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26"/>
  </p:notesMasterIdLst>
  <p:sldIdLst>
    <p:sldId id="256" r:id="rId2"/>
    <p:sldId id="399" r:id="rId3"/>
    <p:sldId id="377" r:id="rId4"/>
    <p:sldId id="338" r:id="rId5"/>
    <p:sldId id="339" r:id="rId6"/>
    <p:sldId id="340" r:id="rId7"/>
    <p:sldId id="378" r:id="rId8"/>
    <p:sldId id="341" r:id="rId9"/>
    <p:sldId id="342" r:id="rId10"/>
    <p:sldId id="427" r:id="rId11"/>
    <p:sldId id="435" r:id="rId12"/>
    <p:sldId id="419" r:id="rId13"/>
    <p:sldId id="436" r:id="rId14"/>
    <p:sldId id="437" r:id="rId15"/>
    <p:sldId id="438" r:id="rId16"/>
    <p:sldId id="440" r:id="rId17"/>
    <p:sldId id="441" r:id="rId18"/>
    <p:sldId id="343" r:id="rId19"/>
    <p:sldId id="350" r:id="rId20"/>
    <p:sldId id="296" r:id="rId21"/>
    <p:sldId id="345" r:id="rId22"/>
    <p:sldId id="417" r:id="rId23"/>
    <p:sldId id="349" r:id="rId24"/>
    <p:sldId id="439" r:id="rId2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99"/>
    <p:restoredTop sz="94595"/>
  </p:normalViewPr>
  <p:slideViewPr>
    <p:cSldViewPr snapToGrid="0" snapToObjects="1">
      <p:cViewPr varScale="1">
        <p:scale>
          <a:sx n="92" d="100"/>
          <a:sy n="92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1F2105-A9C3-F948-AE1E-0F6E42C8CD43}" type="doc">
      <dgm:prSet loTypeId="urn:microsoft.com/office/officeart/2005/8/layout/radial4" loCatId="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380BF65-0658-FC48-A21C-727FFF72E082}">
      <dgm:prSet phldrT="[文字]"/>
      <dgm:spPr/>
      <dgm:t>
        <a:bodyPr/>
        <a:lstStyle/>
        <a:p>
          <a:r>
            <a:rPr lang="zh-TW" altLang="en-US" dirty="0"/>
            <a:t>社會學核心</a:t>
          </a:r>
        </a:p>
      </dgm:t>
    </dgm:pt>
    <dgm:pt modelId="{8D767C5D-BA40-2E46-988F-3D94F0314857}" type="parTrans" cxnId="{BB666A3E-9AEE-184D-845D-4004CD5EBB2A}">
      <dgm:prSet/>
      <dgm:spPr/>
      <dgm:t>
        <a:bodyPr/>
        <a:lstStyle/>
        <a:p>
          <a:endParaRPr lang="zh-TW" altLang="en-US"/>
        </a:p>
      </dgm:t>
    </dgm:pt>
    <dgm:pt modelId="{F8BCC6FD-FD9C-524F-A25A-BAF89FD42AB3}" type="sibTrans" cxnId="{BB666A3E-9AEE-184D-845D-4004CD5EBB2A}">
      <dgm:prSet/>
      <dgm:spPr/>
      <dgm:t>
        <a:bodyPr/>
        <a:lstStyle/>
        <a:p>
          <a:endParaRPr lang="zh-TW" altLang="en-US"/>
        </a:p>
      </dgm:t>
    </dgm:pt>
    <dgm:pt modelId="{967D1F5C-B15A-214E-AAE8-E3A72CD034F1}">
      <dgm:prSet phldrT="[文字]"/>
      <dgm:spPr/>
      <dgm:t>
        <a:bodyPr/>
        <a:lstStyle/>
        <a:p>
          <a:r>
            <a:rPr lang="en-US" altLang="zh-TW" dirty="0"/>
            <a:t>Culture</a:t>
          </a:r>
          <a:endParaRPr lang="zh-TW" altLang="en-US" dirty="0"/>
        </a:p>
        <a:p>
          <a:r>
            <a:rPr lang="zh-TW" altLang="en-US" dirty="0"/>
            <a:t>文化規則</a:t>
          </a:r>
        </a:p>
      </dgm:t>
    </dgm:pt>
    <dgm:pt modelId="{DDA3A030-9760-F246-854A-313F91098910}" type="parTrans" cxnId="{0E1B2348-4126-1446-B2EB-1A42E8F50B7A}">
      <dgm:prSet/>
      <dgm:spPr/>
      <dgm:t>
        <a:bodyPr/>
        <a:lstStyle/>
        <a:p>
          <a:endParaRPr lang="zh-TW" altLang="en-US"/>
        </a:p>
      </dgm:t>
    </dgm:pt>
    <dgm:pt modelId="{9391A575-2940-B64F-82D4-63A57EC7840E}" type="sibTrans" cxnId="{0E1B2348-4126-1446-B2EB-1A42E8F50B7A}">
      <dgm:prSet/>
      <dgm:spPr/>
      <dgm:t>
        <a:bodyPr/>
        <a:lstStyle/>
        <a:p>
          <a:endParaRPr lang="zh-TW" altLang="en-US"/>
        </a:p>
      </dgm:t>
    </dgm:pt>
    <dgm:pt modelId="{2464BDAB-E783-CC46-B419-952243F76E88}">
      <dgm:prSet phldrT="[文字]"/>
      <dgm:spPr/>
      <dgm:t>
        <a:bodyPr/>
        <a:lstStyle/>
        <a:p>
          <a:r>
            <a:rPr lang="en-US" altLang="zh-TW" dirty="0"/>
            <a:t>Interaction</a:t>
          </a:r>
          <a:endParaRPr lang="zh-TW" altLang="en-US" dirty="0"/>
        </a:p>
        <a:p>
          <a:r>
            <a:rPr lang="zh-TW" altLang="en-US" dirty="0"/>
            <a:t>人際互動</a:t>
          </a:r>
        </a:p>
      </dgm:t>
    </dgm:pt>
    <dgm:pt modelId="{0E2EC17B-223F-3647-A143-7E8841E4C0F7}" type="parTrans" cxnId="{BB177A19-6BD6-F24A-ABBB-CDE164D60C45}">
      <dgm:prSet/>
      <dgm:spPr/>
      <dgm:t>
        <a:bodyPr/>
        <a:lstStyle/>
        <a:p>
          <a:endParaRPr lang="zh-TW" altLang="en-US"/>
        </a:p>
      </dgm:t>
    </dgm:pt>
    <dgm:pt modelId="{A0300EB5-0B9C-034D-9509-F3065DF94F3E}" type="sibTrans" cxnId="{BB177A19-6BD6-F24A-ABBB-CDE164D60C45}">
      <dgm:prSet/>
      <dgm:spPr/>
      <dgm:t>
        <a:bodyPr/>
        <a:lstStyle/>
        <a:p>
          <a:endParaRPr lang="zh-TW" altLang="en-US"/>
        </a:p>
      </dgm:t>
    </dgm:pt>
    <dgm:pt modelId="{6C7FAF28-36AB-5748-B32C-E9127D99F181}">
      <dgm:prSet phldrT="[文字]"/>
      <dgm:spPr/>
      <dgm:t>
        <a:bodyPr/>
        <a:lstStyle/>
        <a:p>
          <a:r>
            <a:rPr lang="en-US" altLang="zh-TW" dirty="0"/>
            <a:t>Structure</a:t>
          </a:r>
          <a:endParaRPr lang="zh-TW" altLang="en-US" dirty="0"/>
        </a:p>
        <a:p>
          <a:r>
            <a:rPr lang="zh-TW" altLang="en-US" dirty="0"/>
            <a:t>社會結構</a:t>
          </a:r>
        </a:p>
      </dgm:t>
    </dgm:pt>
    <dgm:pt modelId="{101D054D-5CEC-3542-9030-F6CF84879714}" type="parTrans" cxnId="{F1061077-683D-CA40-99D3-BD372FCB13D2}">
      <dgm:prSet/>
      <dgm:spPr/>
      <dgm:t>
        <a:bodyPr/>
        <a:lstStyle/>
        <a:p>
          <a:endParaRPr lang="zh-TW" altLang="en-US"/>
        </a:p>
      </dgm:t>
    </dgm:pt>
    <dgm:pt modelId="{072ADFAE-6414-724F-8CB0-190EFC2599D7}" type="sibTrans" cxnId="{F1061077-683D-CA40-99D3-BD372FCB13D2}">
      <dgm:prSet/>
      <dgm:spPr/>
      <dgm:t>
        <a:bodyPr/>
        <a:lstStyle/>
        <a:p>
          <a:endParaRPr lang="zh-TW" altLang="en-US"/>
        </a:p>
      </dgm:t>
    </dgm:pt>
    <dgm:pt modelId="{DF34B694-D432-BA45-8341-D627B7759F8B}" type="pres">
      <dgm:prSet presAssocID="{7F1F2105-A9C3-F948-AE1E-0F6E42C8CD4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8C8B988-A760-6A4C-91A9-A6BCFC07E004}" type="pres">
      <dgm:prSet presAssocID="{2380BF65-0658-FC48-A21C-727FFF72E082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0A0AB875-6685-A848-B08F-2209AE141DA2}" type="pres">
      <dgm:prSet presAssocID="{DDA3A030-9760-F246-854A-313F91098910}" presName="parTrans" presStyleLbl="bgSibTrans2D1" presStyleIdx="0" presStyleCnt="3"/>
      <dgm:spPr/>
      <dgm:t>
        <a:bodyPr/>
        <a:lstStyle/>
        <a:p>
          <a:endParaRPr lang="zh-TW" altLang="en-US"/>
        </a:p>
      </dgm:t>
    </dgm:pt>
    <dgm:pt modelId="{BDBF322F-3C2D-CF49-AB6A-A7C3729118C0}" type="pres">
      <dgm:prSet presAssocID="{967D1F5C-B15A-214E-AAE8-E3A72CD034F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FF2736-7809-4C43-9A5A-43588CCB059E}" type="pres">
      <dgm:prSet presAssocID="{0E2EC17B-223F-3647-A143-7E8841E4C0F7}" presName="parTrans" presStyleLbl="bgSibTrans2D1" presStyleIdx="1" presStyleCnt="3"/>
      <dgm:spPr/>
      <dgm:t>
        <a:bodyPr/>
        <a:lstStyle/>
        <a:p>
          <a:endParaRPr lang="zh-TW" altLang="en-US"/>
        </a:p>
      </dgm:t>
    </dgm:pt>
    <dgm:pt modelId="{8157D92E-D9CF-5A4E-9A0F-FAC309BA24C4}" type="pres">
      <dgm:prSet presAssocID="{2464BDAB-E783-CC46-B419-952243F76E8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3EE184-4E92-5142-A157-3C29DC37F8EE}" type="pres">
      <dgm:prSet presAssocID="{101D054D-5CEC-3542-9030-F6CF84879714}" presName="parTrans" presStyleLbl="bgSibTrans2D1" presStyleIdx="2" presStyleCnt="3"/>
      <dgm:spPr/>
      <dgm:t>
        <a:bodyPr/>
        <a:lstStyle/>
        <a:p>
          <a:endParaRPr lang="zh-TW" altLang="en-US"/>
        </a:p>
      </dgm:t>
    </dgm:pt>
    <dgm:pt modelId="{87BD12EC-D392-B44C-8E44-DCFB75073523}" type="pres">
      <dgm:prSet presAssocID="{6C7FAF28-36AB-5748-B32C-E9127D99F18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BDE74DC-296F-AB43-93A8-50913C3B1185}" type="presOf" srcId="{101D054D-5CEC-3542-9030-F6CF84879714}" destId="{123EE184-4E92-5142-A157-3C29DC37F8EE}" srcOrd="0" destOrd="0" presId="urn:microsoft.com/office/officeart/2005/8/layout/radial4"/>
    <dgm:cxn modelId="{28FD0816-35AE-5644-83A7-A58612572F89}" type="presOf" srcId="{DDA3A030-9760-F246-854A-313F91098910}" destId="{0A0AB875-6685-A848-B08F-2209AE141DA2}" srcOrd="0" destOrd="0" presId="urn:microsoft.com/office/officeart/2005/8/layout/radial4"/>
    <dgm:cxn modelId="{0E1B2348-4126-1446-B2EB-1A42E8F50B7A}" srcId="{2380BF65-0658-FC48-A21C-727FFF72E082}" destId="{967D1F5C-B15A-214E-AAE8-E3A72CD034F1}" srcOrd="0" destOrd="0" parTransId="{DDA3A030-9760-F246-854A-313F91098910}" sibTransId="{9391A575-2940-B64F-82D4-63A57EC7840E}"/>
    <dgm:cxn modelId="{FF0F727F-0C5F-0344-AC93-75D225C6C51C}" type="presOf" srcId="{7F1F2105-A9C3-F948-AE1E-0F6E42C8CD43}" destId="{DF34B694-D432-BA45-8341-D627B7759F8B}" srcOrd="0" destOrd="0" presId="urn:microsoft.com/office/officeart/2005/8/layout/radial4"/>
    <dgm:cxn modelId="{DBFBC490-0115-D94A-AF3F-EEE6EE2EBF88}" type="presOf" srcId="{6C7FAF28-36AB-5748-B32C-E9127D99F181}" destId="{87BD12EC-D392-B44C-8E44-DCFB75073523}" srcOrd="0" destOrd="0" presId="urn:microsoft.com/office/officeart/2005/8/layout/radial4"/>
    <dgm:cxn modelId="{BB177A19-6BD6-F24A-ABBB-CDE164D60C45}" srcId="{2380BF65-0658-FC48-A21C-727FFF72E082}" destId="{2464BDAB-E783-CC46-B419-952243F76E88}" srcOrd="1" destOrd="0" parTransId="{0E2EC17B-223F-3647-A143-7E8841E4C0F7}" sibTransId="{A0300EB5-0B9C-034D-9509-F3065DF94F3E}"/>
    <dgm:cxn modelId="{D19CD30E-7B3C-5D4D-98C0-BBBC1225C642}" type="presOf" srcId="{2464BDAB-E783-CC46-B419-952243F76E88}" destId="{8157D92E-D9CF-5A4E-9A0F-FAC309BA24C4}" srcOrd="0" destOrd="0" presId="urn:microsoft.com/office/officeart/2005/8/layout/radial4"/>
    <dgm:cxn modelId="{F1061077-683D-CA40-99D3-BD372FCB13D2}" srcId="{2380BF65-0658-FC48-A21C-727FFF72E082}" destId="{6C7FAF28-36AB-5748-B32C-E9127D99F181}" srcOrd="2" destOrd="0" parTransId="{101D054D-5CEC-3542-9030-F6CF84879714}" sibTransId="{072ADFAE-6414-724F-8CB0-190EFC2599D7}"/>
    <dgm:cxn modelId="{BB666A3E-9AEE-184D-845D-4004CD5EBB2A}" srcId="{7F1F2105-A9C3-F948-AE1E-0F6E42C8CD43}" destId="{2380BF65-0658-FC48-A21C-727FFF72E082}" srcOrd="0" destOrd="0" parTransId="{8D767C5D-BA40-2E46-988F-3D94F0314857}" sibTransId="{F8BCC6FD-FD9C-524F-A25A-BAF89FD42AB3}"/>
    <dgm:cxn modelId="{F5178368-3EFF-0D48-89CB-D1EC525CB880}" type="presOf" srcId="{2380BF65-0658-FC48-A21C-727FFF72E082}" destId="{78C8B988-A760-6A4C-91A9-A6BCFC07E004}" srcOrd="0" destOrd="0" presId="urn:microsoft.com/office/officeart/2005/8/layout/radial4"/>
    <dgm:cxn modelId="{73B8AA5D-DCCC-8E4B-8A69-13922AB59A0A}" type="presOf" srcId="{967D1F5C-B15A-214E-AAE8-E3A72CD034F1}" destId="{BDBF322F-3C2D-CF49-AB6A-A7C3729118C0}" srcOrd="0" destOrd="0" presId="urn:microsoft.com/office/officeart/2005/8/layout/radial4"/>
    <dgm:cxn modelId="{DE29AE0C-BDCB-8145-AF19-AF737D2D0050}" type="presOf" srcId="{0E2EC17B-223F-3647-A143-7E8841E4C0F7}" destId="{F6FF2736-7809-4C43-9A5A-43588CCB059E}" srcOrd="0" destOrd="0" presId="urn:microsoft.com/office/officeart/2005/8/layout/radial4"/>
    <dgm:cxn modelId="{1E2E65E1-D5E9-424F-8C78-7F076934D062}" type="presParOf" srcId="{DF34B694-D432-BA45-8341-D627B7759F8B}" destId="{78C8B988-A760-6A4C-91A9-A6BCFC07E004}" srcOrd="0" destOrd="0" presId="urn:microsoft.com/office/officeart/2005/8/layout/radial4"/>
    <dgm:cxn modelId="{44FAB07E-404E-C542-B65C-1136118127EE}" type="presParOf" srcId="{DF34B694-D432-BA45-8341-D627B7759F8B}" destId="{0A0AB875-6685-A848-B08F-2209AE141DA2}" srcOrd="1" destOrd="0" presId="urn:microsoft.com/office/officeart/2005/8/layout/radial4"/>
    <dgm:cxn modelId="{6974C734-259B-864C-9B20-663B9789D957}" type="presParOf" srcId="{DF34B694-D432-BA45-8341-D627B7759F8B}" destId="{BDBF322F-3C2D-CF49-AB6A-A7C3729118C0}" srcOrd="2" destOrd="0" presId="urn:microsoft.com/office/officeart/2005/8/layout/radial4"/>
    <dgm:cxn modelId="{6EC47B4C-6B70-E84E-ABD4-032B112E642A}" type="presParOf" srcId="{DF34B694-D432-BA45-8341-D627B7759F8B}" destId="{F6FF2736-7809-4C43-9A5A-43588CCB059E}" srcOrd="3" destOrd="0" presId="urn:microsoft.com/office/officeart/2005/8/layout/radial4"/>
    <dgm:cxn modelId="{D8683045-DE86-9F4F-877B-EF95CC25F791}" type="presParOf" srcId="{DF34B694-D432-BA45-8341-D627B7759F8B}" destId="{8157D92E-D9CF-5A4E-9A0F-FAC309BA24C4}" srcOrd="4" destOrd="0" presId="urn:microsoft.com/office/officeart/2005/8/layout/radial4"/>
    <dgm:cxn modelId="{714EBD09-D674-084A-BCC8-6BB6639D8A45}" type="presParOf" srcId="{DF34B694-D432-BA45-8341-D627B7759F8B}" destId="{123EE184-4E92-5142-A157-3C29DC37F8EE}" srcOrd="5" destOrd="0" presId="urn:microsoft.com/office/officeart/2005/8/layout/radial4"/>
    <dgm:cxn modelId="{72C0B131-3256-3C43-BC80-6F6F8E2CF658}" type="presParOf" srcId="{DF34B694-D432-BA45-8341-D627B7759F8B}" destId="{87BD12EC-D392-B44C-8E44-DCFB7507352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8499E8-EF7D-E74B-92A3-5E8AABE01902}" type="doc">
      <dgm:prSet loTypeId="urn:microsoft.com/office/officeart/2005/8/layout/radial4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7C4DAA15-D2C1-5B41-B403-132110830803}">
      <dgm:prSet/>
      <dgm:spPr/>
      <dgm:t>
        <a:bodyPr/>
        <a:lstStyle/>
        <a:p>
          <a:pPr rtl="0"/>
          <a:r>
            <a:rPr lang="zh-TW" altLang="en-US" dirty="0"/>
            <a:t>運動</a:t>
          </a:r>
        </a:p>
        <a:p>
          <a:pPr rtl="0"/>
          <a:r>
            <a:rPr lang="zh-TW" altLang="en-US" dirty="0"/>
            <a:t>社會學</a:t>
          </a:r>
        </a:p>
      </dgm:t>
    </dgm:pt>
    <dgm:pt modelId="{72CB97D2-A41D-3740-946C-F445FEFA591D}" type="parTrans" cxnId="{B96E5E6C-9816-0C46-B8C7-406155739E01}">
      <dgm:prSet/>
      <dgm:spPr/>
      <dgm:t>
        <a:bodyPr/>
        <a:lstStyle/>
        <a:p>
          <a:endParaRPr lang="zh-TW" altLang="en-US"/>
        </a:p>
      </dgm:t>
    </dgm:pt>
    <dgm:pt modelId="{68D28388-24DB-1F42-87A8-CE162F8CC6B5}" type="sibTrans" cxnId="{B96E5E6C-9816-0C46-B8C7-406155739E01}">
      <dgm:prSet/>
      <dgm:spPr/>
      <dgm:t>
        <a:bodyPr/>
        <a:lstStyle/>
        <a:p>
          <a:endParaRPr lang="zh-TW" altLang="en-US"/>
        </a:p>
      </dgm:t>
    </dgm:pt>
    <dgm:pt modelId="{741E15BC-A712-584E-BAD5-CFDCC437CD52}">
      <dgm:prSet/>
      <dgm:spPr/>
      <dgm:t>
        <a:bodyPr/>
        <a:lstStyle/>
        <a:p>
          <a:pPr rtl="0"/>
          <a:r>
            <a:rPr lang="en-US" altLang="zh-TW" b="1" u="sng" dirty="0"/>
            <a:t>A.</a:t>
          </a:r>
          <a:r>
            <a:rPr lang="zh-TW" altLang="en-US" b="1" u="sng" dirty="0"/>
            <a:t> 身體競爭</a:t>
          </a:r>
          <a:r>
            <a:rPr lang="en-US" altLang="zh-TW" b="1" dirty="0"/>
            <a:t>: </a:t>
          </a:r>
          <a:r>
            <a:rPr lang="zh-TW" altLang="en-US" b="1" dirty="0"/>
            <a:t>人與人之間的相互作用</a:t>
          </a:r>
          <a:r>
            <a:rPr lang="en-US" altLang="zh-TW" b="1" dirty="0"/>
            <a:t>.</a:t>
          </a:r>
          <a:endParaRPr lang="zh-TW" altLang="en-US" dirty="0"/>
        </a:p>
      </dgm:t>
    </dgm:pt>
    <dgm:pt modelId="{B1804D3A-F1C5-0840-AE52-EED3132117D2}" type="parTrans" cxnId="{266A3EA7-0A5C-C649-878A-D7AC759C2F3A}">
      <dgm:prSet/>
      <dgm:spPr/>
      <dgm:t>
        <a:bodyPr/>
        <a:lstStyle/>
        <a:p>
          <a:endParaRPr lang="zh-TW" altLang="en-US"/>
        </a:p>
      </dgm:t>
    </dgm:pt>
    <dgm:pt modelId="{2CA67216-893C-7E43-9B59-9B4AEA3BF232}" type="sibTrans" cxnId="{266A3EA7-0A5C-C649-878A-D7AC759C2F3A}">
      <dgm:prSet/>
      <dgm:spPr/>
      <dgm:t>
        <a:bodyPr/>
        <a:lstStyle/>
        <a:p>
          <a:endParaRPr lang="zh-TW" altLang="en-US"/>
        </a:p>
      </dgm:t>
    </dgm:pt>
    <dgm:pt modelId="{DD6F1446-DDE3-314B-AF2C-6429CBB4109B}">
      <dgm:prSet/>
      <dgm:spPr/>
      <dgm:t>
        <a:bodyPr/>
        <a:lstStyle/>
        <a:p>
          <a:pPr rtl="0"/>
          <a:r>
            <a:rPr lang="en-US" altLang="zh-TW" b="0" u="sng" dirty="0"/>
            <a:t>B.</a:t>
          </a:r>
          <a:r>
            <a:rPr lang="zh-TW" altLang="en-US" b="0" u="sng" dirty="0"/>
            <a:t> 文化制度</a:t>
          </a:r>
        </a:p>
        <a:p>
          <a:pPr rtl="0"/>
          <a:r>
            <a:rPr lang="zh-TW" altLang="en-US" b="0" dirty="0"/>
            <a:t>賽制，遊戲規則演化</a:t>
          </a:r>
          <a:r>
            <a:rPr lang="en-US" altLang="zh-TW" b="0" dirty="0"/>
            <a:t>,</a:t>
          </a:r>
          <a:r>
            <a:rPr lang="zh-TW" altLang="en-US" b="0" dirty="0"/>
            <a:t> 價值觀</a:t>
          </a:r>
        </a:p>
      </dgm:t>
    </dgm:pt>
    <dgm:pt modelId="{ADBB2F82-A982-5A4C-9426-BC657A50D17E}" type="parTrans" cxnId="{9C8E32AA-1A84-6942-9F39-A2889BA3FB89}">
      <dgm:prSet/>
      <dgm:spPr/>
      <dgm:t>
        <a:bodyPr/>
        <a:lstStyle/>
        <a:p>
          <a:endParaRPr lang="zh-TW" altLang="en-US"/>
        </a:p>
      </dgm:t>
    </dgm:pt>
    <dgm:pt modelId="{E6FBCF00-E24F-EC4A-B78A-BF6AA40854CA}" type="sibTrans" cxnId="{9C8E32AA-1A84-6942-9F39-A2889BA3FB89}">
      <dgm:prSet/>
      <dgm:spPr/>
      <dgm:t>
        <a:bodyPr/>
        <a:lstStyle/>
        <a:p>
          <a:endParaRPr lang="zh-TW" altLang="en-US"/>
        </a:p>
      </dgm:t>
    </dgm:pt>
    <dgm:pt modelId="{DC5954E0-01E7-6A4A-B625-E0D9B19F28FB}">
      <dgm:prSet/>
      <dgm:spPr/>
      <dgm:t>
        <a:bodyPr/>
        <a:lstStyle/>
        <a:p>
          <a:pPr rtl="0"/>
          <a:r>
            <a:rPr lang="en-US" altLang="zh-TW" b="1"/>
            <a:t>C.</a:t>
          </a:r>
          <a:r>
            <a:rPr lang="zh-TW" altLang="en-US" b="1"/>
            <a:t> 組織</a:t>
          </a:r>
          <a:r>
            <a:rPr lang="zh-TW" altLang="en-US" b="1" u="sng"/>
            <a:t>結構</a:t>
          </a:r>
        </a:p>
        <a:p>
          <a:pPr rtl="0"/>
          <a:r>
            <a:rPr lang="zh-TW" altLang="en-US" b="1"/>
            <a:t>產業，政策</a:t>
          </a:r>
        </a:p>
        <a:p>
          <a:pPr rtl="0"/>
          <a:r>
            <a:rPr lang="zh-TW" altLang="en-US" b="1"/>
            <a:t>聯盟</a:t>
          </a:r>
          <a:r>
            <a:rPr lang="en-US" altLang="zh-TW" b="1"/>
            <a:t>,</a:t>
          </a:r>
          <a:r>
            <a:rPr lang="zh-TW" altLang="en-US" b="1"/>
            <a:t> 國家感</a:t>
          </a:r>
          <a:endParaRPr lang="zh-TW" altLang="en-US" b="1" dirty="0"/>
        </a:p>
      </dgm:t>
    </dgm:pt>
    <dgm:pt modelId="{A6A5C572-E1B4-0E41-9E52-C166F3D47001}" type="parTrans" cxnId="{47141622-38BF-244C-B392-12EA677734D5}">
      <dgm:prSet/>
      <dgm:spPr/>
      <dgm:t>
        <a:bodyPr/>
        <a:lstStyle/>
        <a:p>
          <a:endParaRPr lang="zh-TW" altLang="en-US"/>
        </a:p>
      </dgm:t>
    </dgm:pt>
    <dgm:pt modelId="{4E4A8C64-0415-924E-8B0E-CD7798132C1B}" type="sibTrans" cxnId="{47141622-38BF-244C-B392-12EA677734D5}">
      <dgm:prSet/>
      <dgm:spPr/>
      <dgm:t>
        <a:bodyPr/>
        <a:lstStyle/>
        <a:p>
          <a:endParaRPr lang="zh-TW" altLang="en-US"/>
        </a:p>
      </dgm:t>
    </dgm:pt>
    <dgm:pt modelId="{D3EB7D83-2BCF-614B-9AA8-C453F6986A32}" type="pres">
      <dgm:prSet presAssocID="{268499E8-EF7D-E74B-92A3-5E8AABE0190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ABABADC-B164-9443-ADC0-4F411785CC53}" type="pres">
      <dgm:prSet presAssocID="{7C4DAA15-D2C1-5B41-B403-132110830803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6E6ADFBA-5CAB-9848-83BD-88DD14871D44}" type="pres">
      <dgm:prSet presAssocID="{B1804D3A-F1C5-0840-AE52-EED3132117D2}" presName="parTrans" presStyleLbl="bgSibTrans2D1" presStyleIdx="0" presStyleCnt="3"/>
      <dgm:spPr/>
      <dgm:t>
        <a:bodyPr/>
        <a:lstStyle/>
        <a:p>
          <a:endParaRPr lang="zh-TW" altLang="en-US"/>
        </a:p>
      </dgm:t>
    </dgm:pt>
    <dgm:pt modelId="{8048DFFA-A675-C44D-80CF-7FE27D0FA77B}" type="pres">
      <dgm:prSet presAssocID="{741E15BC-A712-584E-BAD5-CFDCC437CD5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877AEC-1A71-7B40-820A-BB97596AB415}" type="pres">
      <dgm:prSet presAssocID="{ADBB2F82-A982-5A4C-9426-BC657A50D17E}" presName="parTrans" presStyleLbl="bgSibTrans2D1" presStyleIdx="1" presStyleCnt="3"/>
      <dgm:spPr/>
      <dgm:t>
        <a:bodyPr/>
        <a:lstStyle/>
        <a:p>
          <a:endParaRPr lang="zh-TW" altLang="en-US"/>
        </a:p>
      </dgm:t>
    </dgm:pt>
    <dgm:pt modelId="{17A3CED8-9068-5A4A-954C-233D79CBA61A}" type="pres">
      <dgm:prSet presAssocID="{DD6F1446-DDE3-314B-AF2C-6429CBB4109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09D80E-1A28-1F44-B557-71CC251EB484}" type="pres">
      <dgm:prSet presAssocID="{A6A5C572-E1B4-0E41-9E52-C166F3D47001}" presName="parTrans" presStyleLbl="bgSibTrans2D1" presStyleIdx="2" presStyleCnt="3"/>
      <dgm:spPr/>
      <dgm:t>
        <a:bodyPr/>
        <a:lstStyle/>
        <a:p>
          <a:endParaRPr lang="zh-TW" altLang="en-US"/>
        </a:p>
      </dgm:t>
    </dgm:pt>
    <dgm:pt modelId="{ACE16823-5AAF-8C4F-9F35-91F14B2719E3}" type="pres">
      <dgm:prSet presAssocID="{DC5954E0-01E7-6A4A-B625-E0D9B19F28F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6E26550-A6D6-214B-A9F7-EB3C0B572F90}" type="presOf" srcId="{DC5954E0-01E7-6A4A-B625-E0D9B19F28FB}" destId="{ACE16823-5AAF-8C4F-9F35-91F14B2719E3}" srcOrd="0" destOrd="0" presId="urn:microsoft.com/office/officeart/2005/8/layout/radial4"/>
    <dgm:cxn modelId="{73570B01-C9BB-D94B-B23B-368FFB308F51}" type="presOf" srcId="{741E15BC-A712-584E-BAD5-CFDCC437CD52}" destId="{8048DFFA-A675-C44D-80CF-7FE27D0FA77B}" srcOrd="0" destOrd="0" presId="urn:microsoft.com/office/officeart/2005/8/layout/radial4"/>
    <dgm:cxn modelId="{7BDA042F-5B17-AE41-B671-7A9D5B3672E1}" type="presOf" srcId="{ADBB2F82-A982-5A4C-9426-BC657A50D17E}" destId="{70877AEC-1A71-7B40-820A-BB97596AB415}" srcOrd="0" destOrd="0" presId="urn:microsoft.com/office/officeart/2005/8/layout/radial4"/>
    <dgm:cxn modelId="{47141622-38BF-244C-B392-12EA677734D5}" srcId="{7C4DAA15-D2C1-5B41-B403-132110830803}" destId="{DC5954E0-01E7-6A4A-B625-E0D9B19F28FB}" srcOrd="2" destOrd="0" parTransId="{A6A5C572-E1B4-0E41-9E52-C166F3D47001}" sibTransId="{4E4A8C64-0415-924E-8B0E-CD7798132C1B}"/>
    <dgm:cxn modelId="{3C00317E-F954-8F43-AE6B-86498A2A50B8}" type="presOf" srcId="{7C4DAA15-D2C1-5B41-B403-132110830803}" destId="{6ABABADC-B164-9443-ADC0-4F411785CC53}" srcOrd="0" destOrd="0" presId="urn:microsoft.com/office/officeart/2005/8/layout/radial4"/>
    <dgm:cxn modelId="{4A767602-EC96-2340-B63D-3D7A3FBEB3EF}" type="presOf" srcId="{DD6F1446-DDE3-314B-AF2C-6429CBB4109B}" destId="{17A3CED8-9068-5A4A-954C-233D79CBA61A}" srcOrd="0" destOrd="0" presId="urn:microsoft.com/office/officeart/2005/8/layout/radial4"/>
    <dgm:cxn modelId="{266A3EA7-0A5C-C649-878A-D7AC759C2F3A}" srcId="{7C4DAA15-D2C1-5B41-B403-132110830803}" destId="{741E15BC-A712-584E-BAD5-CFDCC437CD52}" srcOrd="0" destOrd="0" parTransId="{B1804D3A-F1C5-0840-AE52-EED3132117D2}" sibTransId="{2CA67216-893C-7E43-9B59-9B4AEA3BF232}"/>
    <dgm:cxn modelId="{9C8E32AA-1A84-6942-9F39-A2889BA3FB89}" srcId="{7C4DAA15-D2C1-5B41-B403-132110830803}" destId="{DD6F1446-DDE3-314B-AF2C-6429CBB4109B}" srcOrd="1" destOrd="0" parTransId="{ADBB2F82-A982-5A4C-9426-BC657A50D17E}" sibTransId="{E6FBCF00-E24F-EC4A-B78A-BF6AA40854CA}"/>
    <dgm:cxn modelId="{FB6FF03A-D590-5F4B-BC63-7EA59701402E}" type="presOf" srcId="{B1804D3A-F1C5-0840-AE52-EED3132117D2}" destId="{6E6ADFBA-5CAB-9848-83BD-88DD14871D44}" srcOrd="0" destOrd="0" presId="urn:microsoft.com/office/officeart/2005/8/layout/radial4"/>
    <dgm:cxn modelId="{29A09393-B272-C64E-9852-E5570342626E}" type="presOf" srcId="{268499E8-EF7D-E74B-92A3-5E8AABE01902}" destId="{D3EB7D83-2BCF-614B-9AA8-C453F6986A32}" srcOrd="0" destOrd="0" presId="urn:microsoft.com/office/officeart/2005/8/layout/radial4"/>
    <dgm:cxn modelId="{85951BAC-D04A-7D45-A630-FCAF4F55CC0D}" type="presOf" srcId="{A6A5C572-E1B4-0E41-9E52-C166F3D47001}" destId="{2709D80E-1A28-1F44-B557-71CC251EB484}" srcOrd="0" destOrd="0" presId="urn:microsoft.com/office/officeart/2005/8/layout/radial4"/>
    <dgm:cxn modelId="{B96E5E6C-9816-0C46-B8C7-406155739E01}" srcId="{268499E8-EF7D-E74B-92A3-5E8AABE01902}" destId="{7C4DAA15-D2C1-5B41-B403-132110830803}" srcOrd="0" destOrd="0" parTransId="{72CB97D2-A41D-3740-946C-F445FEFA591D}" sibTransId="{68D28388-24DB-1F42-87A8-CE162F8CC6B5}"/>
    <dgm:cxn modelId="{9061B699-DD3B-A44D-B2C3-B1F8A85C419F}" type="presParOf" srcId="{D3EB7D83-2BCF-614B-9AA8-C453F6986A32}" destId="{6ABABADC-B164-9443-ADC0-4F411785CC53}" srcOrd="0" destOrd="0" presId="urn:microsoft.com/office/officeart/2005/8/layout/radial4"/>
    <dgm:cxn modelId="{25995F05-6859-AE49-A5F4-5A373C066347}" type="presParOf" srcId="{D3EB7D83-2BCF-614B-9AA8-C453F6986A32}" destId="{6E6ADFBA-5CAB-9848-83BD-88DD14871D44}" srcOrd="1" destOrd="0" presId="urn:microsoft.com/office/officeart/2005/8/layout/radial4"/>
    <dgm:cxn modelId="{755E01AA-1FCE-204F-A6D6-E1962EF36333}" type="presParOf" srcId="{D3EB7D83-2BCF-614B-9AA8-C453F6986A32}" destId="{8048DFFA-A675-C44D-80CF-7FE27D0FA77B}" srcOrd="2" destOrd="0" presId="urn:microsoft.com/office/officeart/2005/8/layout/radial4"/>
    <dgm:cxn modelId="{8D2B65A9-D7DB-3F48-8345-0DD0A2639EED}" type="presParOf" srcId="{D3EB7D83-2BCF-614B-9AA8-C453F6986A32}" destId="{70877AEC-1A71-7B40-820A-BB97596AB415}" srcOrd="3" destOrd="0" presId="urn:microsoft.com/office/officeart/2005/8/layout/radial4"/>
    <dgm:cxn modelId="{DAA67251-1EEF-EC47-A359-82B83560801F}" type="presParOf" srcId="{D3EB7D83-2BCF-614B-9AA8-C453F6986A32}" destId="{17A3CED8-9068-5A4A-954C-233D79CBA61A}" srcOrd="4" destOrd="0" presId="urn:microsoft.com/office/officeart/2005/8/layout/radial4"/>
    <dgm:cxn modelId="{E1EFDB11-62AF-B74C-B551-40B99B3EFA44}" type="presParOf" srcId="{D3EB7D83-2BCF-614B-9AA8-C453F6986A32}" destId="{2709D80E-1A28-1F44-B557-71CC251EB484}" srcOrd="5" destOrd="0" presId="urn:microsoft.com/office/officeart/2005/8/layout/radial4"/>
    <dgm:cxn modelId="{D0B7458E-6881-AE44-9B9D-06309B5DA67E}" type="presParOf" srcId="{D3EB7D83-2BCF-614B-9AA8-C453F6986A32}" destId="{ACE16823-5AAF-8C4F-9F35-91F14B2719E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5E97B0-4D5A-5843-892A-41B860E7F09A}" type="doc">
      <dgm:prSet loTypeId="urn:microsoft.com/office/officeart/2005/8/layout/radial4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C5AE29D4-260D-6242-86E9-0FCFCF45BD22}">
      <dgm:prSet/>
      <dgm:spPr/>
      <dgm:t>
        <a:bodyPr/>
        <a:lstStyle/>
        <a:p>
          <a:pPr rtl="0"/>
          <a:r>
            <a:rPr lang="zh-TW" altLang="en-US" dirty="0">
              <a:solidFill>
                <a:schemeClr val="bg1"/>
              </a:solidFill>
            </a:rPr>
            <a:t>運動員</a:t>
          </a:r>
        </a:p>
      </dgm:t>
    </dgm:pt>
    <dgm:pt modelId="{93006321-3806-DC4A-932B-80F6DFC80E28}" type="parTrans" cxnId="{17DE47A8-DFA8-6948-B0F7-F844DDF98F3A}">
      <dgm:prSet/>
      <dgm:spPr/>
      <dgm:t>
        <a:bodyPr/>
        <a:lstStyle/>
        <a:p>
          <a:endParaRPr lang="zh-TW" altLang="en-US"/>
        </a:p>
      </dgm:t>
    </dgm:pt>
    <dgm:pt modelId="{809529C5-7C8E-C446-BD50-5555779C99F4}" type="sibTrans" cxnId="{17DE47A8-DFA8-6948-B0F7-F844DDF98F3A}">
      <dgm:prSet/>
      <dgm:spPr/>
      <dgm:t>
        <a:bodyPr/>
        <a:lstStyle/>
        <a:p>
          <a:endParaRPr lang="zh-TW" altLang="en-US"/>
        </a:p>
      </dgm:t>
    </dgm:pt>
    <dgm:pt modelId="{9F5E4D7A-27DD-C741-AF78-E334ACDC1F75}">
      <dgm:prSet/>
      <dgm:spPr/>
      <dgm:t>
        <a:bodyPr/>
        <a:lstStyle/>
        <a:p>
          <a:pPr rtl="0"/>
          <a:r>
            <a:rPr lang="zh-TW" altLang="en-US" dirty="0">
              <a:solidFill>
                <a:schemeClr val="bg1"/>
              </a:solidFill>
            </a:rPr>
            <a:t>英雄</a:t>
          </a:r>
        </a:p>
      </dgm:t>
    </dgm:pt>
    <dgm:pt modelId="{272FCDAC-668B-AA48-8DFF-B4FFC536465D}" type="parTrans" cxnId="{88FD0935-37BD-1149-B5DC-1E54826FF5C5}">
      <dgm:prSet/>
      <dgm:spPr/>
      <dgm:t>
        <a:bodyPr/>
        <a:lstStyle/>
        <a:p>
          <a:endParaRPr lang="zh-TW" altLang="en-US"/>
        </a:p>
      </dgm:t>
    </dgm:pt>
    <dgm:pt modelId="{E6A35905-C01C-2347-8CE4-A4648C9E6C43}" type="sibTrans" cxnId="{88FD0935-37BD-1149-B5DC-1E54826FF5C5}">
      <dgm:prSet/>
      <dgm:spPr/>
      <dgm:t>
        <a:bodyPr/>
        <a:lstStyle/>
        <a:p>
          <a:endParaRPr lang="zh-TW" altLang="en-US"/>
        </a:p>
      </dgm:t>
    </dgm:pt>
    <dgm:pt modelId="{7F263C51-6E8D-384B-95C8-E9C5CAF123B4}">
      <dgm:prSet/>
      <dgm:spPr/>
      <dgm:t>
        <a:bodyPr/>
        <a:lstStyle/>
        <a:p>
          <a:pPr rtl="0"/>
          <a:r>
            <a:rPr lang="zh-TW" altLang="en-US" dirty="0">
              <a:solidFill>
                <a:srgbClr val="000000"/>
              </a:solidFill>
            </a:rPr>
            <a:t>有權柄獻祭的主祭司</a:t>
          </a:r>
        </a:p>
      </dgm:t>
    </dgm:pt>
    <dgm:pt modelId="{AB90DCD5-EBCB-5F45-88E2-ACE4BD0DC0A5}" type="parTrans" cxnId="{05AC7E77-A5CF-0343-B37D-8059C6A27288}">
      <dgm:prSet/>
      <dgm:spPr/>
      <dgm:t>
        <a:bodyPr/>
        <a:lstStyle/>
        <a:p>
          <a:endParaRPr lang="zh-TW" altLang="en-US"/>
        </a:p>
      </dgm:t>
    </dgm:pt>
    <dgm:pt modelId="{898E1C23-278E-3447-81A1-CC94E601C33B}" type="sibTrans" cxnId="{05AC7E77-A5CF-0343-B37D-8059C6A27288}">
      <dgm:prSet/>
      <dgm:spPr/>
      <dgm:t>
        <a:bodyPr/>
        <a:lstStyle/>
        <a:p>
          <a:endParaRPr lang="zh-TW" altLang="en-US"/>
        </a:p>
      </dgm:t>
    </dgm:pt>
    <dgm:pt modelId="{88461239-8560-5844-9603-B225B604B6F1}">
      <dgm:prSet/>
      <dgm:spPr/>
      <dgm:t>
        <a:bodyPr/>
        <a:lstStyle/>
        <a:p>
          <a:pPr rtl="0"/>
          <a:r>
            <a:rPr lang="zh-TW" altLang="en-US" dirty="0">
              <a:solidFill>
                <a:srgbClr val="000000"/>
              </a:solidFill>
            </a:rPr>
            <a:t>榮耀神</a:t>
          </a:r>
        </a:p>
        <a:p>
          <a:pPr rtl="0"/>
          <a:r>
            <a:rPr lang="zh-TW" altLang="en-US" dirty="0">
              <a:solidFill>
                <a:srgbClr val="000000"/>
              </a:solidFill>
            </a:rPr>
            <a:t>的祭品</a:t>
          </a:r>
        </a:p>
      </dgm:t>
    </dgm:pt>
    <dgm:pt modelId="{55F49F78-0757-4B44-8CDC-5091E5E03E04}" type="parTrans" cxnId="{CBBABA59-E38E-BC4F-92E1-F37C8ADC42FB}">
      <dgm:prSet/>
      <dgm:spPr/>
      <dgm:t>
        <a:bodyPr/>
        <a:lstStyle/>
        <a:p>
          <a:endParaRPr lang="zh-TW" altLang="en-US"/>
        </a:p>
      </dgm:t>
    </dgm:pt>
    <dgm:pt modelId="{CF847A01-C439-8B42-BEA4-233A915735E0}" type="sibTrans" cxnId="{CBBABA59-E38E-BC4F-92E1-F37C8ADC42FB}">
      <dgm:prSet/>
      <dgm:spPr/>
      <dgm:t>
        <a:bodyPr/>
        <a:lstStyle/>
        <a:p>
          <a:endParaRPr lang="zh-TW" altLang="en-US"/>
        </a:p>
      </dgm:t>
    </dgm:pt>
    <dgm:pt modelId="{BF6084AD-CC21-5E4E-BBED-BBBD9EDB660D}" type="pres">
      <dgm:prSet presAssocID="{495E97B0-4D5A-5843-892A-41B860E7F09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51B2182-D992-B34F-9B2E-D2A2ECEB68A5}" type="pres">
      <dgm:prSet presAssocID="{C5AE29D4-260D-6242-86E9-0FCFCF45BD22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F4E636EB-7155-C14B-AE9E-A022B6F751CC}" type="pres">
      <dgm:prSet presAssocID="{AB90DCD5-EBCB-5F45-88E2-ACE4BD0DC0A5}" presName="parTrans" presStyleLbl="bgSibTrans2D1" presStyleIdx="0" presStyleCnt="3"/>
      <dgm:spPr/>
      <dgm:t>
        <a:bodyPr/>
        <a:lstStyle/>
        <a:p>
          <a:endParaRPr lang="zh-TW" altLang="en-US"/>
        </a:p>
      </dgm:t>
    </dgm:pt>
    <dgm:pt modelId="{DEE1AD25-6CF7-C841-9851-B47A63711469}" type="pres">
      <dgm:prSet presAssocID="{7F263C51-6E8D-384B-95C8-E9C5CAF123B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4E20AF-0997-8245-9B13-0BCC0D2EB3FB}" type="pres">
      <dgm:prSet presAssocID="{55F49F78-0757-4B44-8CDC-5091E5E03E04}" presName="parTrans" presStyleLbl="bgSibTrans2D1" presStyleIdx="1" presStyleCnt="3"/>
      <dgm:spPr/>
      <dgm:t>
        <a:bodyPr/>
        <a:lstStyle/>
        <a:p>
          <a:endParaRPr lang="zh-TW" altLang="en-US"/>
        </a:p>
      </dgm:t>
    </dgm:pt>
    <dgm:pt modelId="{FEA82D10-9025-3A4E-AB42-E4B6FF10E5FE}" type="pres">
      <dgm:prSet presAssocID="{88461239-8560-5844-9603-B225B604B6F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3B7C2A-B5F7-E149-B678-522266CD01F6}" type="pres">
      <dgm:prSet presAssocID="{272FCDAC-668B-AA48-8DFF-B4FFC536465D}" presName="parTrans" presStyleLbl="bgSibTrans2D1" presStyleIdx="2" presStyleCnt="3"/>
      <dgm:spPr/>
      <dgm:t>
        <a:bodyPr/>
        <a:lstStyle/>
        <a:p>
          <a:endParaRPr lang="zh-TW" altLang="en-US"/>
        </a:p>
      </dgm:t>
    </dgm:pt>
    <dgm:pt modelId="{9E080AB1-1E2B-B34F-A2E8-C3A8C54F348E}" type="pres">
      <dgm:prSet presAssocID="{9F5E4D7A-27DD-C741-AF78-E334ACDC1F7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93802C0-DFBF-7247-8706-A2DD6E614BB6}" type="presOf" srcId="{88461239-8560-5844-9603-B225B604B6F1}" destId="{FEA82D10-9025-3A4E-AB42-E4B6FF10E5FE}" srcOrd="0" destOrd="0" presId="urn:microsoft.com/office/officeart/2005/8/layout/radial4"/>
    <dgm:cxn modelId="{E1A79E74-E8D6-E546-99F6-50A5AD8651F5}" type="presOf" srcId="{55F49F78-0757-4B44-8CDC-5091E5E03E04}" destId="{214E20AF-0997-8245-9B13-0BCC0D2EB3FB}" srcOrd="0" destOrd="0" presId="urn:microsoft.com/office/officeart/2005/8/layout/radial4"/>
    <dgm:cxn modelId="{88FD0935-37BD-1149-B5DC-1E54826FF5C5}" srcId="{C5AE29D4-260D-6242-86E9-0FCFCF45BD22}" destId="{9F5E4D7A-27DD-C741-AF78-E334ACDC1F75}" srcOrd="2" destOrd="0" parTransId="{272FCDAC-668B-AA48-8DFF-B4FFC536465D}" sibTransId="{E6A35905-C01C-2347-8CE4-A4648C9E6C43}"/>
    <dgm:cxn modelId="{22359844-657B-F142-833F-BA2FFF4BEA2A}" type="presOf" srcId="{AB90DCD5-EBCB-5F45-88E2-ACE4BD0DC0A5}" destId="{F4E636EB-7155-C14B-AE9E-A022B6F751CC}" srcOrd="0" destOrd="0" presId="urn:microsoft.com/office/officeart/2005/8/layout/radial4"/>
    <dgm:cxn modelId="{2B53B803-2F80-3042-9BF5-BE31E2DB16D7}" type="presOf" srcId="{495E97B0-4D5A-5843-892A-41B860E7F09A}" destId="{BF6084AD-CC21-5E4E-BBED-BBBD9EDB660D}" srcOrd="0" destOrd="0" presId="urn:microsoft.com/office/officeart/2005/8/layout/radial4"/>
    <dgm:cxn modelId="{2102B013-80E8-B94B-A62A-73A6134BCFFD}" type="presOf" srcId="{7F263C51-6E8D-384B-95C8-E9C5CAF123B4}" destId="{DEE1AD25-6CF7-C841-9851-B47A63711469}" srcOrd="0" destOrd="0" presId="urn:microsoft.com/office/officeart/2005/8/layout/radial4"/>
    <dgm:cxn modelId="{885BC941-6C6E-BE4D-8859-431FA3BF38F7}" type="presOf" srcId="{C5AE29D4-260D-6242-86E9-0FCFCF45BD22}" destId="{651B2182-D992-B34F-9B2E-D2A2ECEB68A5}" srcOrd="0" destOrd="0" presId="urn:microsoft.com/office/officeart/2005/8/layout/radial4"/>
    <dgm:cxn modelId="{C9F262AB-0960-0241-A7BE-751C1241A0BB}" type="presOf" srcId="{9F5E4D7A-27DD-C741-AF78-E334ACDC1F75}" destId="{9E080AB1-1E2B-B34F-A2E8-C3A8C54F348E}" srcOrd="0" destOrd="0" presId="urn:microsoft.com/office/officeart/2005/8/layout/radial4"/>
    <dgm:cxn modelId="{CBBABA59-E38E-BC4F-92E1-F37C8ADC42FB}" srcId="{C5AE29D4-260D-6242-86E9-0FCFCF45BD22}" destId="{88461239-8560-5844-9603-B225B604B6F1}" srcOrd="1" destOrd="0" parTransId="{55F49F78-0757-4B44-8CDC-5091E5E03E04}" sibTransId="{CF847A01-C439-8B42-BEA4-233A915735E0}"/>
    <dgm:cxn modelId="{D5E81FEA-4F59-244B-91D7-EA960B51AE3E}" type="presOf" srcId="{272FCDAC-668B-AA48-8DFF-B4FFC536465D}" destId="{583B7C2A-B5F7-E149-B678-522266CD01F6}" srcOrd="0" destOrd="0" presId="urn:microsoft.com/office/officeart/2005/8/layout/radial4"/>
    <dgm:cxn modelId="{05AC7E77-A5CF-0343-B37D-8059C6A27288}" srcId="{C5AE29D4-260D-6242-86E9-0FCFCF45BD22}" destId="{7F263C51-6E8D-384B-95C8-E9C5CAF123B4}" srcOrd="0" destOrd="0" parTransId="{AB90DCD5-EBCB-5F45-88E2-ACE4BD0DC0A5}" sibTransId="{898E1C23-278E-3447-81A1-CC94E601C33B}"/>
    <dgm:cxn modelId="{17DE47A8-DFA8-6948-B0F7-F844DDF98F3A}" srcId="{495E97B0-4D5A-5843-892A-41B860E7F09A}" destId="{C5AE29D4-260D-6242-86E9-0FCFCF45BD22}" srcOrd="0" destOrd="0" parTransId="{93006321-3806-DC4A-932B-80F6DFC80E28}" sibTransId="{809529C5-7C8E-C446-BD50-5555779C99F4}"/>
    <dgm:cxn modelId="{F0497FA5-54EB-3946-BEBB-43F215E4B582}" type="presParOf" srcId="{BF6084AD-CC21-5E4E-BBED-BBBD9EDB660D}" destId="{651B2182-D992-B34F-9B2E-D2A2ECEB68A5}" srcOrd="0" destOrd="0" presId="urn:microsoft.com/office/officeart/2005/8/layout/radial4"/>
    <dgm:cxn modelId="{3695DFA8-89BE-FF4F-89BC-69555B7AB250}" type="presParOf" srcId="{BF6084AD-CC21-5E4E-BBED-BBBD9EDB660D}" destId="{F4E636EB-7155-C14B-AE9E-A022B6F751CC}" srcOrd="1" destOrd="0" presId="urn:microsoft.com/office/officeart/2005/8/layout/radial4"/>
    <dgm:cxn modelId="{26A95EE6-5A90-404C-A653-18E3CD347C30}" type="presParOf" srcId="{BF6084AD-CC21-5E4E-BBED-BBBD9EDB660D}" destId="{DEE1AD25-6CF7-C841-9851-B47A63711469}" srcOrd="2" destOrd="0" presId="urn:microsoft.com/office/officeart/2005/8/layout/radial4"/>
    <dgm:cxn modelId="{0731D04B-33CA-A348-8EC3-5F7365795C79}" type="presParOf" srcId="{BF6084AD-CC21-5E4E-BBED-BBBD9EDB660D}" destId="{214E20AF-0997-8245-9B13-0BCC0D2EB3FB}" srcOrd="3" destOrd="0" presId="urn:microsoft.com/office/officeart/2005/8/layout/radial4"/>
    <dgm:cxn modelId="{82805AB0-CEFF-6C46-9535-646A2CB6AF66}" type="presParOf" srcId="{BF6084AD-CC21-5E4E-BBED-BBBD9EDB660D}" destId="{FEA82D10-9025-3A4E-AB42-E4B6FF10E5FE}" srcOrd="4" destOrd="0" presId="urn:microsoft.com/office/officeart/2005/8/layout/radial4"/>
    <dgm:cxn modelId="{FB31C74D-AE1F-4243-AAD5-136C2338235C}" type="presParOf" srcId="{BF6084AD-CC21-5E4E-BBED-BBBD9EDB660D}" destId="{583B7C2A-B5F7-E149-B678-522266CD01F6}" srcOrd="5" destOrd="0" presId="urn:microsoft.com/office/officeart/2005/8/layout/radial4"/>
    <dgm:cxn modelId="{43F503F8-E76F-5C4A-A893-23C5FA77CBD1}" type="presParOf" srcId="{BF6084AD-CC21-5E4E-BBED-BBBD9EDB660D}" destId="{9E080AB1-1E2B-B34F-A2E8-C3A8C54F348E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8B988-A760-6A4C-91A9-A6BCFC07E004}">
      <dsp:nvSpPr>
        <dsp:cNvPr id="0" name=""/>
        <dsp:cNvSpPr/>
      </dsp:nvSpPr>
      <dsp:spPr>
        <a:xfrm>
          <a:off x="1616630" y="1708202"/>
          <a:ext cx="1338738" cy="133873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/>
            <a:t>社會學核心</a:t>
          </a:r>
        </a:p>
      </dsp:txBody>
      <dsp:txXfrm>
        <a:off x="1812684" y="1904256"/>
        <a:ext cx="946630" cy="946630"/>
      </dsp:txXfrm>
    </dsp:sp>
    <dsp:sp modelId="{0A0AB875-6685-A848-B08F-2209AE141DA2}">
      <dsp:nvSpPr>
        <dsp:cNvPr id="0" name=""/>
        <dsp:cNvSpPr/>
      </dsp:nvSpPr>
      <dsp:spPr>
        <a:xfrm rot="12900000">
          <a:off x="653587" y="1440270"/>
          <a:ext cx="1132510" cy="38154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DBF322F-3C2D-CF49-AB6A-A7C3729118C0}">
      <dsp:nvSpPr>
        <dsp:cNvPr id="0" name=""/>
        <dsp:cNvSpPr/>
      </dsp:nvSpPr>
      <dsp:spPr>
        <a:xfrm>
          <a:off x="120092" y="797529"/>
          <a:ext cx="1271801" cy="10174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/>
            <a:t>Culture</a:t>
          </a:r>
          <a:endParaRPr lang="zh-TW" altLang="en-US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/>
            <a:t>文化規則</a:t>
          </a:r>
        </a:p>
      </dsp:txBody>
      <dsp:txXfrm>
        <a:off x="149892" y="827329"/>
        <a:ext cx="1212201" cy="957841"/>
      </dsp:txXfrm>
    </dsp:sp>
    <dsp:sp modelId="{F6FF2736-7809-4C43-9A5A-43588CCB059E}">
      <dsp:nvSpPr>
        <dsp:cNvPr id="0" name=""/>
        <dsp:cNvSpPr/>
      </dsp:nvSpPr>
      <dsp:spPr>
        <a:xfrm rot="16200000">
          <a:off x="1719744" y="885264"/>
          <a:ext cx="1132510" cy="38154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157D92E-D9CF-5A4E-9A0F-FAC309BA24C4}">
      <dsp:nvSpPr>
        <dsp:cNvPr id="0" name=""/>
        <dsp:cNvSpPr/>
      </dsp:nvSpPr>
      <dsp:spPr>
        <a:xfrm>
          <a:off x="1650099" y="1058"/>
          <a:ext cx="1271801" cy="1017441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/>
            <a:t>Interaction</a:t>
          </a:r>
          <a:endParaRPr lang="zh-TW" altLang="en-US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/>
            <a:t>人際互動</a:t>
          </a:r>
        </a:p>
      </dsp:txBody>
      <dsp:txXfrm>
        <a:off x="1679899" y="30858"/>
        <a:ext cx="1212201" cy="957841"/>
      </dsp:txXfrm>
    </dsp:sp>
    <dsp:sp modelId="{123EE184-4E92-5142-A157-3C29DC37F8EE}">
      <dsp:nvSpPr>
        <dsp:cNvPr id="0" name=""/>
        <dsp:cNvSpPr/>
      </dsp:nvSpPr>
      <dsp:spPr>
        <a:xfrm rot="19500000">
          <a:off x="2785902" y="1440270"/>
          <a:ext cx="1132510" cy="38154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BD12EC-D392-B44C-8E44-DCFB75073523}">
      <dsp:nvSpPr>
        <dsp:cNvPr id="0" name=""/>
        <dsp:cNvSpPr/>
      </dsp:nvSpPr>
      <dsp:spPr>
        <a:xfrm>
          <a:off x="3180105" y="797529"/>
          <a:ext cx="1271801" cy="1017441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/>
            <a:t>Structure</a:t>
          </a:r>
          <a:endParaRPr lang="zh-TW" altLang="en-US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/>
            <a:t>社會結構</a:t>
          </a:r>
        </a:p>
      </dsp:txBody>
      <dsp:txXfrm>
        <a:off x="3209905" y="827329"/>
        <a:ext cx="1212201" cy="9578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ABADC-B164-9443-ADC0-4F411785CC53}">
      <dsp:nvSpPr>
        <dsp:cNvPr id="0" name=""/>
        <dsp:cNvSpPr/>
      </dsp:nvSpPr>
      <dsp:spPr>
        <a:xfrm>
          <a:off x="2759739" y="1978819"/>
          <a:ext cx="1660239" cy="166023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/>
            <a:t>運動</a:t>
          </a:r>
        </a:p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/>
            <a:t>社會學</a:t>
          </a:r>
        </a:p>
      </dsp:txBody>
      <dsp:txXfrm>
        <a:off x="3002875" y="2221955"/>
        <a:ext cx="1173967" cy="1173967"/>
      </dsp:txXfrm>
    </dsp:sp>
    <dsp:sp modelId="{6E6ADFBA-5CAB-9848-83BD-88DD14871D44}">
      <dsp:nvSpPr>
        <dsp:cNvPr id="0" name=""/>
        <dsp:cNvSpPr/>
      </dsp:nvSpPr>
      <dsp:spPr>
        <a:xfrm rot="12900000">
          <a:off x="1691072" y="1688569"/>
          <a:ext cx="1273220" cy="47316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48DFFA-A675-C44D-80CF-7FE27D0FA77B}">
      <dsp:nvSpPr>
        <dsp:cNvPr id="0" name=""/>
        <dsp:cNvSpPr/>
      </dsp:nvSpPr>
      <dsp:spPr>
        <a:xfrm>
          <a:off x="1017588" y="929118"/>
          <a:ext cx="1577227" cy="12617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b="1" u="sng" kern="1200" dirty="0"/>
            <a:t>A.</a:t>
          </a:r>
          <a:r>
            <a:rPr lang="zh-TW" altLang="en-US" sz="1700" b="1" u="sng" kern="1200" dirty="0"/>
            <a:t> 身體競爭</a:t>
          </a:r>
          <a:r>
            <a:rPr lang="en-US" altLang="zh-TW" sz="1700" b="1" kern="1200" dirty="0"/>
            <a:t>: </a:t>
          </a:r>
          <a:r>
            <a:rPr lang="zh-TW" altLang="en-US" sz="1700" b="1" kern="1200" dirty="0"/>
            <a:t>人與人之間的相互作用</a:t>
          </a:r>
          <a:r>
            <a:rPr lang="en-US" altLang="zh-TW" sz="1700" b="1" kern="1200" dirty="0"/>
            <a:t>.</a:t>
          </a:r>
          <a:endParaRPr lang="zh-TW" altLang="en-US" sz="1700" kern="1200" dirty="0"/>
        </a:p>
      </dsp:txBody>
      <dsp:txXfrm>
        <a:off x="1054544" y="966074"/>
        <a:ext cx="1503315" cy="1187870"/>
      </dsp:txXfrm>
    </dsp:sp>
    <dsp:sp modelId="{70877AEC-1A71-7B40-820A-BB97596AB415}">
      <dsp:nvSpPr>
        <dsp:cNvPr id="0" name=""/>
        <dsp:cNvSpPr/>
      </dsp:nvSpPr>
      <dsp:spPr>
        <a:xfrm rot="16200000">
          <a:off x="2953248" y="1031522"/>
          <a:ext cx="1273220" cy="47316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A3CED8-9068-5A4A-954C-233D79CBA61A}">
      <dsp:nvSpPr>
        <dsp:cNvPr id="0" name=""/>
        <dsp:cNvSpPr/>
      </dsp:nvSpPr>
      <dsp:spPr>
        <a:xfrm>
          <a:off x="2801245" y="604"/>
          <a:ext cx="1577227" cy="12617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b="0" u="sng" kern="1200" dirty="0"/>
            <a:t>B.</a:t>
          </a:r>
          <a:r>
            <a:rPr lang="zh-TW" altLang="en-US" sz="1700" b="0" u="sng" kern="1200" dirty="0"/>
            <a:t> 文化制度</a:t>
          </a: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b="0" kern="1200" dirty="0"/>
            <a:t>賽制，遊戲規則演化</a:t>
          </a:r>
          <a:r>
            <a:rPr lang="en-US" altLang="zh-TW" sz="1700" b="0" kern="1200" dirty="0"/>
            <a:t>,</a:t>
          </a:r>
          <a:r>
            <a:rPr lang="zh-TW" altLang="en-US" sz="1700" b="0" kern="1200" dirty="0"/>
            <a:t> 價值觀</a:t>
          </a:r>
        </a:p>
      </dsp:txBody>
      <dsp:txXfrm>
        <a:off x="2838201" y="37560"/>
        <a:ext cx="1503315" cy="1187870"/>
      </dsp:txXfrm>
    </dsp:sp>
    <dsp:sp modelId="{2709D80E-1A28-1F44-B557-71CC251EB484}">
      <dsp:nvSpPr>
        <dsp:cNvPr id="0" name=""/>
        <dsp:cNvSpPr/>
      </dsp:nvSpPr>
      <dsp:spPr>
        <a:xfrm rot="19500000">
          <a:off x="4215425" y="1688569"/>
          <a:ext cx="1273220" cy="47316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E16823-5AAF-8C4F-9F35-91F14B2719E3}">
      <dsp:nvSpPr>
        <dsp:cNvPr id="0" name=""/>
        <dsp:cNvSpPr/>
      </dsp:nvSpPr>
      <dsp:spPr>
        <a:xfrm>
          <a:off x="4584902" y="929118"/>
          <a:ext cx="1577227" cy="12617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b="1" kern="1200"/>
            <a:t>C.</a:t>
          </a:r>
          <a:r>
            <a:rPr lang="zh-TW" altLang="en-US" sz="1700" b="1" kern="1200"/>
            <a:t> 組織</a:t>
          </a:r>
          <a:r>
            <a:rPr lang="zh-TW" altLang="en-US" sz="1700" b="1" u="sng" kern="1200"/>
            <a:t>結構</a:t>
          </a: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b="1" kern="1200"/>
            <a:t>產業，政策</a:t>
          </a: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b="1" kern="1200"/>
            <a:t>聯盟</a:t>
          </a:r>
          <a:r>
            <a:rPr lang="en-US" altLang="zh-TW" sz="1700" b="1" kern="1200"/>
            <a:t>,</a:t>
          </a:r>
          <a:r>
            <a:rPr lang="zh-TW" altLang="en-US" sz="1700" b="1" kern="1200"/>
            <a:t> 國家感</a:t>
          </a:r>
          <a:endParaRPr lang="zh-TW" altLang="en-US" sz="1700" b="1" kern="1200" dirty="0"/>
        </a:p>
      </dsp:txBody>
      <dsp:txXfrm>
        <a:off x="4621858" y="966074"/>
        <a:ext cx="1503315" cy="11878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B2182-D992-B34F-9B2E-D2A2ECEB68A5}">
      <dsp:nvSpPr>
        <dsp:cNvPr id="0" name=""/>
        <dsp:cNvSpPr/>
      </dsp:nvSpPr>
      <dsp:spPr>
        <a:xfrm>
          <a:off x="2043292" y="1632795"/>
          <a:ext cx="1369583" cy="13695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solidFill>
                <a:schemeClr val="bg1"/>
              </a:solidFill>
            </a:rPr>
            <a:t>運動員</a:t>
          </a:r>
        </a:p>
      </dsp:txBody>
      <dsp:txXfrm>
        <a:off x="2243863" y="1833366"/>
        <a:ext cx="968441" cy="968441"/>
      </dsp:txXfrm>
    </dsp:sp>
    <dsp:sp modelId="{F4E636EB-7155-C14B-AE9E-A022B6F751CC}">
      <dsp:nvSpPr>
        <dsp:cNvPr id="0" name=""/>
        <dsp:cNvSpPr/>
      </dsp:nvSpPr>
      <dsp:spPr>
        <a:xfrm rot="12900000">
          <a:off x="1160922" y="1393094"/>
          <a:ext cx="1051147" cy="39033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E1AD25-6CF7-C841-9851-B47A63711469}">
      <dsp:nvSpPr>
        <dsp:cNvPr id="0" name=""/>
        <dsp:cNvSpPr/>
      </dsp:nvSpPr>
      <dsp:spPr>
        <a:xfrm>
          <a:off x="605419" y="766361"/>
          <a:ext cx="1301104" cy="10408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solidFill>
                <a:srgbClr val="000000"/>
              </a:solidFill>
            </a:rPr>
            <a:t>有權柄獻祭的主祭司</a:t>
          </a:r>
        </a:p>
      </dsp:txBody>
      <dsp:txXfrm>
        <a:off x="635905" y="796847"/>
        <a:ext cx="1240132" cy="979911"/>
      </dsp:txXfrm>
    </dsp:sp>
    <dsp:sp modelId="{214E20AF-0997-8245-9B13-0BCC0D2EB3FB}">
      <dsp:nvSpPr>
        <dsp:cNvPr id="0" name=""/>
        <dsp:cNvSpPr/>
      </dsp:nvSpPr>
      <dsp:spPr>
        <a:xfrm rot="16200000">
          <a:off x="2202510" y="850878"/>
          <a:ext cx="1051147" cy="39033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A82D10-9025-3A4E-AB42-E4B6FF10E5FE}">
      <dsp:nvSpPr>
        <dsp:cNvPr id="0" name=""/>
        <dsp:cNvSpPr/>
      </dsp:nvSpPr>
      <dsp:spPr>
        <a:xfrm>
          <a:off x="2077531" y="28"/>
          <a:ext cx="1301104" cy="10408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solidFill>
                <a:srgbClr val="000000"/>
              </a:solidFill>
            </a:rPr>
            <a:t>榮耀神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solidFill>
                <a:srgbClr val="000000"/>
              </a:solidFill>
            </a:rPr>
            <a:t>的祭品</a:t>
          </a:r>
        </a:p>
      </dsp:txBody>
      <dsp:txXfrm>
        <a:off x="2108017" y="30514"/>
        <a:ext cx="1240132" cy="979911"/>
      </dsp:txXfrm>
    </dsp:sp>
    <dsp:sp modelId="{583B7C2A-B5F7-E149-B678-522266CD01F6}">
      <dsp:nvSpPr>
        <dsp:cNvPr id="0" name=""/>
        <dsp:cNvSpPr/>
      </dsp:nvSpPr>
      <dsp:spPr>
        <a:xfrm rot="19500000">
          <a:off x="3244097" y="1393094"/>
          <a:ext cx="1051147" cy="39033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080AB1-1E2B-B34F-A2E8-C3A8C54F348E}">
      <dsp:nvSpPr>
        <dsp:cNvPr id="0" name=""/>
        <dsp:cNvSpPr/>
      </dsp:nvSpPr>
      <dsp:spPr>
        <a:xfrm>
          <a:off x="3549644" y="766361"/>
          <a:ext cx="1301104" cy="10408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solidFill>
                <a:schemeClr val="bg1"/>
              </a:solidFill>
            </a:rPr>
            <a:t>英雄</a:t>
          </a:r>
        </a:p>
      </dsp:txBody>
      <dsp:txXfrm>
        <a:off x="3580130" y="796847"/>
        <a:ext cx="1240132" cy="9799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02240-4F6F-1845-81EB-E3EECFE9531B}" type="datetimeFigureOut">
              <a:rPr kumimoji="1" lang="zh-TW" altLang="en-US" smtClean="0"/>
              <a:t>2018/6/24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5DE30-E405-C047-9EAC-D605C6C50AA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60837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0" lang="zh-TW" altLang="en-US">
              <a:latin typeface="Calibri" charset="0"/>
              <a:ea typeface="新細明體" charset="0"/>
            </a:endParaRPr>
          </a:p>
        </p:txBody>
      </p:sp>
      <p:sp>
        <p:nvSpPr>
          <p:cNvPr id="6758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D6D44-BAFB-4B46-A2EA-4931926F3F9D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新細明體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446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0" lang="zh-TW" altLang="en-US">
              <a:latin typeface="Calibri" charset="0"/>
              <a:ea typeface="新細明體" charset="0"/>
            </a:endParaRPr>
          </a:p>
        </p:txBody>
      </p:sp>
      <p:sp>
        <p:nvSpPr>
          <p:cNvPr id="8089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080F5-CD5A-2D45-8279-00B0C7725E8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新細明體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537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66583-CDF7-EF41-BAC6-FEDA970095B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新細明體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新細明體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kumimoji="0" lang="zh-TW" altLang="en-US">
                <a:latin typeface="Calibri" charset="0"/>
                <a:ea typeface="新細明體" charset="0"/>
              </a:rPr>
              <a:t>運動象徵文化</a:t>
            </a:r>
            <a:r>
              <a:rPr kumimoji="0" lang="en-US" altLang="zh-TW">
                <a:latin typeface="Calibri" charset="0"/>
                <a:ea typeface="新細明體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20557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0" lang="zh-TW" altLang="en-US">
              <a:latin typeface="Calibri" charset="0"/>
              <a:ea typeface="新細明體" charset="0"/>
            </a:endParaRPr>
          </a:p>
        </p:txBody>
      </p:sp>
      <p:sp>
        <p:nvSpPr>
          <p:cNvPr id="6963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834D1-E7CD-FC4E-A838-E44519EA3319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新細明體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280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0" lang="zh-TW" altLang="en-US">
              <a:latin typeface="Calibri" charset="0"/>
              <a:ea typeface="新細明體" charset="0"/>
            </a:endParaRPr>
          </a:p>
        </p:txBody>
      </p:sp>
      <p:sp>
        <p:nvSpPr>
          <p:cNvPr id="7168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79381-AFE3-6548-BE4A-32972CB99F43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新細明體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04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9E31B-6DDB-CA4F-ADEF-52958D3635B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868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投影片影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Calibri" charset="0"/>
              <a:ea typeface="新細明體" charset="0"/>
            </a:endParaRPr>
          </a:p>
        </p:txBody>
      </p:sp>
      <p:sp>
        <p:nvSpPr>
          <p:cNvPr id="7475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FE888-19C7-7F43-93DA-0711343F43C2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新細明體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628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https://</a:t>
            </a:r>
            <a:r>
              <a:rPr kumimoji="1" lang="en-US" altLang="zh-TW" dirty="0" err="1"/>
              <a:t>www.facebook.com</a:t>
            </a:r>
            <a:r>
              <a:rPr kumimoji="1" lang="en-US" altLang="zh-TW" dirty="0"/>
              <a:t>/</a:t>
            </a:r>
            <a:r>
              <a:rPr kumimoji="1" lang="en-US" altLang="zh-TW" dirty="0" err="1"/>
              <a:t>cnanewstaiwan</a:t>
            </a:r>
            <a:r>
              <a:rPr kumimoji="1" lang="en-US" altLang="zh-TW" dirty="0"/>
              <a:t>/videos/2063599490332187/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9E31B-6DDB-CA4F-ADEF-52958D3635B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5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kumimoji="0" lang="zh-TW" altLang="en-US">
              <a:latin typeface="Calibri" charset="0"/>
              <a:ea typeface="新細明體" charset="0"/>
            </a:endParaRPr>
          </a:p>
        </p:txBody>
      </p:sp>
      <p:sp>
        <p:nvSpPr>
          <p:cNvPr id="7680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AE2CDE-5D52-F24D-A2FD-15C5E2380C3A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新細明體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680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8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Calibri" charset="0"/>
              <a:ea typeface="新細明體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32885-4AD9-8D40-AB50-20C4E136CFF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704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8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Calibri" charset="0"/>
              <a:ea typeface="新細明體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32885-4AD9-8D40-AB50-20C4E136CFF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84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BA7F944D-32BB-478C-BF8C-A87FA0EB42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42729621-CF2E-4E6C-9D3A-0541DB8E0B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CB43649-E876-4BDD-9EB1-63516E9688F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DAA6E485-29FC-4932-8728-44E94C94286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按一下以編輯母片副標題樣式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F3FC86A0-C764-42D0-964D-58332C779B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9B0A6DC1-1CAE-4A5C-90E6-FD767941CF59}" type="datetime1">
              <a:rPr lang="en-US"/>
              <a:pPr lvl="0"/>
              <a:t>6/24/2018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C56F2159-CAB1-4CED-9F11-BA71B24DAC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6EAE818-D189-4DAB-999A-8FCF7DA1D2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0D30366-0134-4265-92CE-B483ED6271C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9322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776A12FA-95D3-4F3D-A290-F1A4B43D8D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D9F77410-E66A-43AB-9A18-1587E846B1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952B288-5686-45E6-BA9F-FC9025349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4EA4F708-DFC7-40A9-AF13-E109486F02F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5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C6F834B2-50FE-4421-BB65-65C534BC82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E94EFF4E-6712-4140-B01A-CC8F331972FC}" type="datetime1">
              <a:rPr lang="en-US"/>
              <a:pPr lvl="0"/>
              <a:t>6/24/2018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A8B843C6-F48D-44C9-84B9-DE1B434FDC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26F1A028-9F64-4E21-9E11-2FCBD35453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211BF6A6-74C1-4B63-A259-ACCC151BB0C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50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55F98C79-4792-4E71-BEBE-9D2C42468A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C8C27175-A75E-449C-B851-41E3E4DC3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FF952E81-78E8-4469-B519-2460F9A2BAD0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8AF7C023-2249-405A-8FFD-C9C97912EAF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FB59929C-0EC7-439D-ACC9-F3909056B65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4C72F0A-5C32-4A0D-A31E-8A691AAE8237}" type="datetime1">
              <a:rPr lang="en-US"/>
              <a:pPr lvl="0"/>
              <a:t>6/24/2018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F038E094-02BC-4C58-B04B-CDE7AF32014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68D5030B-0900-47B1-9121-6EE4AE405B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91FD241E-5390-47AD-A073-71F7AD882C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1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ADBED0D1-14F6-4B8A-B9E8-322817B782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A7C34AC1-CBAE-48A2-81A0-00EF1E02FF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C61C820-1287-4009-B34E-46B338ADF5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CE5AD3F-E00B-4CE2-BC76-CCC0F228117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B45A508-B891-41C8-866B-CD92BBF8BFF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A9AFD3EC-476B-4E25-927E-BCD4AAC87C5D}" type="datetime1">
              <a:rPr lang="en-US"/>
              <a:pPr lvl="0"/>
              <a:t>6/24/2018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C2FF995A-1A6F-4862-A6DB-CF66E3A28B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9E56AA9D-1E2D-499A-AA0B-97B6536A31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C9E0D0C-EA40-4BB0-92E1-13584C55EFE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338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B1C64E48-8621-4550-8C98-B0666ABE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A46F03E7-EFF8-469B-8CE7-276936D780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B121F10-D5D2-4ADC-8A69-9FC8AEBDBD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6CD19446-AD62-4E2B-9A1D-6FE0F70A4D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50046BA4-EB22-416A-950D-69E44D724C6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3025B48F-B702-4B11-BC67-45127BC2949C}" type="datetime1">
              <a:rPr lang="en-US"/>
              <a:pPr lvl="0"/>
              <a:t>6/24/2018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07641D4E-B5CA-4467-BD79-5330BCF19DD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C49435B0-608B-42FC-BF7D-097E55B0D1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7FC8B5C-55BF-4CD5-9776-55ABA5457E6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PC\Downloads\教育部logo991006-1.png">
            <a:extLst>
              <a:ext uri="{FF2B5EF4-FFF2-40B4-BE49-F238E27FC236}">
                <a16:creationId xmlns:a16="http://schemas.microsoft.com/office/drawing/2014/main" xmlns="" id="{B207A622-33BB-4327-B5F9-23FFB92BC2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D405EEB5-1632-406D-A85A-AD7D8F2736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51CE032-7C0E-4D54-9B07-4B41559F1D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8CC93D1C-E369-4654-8B12-BA95DADB9D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0EA82B53-0E5D-4645-9FA9-AFD80684610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75102C15-0D1C-40DF-B758-16C4AA867C9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EBAEF6C-2373-4430-BDC3-4DABA79142FF}" type="datetime1">
              <a:rPr lang="en-US"/>
              <a:pPr lvl="0"/>
              <a:t>6/24/2018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B84693D8-04E8-4A77-B6D6-223C49B83DE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94535984-7F37-47C0-A999-8BBE52E7AF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39AC8315-E3BF-4FD1-831A-EDEA14A8136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7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PC\Downloads\教育部logo991006-1.png">
            <a:extLst>
              <a:ext uri="{FF2B5EF4-FFF2-40B4-BE49-F238E27FC236}">
                <a16:creationId xmlns:a16="http://schemas.microsoft.com/office/drawing/2014/main" xmlns="" id="{4BEC54AF-8EF3-4176-B868-8B30A7A1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EEF75F0A-2DEA-43B4-9978-07773275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5333BB6-5DD4-4E4F-BA5E-8C300E84D1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1EBA648F-6CBF-4991-B840-B92430CE26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D8C5BA90-3AD4-4574-8F49-F930378A4DE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5CA7A048-2F78-4472-8C59-7480D3E368F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F4BFF474-5EDD-48FC-978C-093EA1BE851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58E78D3D-9EE6-4B0E-9ADB-3607F9D53A8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D39D4BB8-205C-48B2-9CDD-F05BA34408F7}" type="datetime1">
              <a:rPr lang="en-US"/>
              <a:pPr lvl="0"/>
              <a:t>6/24/2018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8753F2F3-FB77-4EBA-9472-CB6EE0977D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C77FC456-586D-4D86-B75D-F0885E6584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DCE3F62-3F61-4D81-9693-A72F57EFAB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5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PC\Downloads\教育部logo991006-1.png">
            <a:extLst>
              <a:ext uri="{FF2B5EF4-FFF2-40B4-BE49-F238E27FC236}">
                <a16:creationId xmlns:a16="http://schemas.microsoft.com/office/drawing/2014/main" xmlns="" id="{8ADA8411-A9D6-4320-ADC6-BA896EA6EB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FDECFDDC-14DF-4E7D-9986-8E63EFEB7B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127BF83-8699-411B-9CA0-67B6E9D1A8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86F7B185-B938-437E-B297-E46316C0790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16AEB29-3528-408D-9B9B-8D868488D124}" type="datetime1">
              <a:rPr lang="en-US"/>
              <a:pPr lvl="0"/>
              <a:t>6/24/2018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9AE67112-B973-4ED2-A694-86C14CF5B70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10707823-5EED-4ED5-9DAF-A096BC37BF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F2B52D7-B5D4-4D6E-B423-10B4617C975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07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PC\Downloads\教育部logo991006-1.png">
            <a:extLst>
              <a:ext uri="{FF2B5EF4-FFF2-40B4-BE49-F238E27FC236}">
                <a16:creationId xmlns:a16="http://schemas.microsoft.com/office/drawing/2014/main" xmlns="" id="{53487B3A-6816-40E7-9070-A5A18DA7A5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D7551B00-B509-42CA-9652-F221811DEA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3A4B40C9-E4F3-47C5-A3C8-0D5ACA69184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B4408D9-A34C-498B-9AEA-C05153CD8FFC}" type="datetime1">
              <a:rPr lang="en-US"/>
              <a:pPr lvl="0"/>
              <a:t>6/24/2018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7351FDA3-1C15-498F-A6B6-C446CC972A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5A7BD55C-AEF0-4548-8F92-EB50B5480D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88625BEA-74C5-4579-AB75-79890060EAA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1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PC\Downloads\教育部logo991006-1.png">
            <a:extLst>
              <a:ext uri="{FF2B5EF4-FFF2-40B4-BE49-F238E27FC236}">
                <a16:creationId xmlns:a16="http://schemas.microsoft.com/office/drawing/2014/main" xmlns="" id="{F45DF30A-7EB1-460D-97A8-F5F836081A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458FC992-BC2A-47C0-9C55-1C757162D8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8BA8F69-4230-4E8F-99D7-1AA4223B2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FA5730E5-442F-4C10-B4AB-C6617209C52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5B372108-3BF9-446E-A1FB-5E08996115B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B7E727F4-684B-4EBA-B083-2F5B4BCAFC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E324E02E-3D6A-44DB-8E05-9133F1EBB76D}" type="datetime1">
              <a:rPr lang="en-US"/>
              <a:pPr lvl="0"/>
              <a:t>6/24/2018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41943D1E-E0EC-42D4-A221-4E0D0A7882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B3E75E5E-43B4-476E-93C4-DB629B9C58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CDEF11B-745E-46C0-8C63-B266D6B0E3F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50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PC\Downloads\教育部logo991006-1.png">
            <a:extLst>
              <a:ext uri="{FF2B5EF4-FFF2-40B4-BE49-F238E27FC236}">
                <a16:creationId xmlns:a16="http://schemas.microsoft.com/office/drawing/2014/main" xmlns="" id="{B6EFD3B3-DB4F-49A1-A87A-16593CC1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CD96AB8E-64C1-454C-9967-6F159B2B6D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C00665C-2D24-4928-A0BB-BF353E8656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570D43F8-DDAF-469F-89CD-7008AF69692D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9FAF7A84-526E-4907-A7DB-9B18B1A1343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F97943A4-2CA9-4C50-BCE7-E77B8DDCDD1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5AC1CE03-796B-4998-8C9B-B56E94CCA411}" type="datetime1">
              <a:rPr lang="en-US"/>
              <a:pPr lvl="0"/>
              <a:t>6/24/2018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F6BFD51C-E85E-4437-953B-A736582CC2D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6A5FCF26-542B-4F50-A176-80A79D1542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CF632B70-667F-48C3-A547-707B09F05DE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3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AB5E4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C6E53ACA-5DBF-403B-AF6D-4CF7EABF3B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83A34F55-7217-4396-8082-69EBF39CA3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2A0F26F-D4CE-407B-95E3-9165B7077D0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A6D9E53-F9DD-46AC-B37A-A45C8E4C7CC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2A8D7901-69A9-4C6B-997C-FC6E1A98FF0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9763F893-452A-4AD0-B6C9-091D0EAE7AE5}" type="slidenum">
              <a:t>‹#›</a:t>
            </a:fld>
            <a:endParaRPr lang="en-US"/>
          </a:p>
        </p:txBody>
      </p:sp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3EB30DC4-A2FB-4F5E-96E7-57D9EE5C878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61865DFD-DDFC-4F43-8B1C-A1559AA729B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92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標楷體" pitchFamily="65"/>
          <a:ea typeface="標楷體" pitchFamily="65"/>
          <a:cs typeface="標楷體" pitchFamily="65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zh-TW" sz="3200" b="0" i="0" u="none" strike="noStrike" kern="1200" cap="none" spc="0" baseline="0">
          <a:solidFill>
            <a:srgbClr val="0000FF"/>
          </a:solidFill>
          <a:uFillTx/>
          <a:latin typeface="標楷體" pitchFamily="65"/>
          <a:ea typeface="標楷體" pitchFamily="65"/>
          <a:cs typeface="標楷體" pitchFamily="65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iff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xb5CQ7Fnrn8&amp;list=PLkrsfJHm5IfviRnSN1S1dm--uxhYc-fJn&amp;index=1&amp;hd=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74AAD64-7C4E-B54A-BE4E-784F84274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32482"/>
            <a:ext cx="7772400" cy="2134404"/>
          </a:xfrm>
        </p:spPr>
        <p:txBody>
          <a:bodyPr>
            <a:normAutofit/>
          </a:bodyPr>
          <a:lstStyle/>
          <a:p>
            <a:r>
              <a:rPr kumimoji="1" lang="zh-CN" altLang="en-US" sz="4000" dirty="0"/>
              <a:t>運動，英雄，與神聖性</a:t>
            </a:r>
            <a:endParaRPr kumimoji="1" lang="zh-TW" altLang="en-US" sz="40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EE9F321F-AD1A-0F4D-A1D3-1CF09FFA72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zh-CN" altLang="en-US" dirty="0"/>
              <a:t>授課教師：陳渝苓</a:t>
            </a:r>
            <a:endParaRPr kumimoji="1" lang="en-US" altLang="zh-CN" dirty="0"/>
          </a:p>
          <a:p>
            <a:r>
              <a:rPr kumimoji="1" lang="zh-CN" altLang="en-US" dirty="0"/>
              <a:t>國立臺灣體育運動大學</a:t>
            </a:r>
            <a:endParaRPr kumimoji="1" lang="en-US" altLang="zh-TW" dirty="0"/>
          </a:p>
          <a:p>
            <a:endParaRPr kumimoji="1"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8798EB8C-98D0-AC4F-BA70-0A57E189E242}"/>
              </a:ext>
            </a:extLst>
          </p:cNvPr>
          <p:cNvSpPr txBox="1"/>
          <p:nvPr/>
        </p:nvSpPr>
        <p:spPr>
          <a:xfrm>
            <a:off x="7120647" y="963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786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英雄現身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750627" y="1286437"/>
            <a:ext cx="4913194" cy="1198728"/>
            <a:chOff x="750627" y="1286437"/>
            <a:chExt cx="4913194" cy="1198728"/>
          </a:xfrm>
        </p:grpSpPr>
        <p:sp>
          <p:nvSpPr>
            <p:cNvPr id="3" name="矩形 2"/>
            <p:cNvSpPr/>
            <p:nvPr/>
          </p:nvSpPr>
          <p:spPr>
            <a:xfrm>
              <a:off x="750627" y="1442249"/>
              <a:ext cx="2402006" cy="88710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新細明體" panose="02020500000000000000" pitchFamily="18" charset="-120"/>
                  <a:cs typeface="+mn-cs"/>
                </a:rPr>
                <a:t>困難的時局</a:t>
              </a:r>
              <a:endPara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向右箭號 7"/>
            <p:cNvSpPr/>
            <p:nvPr/>
          </p:nvSpPr>
          <p:spPr>
            <a:xfrm>
              <a:off x="3370997" y="1286437"/>
              <a:ext cx="2292824" cy="1198728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新細明體" panose="02020500000000000000" pitchFamily="18" charset="-120"/>
                  <a:cs typeface="+mn-cs"/>
                </a:rPr>
                <a:t>社會呈現逆境</a:t>
              </a:r>
              <a:endPara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新細明體" panose="02020500000000000000" pitchFamily="18" charset="-120"/>
                  <a:cs typeface="+mn-cs"/>
                </a:rPr>
                <a:t>大眾需要寄託</a:t>
              </a: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750627" y="2660174"/>
            <a:ext cx="4913194" cy="1198728"/>
            <a:chOff x="750627" y="2660174"/>
            <a:chExt cx="4913194" cy="1198728"/>
          </a:xfrm>
        </p:grpSpPr>
        <p:sp>
          <p:nvSpPr>
            <p:cNvPr id="4" name="矩形 3"/>
            <p:cNvSpPr/>
            <p:nvPr/>
          </p:nvSpPr>
          <p:spPr>
            <a:xfrm>
              <a:off x="750627" y="2800066"/>
              <a:ext cx="2402006" cy="88710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新細明體" panose="02020500000000000000" pitchFamily="18" charset="-120"/>
                  <a:cs typeface="+mn-cs"/>
                </a:rPr>
                <a:t>無私的奉獻</a:t>
              </a:r>
            </a:p>
          </p:txBody>
        </p:sp>
        <p:sp>
          <p:nvSpPr>
            <p:cNvPr id="9" name="向右箭號 8"/>
            <p:cNvSpPr/>
            <p:nvPr/>
          </p:nvSpPr>
          <p:spPr>
            <a:xfrm>
              <a:off x="3370997" y="2660174"/>
              <a:ext cx="2292824" cy="1198728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新細明體" panose="02020500000000000000" pitchFamily="18" charset="-120"/>
                  <a:cs typeface="+mn-cs"/>
                </a:rPr>
                <a:t>為公利不計代價的奉獻</a:t>
              </a: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750627" y="3963538"/>
            <a:ext cx="4913194" cy="1198728"/>
            <a:chOff x="750627" y="3963538"/>
            <a:chExt cx="4913194" cy="1198728"/>
          </a:xfrm>
        </p:grpSpPr>
        <p:sp>
          <p:nvSpPr>
            <p:cNvPr id="5" name="矩形 4"/>
            <p:cNvSpPr/>
            <p:nvPr/>
          </p:nvSpPr>
          <p:spPr>
            <a:xfrm>
              <a:off x="750627" y="4119350"/>
              <a:ext cx="2402006" cy="88710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新細明體" panose="02020500000000000000" pitchFamily="18" charset="-120"/>
                  <a:cs typeface="+mn-cs"/>
                </a:rPr>
                <a:t>偉大的成就</a:t>
              </a:r>
            </a:p>
          </p:txBody>
        </p:sp>
        <p:sp>
          <p:nvSpPr>
            <p:cNvPr id="10" name="向右箭號 9"/>
            <p:cNvSpPr/>
            <p:nvPr/>
          </p:nvSpPr>
          <p:spPr>
            <a:xfrm>
              <a:off x="3370997" y="3963538"/>
              <a:ext cx="2292824" cy="1198728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新細明體" panose="02020500000000000000" pitchFamily="18" charset="-120"/>
                  <a:cs typeface="+mn-cs"/>
                </a:rPr>
                <a:t>信心，驕傲</a:t>
              </a:r>
              <a:endPara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新細明體" panose="02020500000000000000" pitchFamily="18" charset="-120"/>
                  <a:cs typeface="+mn-cs"/>
                </a:rPr>
                <a:t>安全感的來源</a:t>
              </a:r>
              <a:endPara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3" name="橢圓 12"/>
          <p:cNvSpPr/>
          <p:nvPr/>
        </p:nvSpPr>
        <p:spPr>
          <a:xfrm>
            <a:off x="7672348" y="3219346"/>
            <a:ext cx="1587562" cy="1279111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光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750627" y="5282822"/>
            <a:ext cx="4913194" cy="1198728"/>
            <a:chOff x="750627" y="5282822"/>
            <a:chExt cx="4913194" cy="1198728"/>
          </a:xfrm>
        </p:grpSpPr>
        <p:sp>
          <p:nvSpPr>
            <p:cNvPr id="11" name="矩形 10"/>
            <p:cNvSpPr/>
            <p:nvPr/>
          </p:nvSpPr>
          <p:spPr>
            <a:xfrm>
              <a:off x="750627" y="5438634"/>
              <a:ext cx="2402006" cy="88710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新細明體" panose="02020500000000000000" pitchFamily="18" charset="-120"/>
                  <a:cs typeface="+mn-cs"/>
                </a:rPr>
                <a:t>優秀</a:t>
              </a:r>
              <a:endPara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新細明體" panose="02020500000000000000" pitchFamily="18" charset="-120"/>
                  <a:cs typeface="+mn-cs"/>
                </a:rPr>
                <a:t>不平凡</a:t>
              </a:r>
            </a:p>
          </p:txBody>
        </p:sp>
        <p:sp>
          <p:nvSpPr>
            <p:cNvPr id="12" name="向右箭號 11"/>
            <p:cNvSpPr/>
            <p:nvPr/>
          </p:nvSpPr>
          <p:spPr>
            <a:xfrm>
              <a:off x="3370997" y="5282822"/>
              <a:ext cx="2292824" cy="119872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新細明體" panose="02020500000000000000" pitchFamily="18" charset="-120"/>
                  <a:cs typeface="+mn-cs"/>
                </a:rPr>
                <a:t>非常人</a:t>
              </a:r>
              <a:endPara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295" y="907296"/>
            <a:ext cx="1483905" cy="1483905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/>
          <a:srcRect l="26200" t="7418" r="26465" b="31210"/>
          <a:stretch/>
        </p:blipFill>
        <p:spPr>
          <a:xfrm>
            <a:off x="5751295" y="2122657"/>
            <a:ext cx="1571379" cy="1354817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295" y="3442131"/>
            <a:ext cx="1933554" cy="1657609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209" y="5313396"/>
            <a:ext cx="1743832" cy="120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7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6140"/>
            <a:ext cx="9144000" cy="5051934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9547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2" y="887845"/>
            <a:ext cx="9144000" cy="48133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374900" y="3995083"/>
            <a:ext cx="1880316" cy="5537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>
                <a:solidFill>
                  <a:schemeClr val="tx1"/>
                </a:solidFill>
                <a:latin typeface="Corbel"/>
                <a:ea typeface="新細明體" panose="02020500000000000000" pitchFamily="18" charset="-120"/>
              </a:rPr>
              <a:t>英雄的榮譽</a:t>
            </a:r>
          </a:p>
        </p:txBody>
      </p:sp>
    </p:spTree>
    <p:extLst>
      <p:ext uri="{BB962C8B-B14F-4D97-AF65-F5344CB8AC3E}">
        <p14:creationId xmlns:p14="http://schemas.microsoft.com/office/powerpoint/2010/main" val="50146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868"/>
            <a:ext cx="9144000" cy="505193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98800" y="5849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http://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www.cna.com.tw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/news/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firstnews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/201709060018-1.aspx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14400" y="4401483"/>
            <a:ext cx="1880316" cy="5537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>
                <a:solidFill>
                  <a:schemeClr val="tx1"/>
                </a:solidFill>
                <a:latin typeface="Corbel"/>
                <a:ea typeface="新細明體" panose="02020500000000000000" pitchFamily="18" charset="-120"/>
              </a:rPr>
              <a:t>英雄的努力</a:t>
            </a:r>
          </a:p>
        </p:txBody>
      </p:sp>
    </p:spTree>
    <p:extLst>
      <p:ext uri="{BB962C8B-B14F-4D97-AF65-F5344CB8AC3E}">
        <p14:creationId xmlns:p14="http://schemas.microsoft.com/office/powerpoint/2010/main" val="92979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00"/>
            <a:ext cx="9144000" cy="505193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14400" y="4053753"/>
            <a:ext cx="1880316" cy="5537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>
                <a:solidFill>
                  <a:schemeClr val="tx1"/>
                </a:solidFill>
                <a:latin typeface="Corbel"/>
                <a:ea typeface="新細明體" panose="02020500000000000000" pitchFamily="18" charset="-120"/>
              </a:rPr>
              <a:t>英雄的堅強 與</a:t>
            </a:r>
            <a:endParaRPr kumimoji="1" lang="en-US" altLang="zh-TW" dirty="0">
              <a:solidFill>
                <a:schemeClr val="tx1"/>
              </a:solidFill>
              <a:latin typeface="Corbel"/>
              <a:ea typeface="新細明體" panose="02020500000000000000" pitchFamily="18" charset="-12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>
                <a:solidFill>
                  <a:schemeClr val="tx1"/>
                </a:solidFill>
                <a:latin typeface="Corbel"/>
                <a:ea typeface="新細明體" panose="02020500000000000000" pitchFamily="18" charset="-120"/>
              </a:rPr>
              <a:t>謙虛</a:t>
            </a:r>
          </a:p>
        </p:txBody>
      </p:sp>
    </p:spTree>
    <p:extLst>
      <p:ext uri="{BB962C8B-B14F-4D97-AF65-F5344CB8AC3E}">
        <p14:creationId xmlns:p14="http://schemas.microsoft.com/office/powerpoint/2010/main" val="49667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424"/>
            <a:ext cx="9144000" cy="505193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806484" y="3796176"/>
            <a:ext cx="1880316" cy="5537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>
                <a:solidFill>
                  <a:schemeClr val="tx1"/>
                </a:solidFill>
                <a:latin typeface="Corbel"/>
                <a:ea typeface="新細明體" panose="02020500000000000000" pitchFamily="18" charset="-120"/>
              </a:rPr>
              <a:t>英雄的不怕挫折</a:t>
            </a:r>
            <a:endParaRPr kumimoji="1" lang="en-US" altLang="zh-TW" dirty="0">
              <a:solidFill>
                <a:schemeClr val="tx1"/>
              </a:solidFill>
              <a:latin typeface="Corbel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112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3BA51E1-C7BC-EE42-8F89-8F2DE3D5E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7B13C703-DE75-4141-B938-957BAAC9C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0"/>
            <a:ext cx="760095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D667196-8B03-C141-A70B-E6131BD2DBA0}"/>
              </a:ext>
            </a:extLst>
          </p:cNvPr>
          <p:cNvSpPr/>
          <p:nvPr/>
        </p:nvSpPr>
        <p:spPr>
          <a:xfrm>
            <a:off x="2009016" y="3588440"/>
            <a:ext cx="1880316" cy="5537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英雄的承擔</a:t>
            </a:r>
            <a:endParaRPr kumimoji="1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78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E7B4CF0-AD57-114F-98AE-96E3B2096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66" y="2541280"/>
            <a:ext cx="7772400" cy="865799"/>
          </a:xfrm>
        </p:spPr>
        <p:txBody>
          <a:bodyPr/>
          <a:lstStyle/>
          <a:p>
            <a:r>
              <a:rPr kumimoji="1" lang="zh-TW" altLang="en-US" dirty="0"/>
              <a:t>運動本是件偉大的事</a:t>
            </a:r>
          </a:p>
        </p:txBody>
      </p:sp>
    </p:spTree>
    <p:extLst>
      <p:ext uri="{BB962C8B-B14F-4D97-AF65-F5344CB8AC3E}">
        <p14:creationId xmlns:p14="http://schemas.microsoft.com/office/powerpoint/2010/main" val="11241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ebron_lau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97672"/>
            <a:ext cx="8721725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325" y="0"/>
            <a:ext cx="660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395288" y="1196975"/>
            <a:ext cx="2928937" cy="2143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EA022">
                    <a:lumMod val="50000"/>
                  </a:srgbClr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A022">
                    <a:lumMod val="50000"/>
                  </a:srgbClr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帝王的概念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331" y="3530600"/>
            <a:ext cx="28448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0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5" descr="Kobe Bry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7950"/>
            <a:ext cx="9001125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6036108" y="4406756"/>
            <a:ext cx="2928937" cy="2143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EA022">
                    <a:lumMod val="50000"/>
                  </a:srgbClr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Super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A022">
                    <a:lumMod val="50000"/>
                  </a:srgbClr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超人的概念</a:t>
            </a:r>
          </a:p>
        </p:txBody>
      </p:sp>
    </p:spTree>
    <p:extLst>
      <p:ext uri="{BB962C8B-B14F-4D97-AF65-F5344CB8AC3E}">
        <p14:creationId xmlns:p14="http://schemas.microsoft.com/office/powerpoint/2010/main" val="343245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圖表 1"/>
          <p:cNvGraphicFramePr/>
          <p:nvPr>
            <p:extLst>
              <p:ext uri="{D42A27DB-BD31-4B8C-83A1-F6EECF244321}">
                <p14:modId xmlns:p14="http://schemas.microsoft.com/office/powerpoint/2010/main" val="2179025288"/>
              </p:ext>
            </p:extLst>
          </p:nvPr>
        </p:nvGraphicFramePr>
        <p:xfrm>
          <a:off x="2286000" y="1905000"/>
          <a:ext cx="4572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xmlns="" id="{9CF711C4-5758-464D-AC01-BB3BA6919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609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9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08" y="3180853"/>
            <a:ext cx="2787934" cy="278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1090305" y="403083"/>
            <a:ext cx="2928937" cy="2143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EA022">
                    <a:lumMod val="50000"/>
                  </a:srgbClr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God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A022">
                    <a:lumMod val="50000"/>
                  </a:srgbClr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神的概念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33" y="1298135"/>
            <a:ext cx="3771947" cy="426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8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89" y="141668"/>
            <a:ext cx="4600269" cy="613369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207" y="141668"/>
            <a:ext cx="4235504" cy="61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214313"/>
            <a:ext cx="7689850" cy="137318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zh-TW" sz="3200" dirty="0">
                <a:solidFill>
                  <a:schemeClr val="tx2">
                    <a:satMod val="200000"/>
                  </a:schemeClr>
                </a:solidFill>
                <a:cs typeface="+mj-cs"/>
              </a:rPr>
              <a:t/>
            </a:r>
            <a:br>
              <a:rPr kumimoji="0" lang="en-US" altLang="zh-TW" sz="3200" dirty="0">
                <a:solidFill>
                  <a:schemeClr val="tx2">
                    <a:satMod val="200000"/>
                  </a:schemeClr>
                </a:solidFill>
                <a:cs typeface="+mj-cs"/>
              </a:rPr>
            </a:br>
            <a:endParaRPr kumimoji="0" lang="zh-TW" altLang="en-US" sz="3200" dirty="0">
              <a:solidFill>
                <a:schemeClr val="tx2">
                  <a:satMod val="200000"/>
                </a:schemeClr>
              </a:solidFill>
              <a:cs typeface="+mj-cs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79424" y="2089597"/>
            <a:ext cx="4043363" cy="2843011"/>
          </a:xfrm>
        </p:spPr>
        <p:txBody>
          <a:bodyPr/>
          <a:lstStyle/>
          <a:p>
            <a:pPr eaLnBrk="1" hangingPunct="1"/>
            <a:r>
              <a:rPr kumimoji="0" lang="zh-TW" altLang="en-US" sz="2600" dirty="0">
                <a:solidFill>
                  <a:schemeClr val="tx1"/>
                </a:solidFill>
                <a:latin typeface="Corbel" charset="0"/>
                <a:ea typeface="新細明體" charset="0"/>
              </a:rPr>
              <a:t>促成社會安定。</a:t>
            </a:r>
            <a:endParaRPr kumimoji="0" lang="en-US" altLang="zh-TW" sz="2600" dirty="0">
              <a:solidFill>
                <a:schemeClr val="tx1"/>
              </a:solidFill>
              <a:latin typeface="Corbel" charset="0"/>
              <a:ea typeface="新細明體" charset="0"/>
            </a:endParaRPr>
          </a:p>
          <a:p>
            <a:pPr eaLnBrk="1" hangingPunct="1"/>
            <a:r>
              <a:rPr kumimoji="0" lang="zh-TW" altLang="en-US" sz="2600" dirty="0">
                <a:solidFill>
                  <a:schemeClr val="tx1"/>
                </a:solidFill>
                <a:latin typeface="Corbel" charset="0"/>
                <a:ea typeface="新細明體" charset="0"/>
              </a:rPr>
              <a:t>強化價值觀＆社會規範</a:t>
            </a:r>
          </a:p>
          <a:p>
            <a:pPr eaLnBrk="1" hangingPunct="1"/>
            <a:r>
              <a:rPr kumimoji="0" lang="zh-TW" altLang="en-US" sz="2600" dirty="0">
                <a:solidFill>
                  <a:schemeClr val="tx1"/>
                </a:solidFill>
                <a:latin typeface="Corbel" charset="0"/>
                <a:ea typeface="新細明體" charset="0"/>
              </a:rPr>
              <a:t>轉移注意力</a:t>
            </a:r>
            <a:r>
              <a:rPr kumimoji="0" lang="en-US" altLang="zh-TW" sz="2600" dirty="0">
                <a:solidFill>
                  <a:schemeClr val="tx1"/>
                </a:solidFill>
                <a:latin typeface="Corbel" charset="0"/>
                <a:ea typeface="新細明體" charset="0"/>
              </a:rPr>
              <a:t>, </a:t>
            </a:r>
            <a:r>
              <a:rPr kumimoji="0" lang="zh-TW" altLang="en-US" sz="2600" dirty="0">
                <a:solidFill>
                  <a:schemeClr val="tx1"/>
                </a:solidFill>
                <a:latin typeface="Corbel" charset="0"/>
                <a:ea typeface="新細明體" charset="0"/>
              </a:rPr>
              <a:t>宣洩情緒幫助人定義生命</a:t>
            </a:r>
            <a:r>
              <a:rPr kumimoji="0" lang="en-US" altLang="zh-TW" sz="2600" dirty="0">
                <a:solidFill>
                  <a:schemeClr val="tx1"/>
                </a:solidFill>
                <a:latin typeface="Corbel" charset="0"/>
                <a:ea typeface="新細明體" charset="0"/>
              </a:rPr>
              <a:t>. </a:t>
            </a:r>
          </a:p>
          <a:p>
            <a:pPr eaLnBrk="1" hangingPunct="1"/>
            <a:r>
              <a:rPr kumimoji="0" lang="zh-TW" altLang="en-US" sz="2600" dirty="0">
                <a:solidFill>
                  <a:schemeClr val="tx1"/>
                </a:solidFill>
                <a:latin typeface="Corbel" charset="0"/>
                <a:ea typeface="新細明體" charset="0"/>
              </a:rPr>
              <a:t>造成群體的凝聚。</a:t>
            </a:r>
            <a:endParaRPr kumimoji="0" lang="zh-TW" altLang="en-US" sz="2800" dirty="0">
              <a:solidFill>
                <a:schemeClr val="tx1"/>
              </a:solidFill>
              <a:latin typeface="Corbel" charset="0"/>
              <a:ea typeface="新細明體" charset="0"/>
            </a:endParaRPr>
          </a:p>
          <a:p>
            <a:pPr eaLnBrk="1" hangingPunct="1"/>
            <a:endParaRPr kumimoji="0" lang="en-US" altLang="zh-TW" sz="2800" dirty="0">
              <a:latin typeface="Corbel" charset="0"/>
              <a:ea typeface="新細明體" charset="0"/>
            </a:endParaRPr>
          </a:p>
        </p:txBody>
      </p:sp>
      <p:grpSp>
        <p:nvGrpSpPr>
          <p:cNvPr id="2" name="群組 8"/>
          <p:cNvGrpSpPr>
            <a:grpSpLocks/>
          </p:cNvGrpSpPr>
          <p:nvPr/>
        </p:nvGrpSpPr>
        <p:grpSpPr bwMode="auto">
          <a:xfrm>
            <a:off x="4787900" y="1557338"/>
            <a:ext cx="3357563" cy="2428875"/>
            <a:chOff x="4429124" y="1500174"/>
            <a:chExt cx="3357586" cy="2428892"/>
          </a:xfrm>
        </p:grpSpPr>
        <p:sp>
          <p:nvSpPr>
            <p:cNvPr id="85000" name="Rectangle 4"/>
            <p:cNvSpPr>
              <a:spLocks noChangeArrowheads="1"/>
            </p:cNvSpPr>
            <p:nvPr/>
          </p:nvSpPr>
          <p:spPr bwMode="auto">
            <a:xfrm>
              <a:off x="5000628" y="1500174"/>
              <a:ext cx="2786082" cy="24288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50B3D"/>
                  </a:solidFill>
                  <a:effectLst/>
                  <a:uLnTx/>
                  <a:uFillTx/>
                  <a:latin typeface="Corbel" charset="0"/>
                  <a:ea typeface="新細明體" charset="0"/>
                  <a:cs typeface="新細明體" charset="0"/>
                </a:rPr>
                <a:t>社會控制</a:t>
              </a:r>
              <a:endPara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750B3D"/>
                </a:solidFill>
                <a:effectLst/>
                <a:uLnTx/>
                <a:uFillTx/>
                <a:latin typeface="Corbel" charset="0"/>
                <a:ea typeface="新細明體" charset="0"/>
                <a:cs typeface="新細明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750B3D"/>
                </a:solidFill>
                <a:effectLst/>
                <a:uLnTx/>
                <a:uFillTx/>
                <a:latin typeface="Corbel" charset="0"/>
                <a:ea typeface="新細明體" charset="0"/>
                <a:cs typeface="新細明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>
                  <a:ln>
                    <a:noFill/>
                  </a:ln>
                  <a:solidFill>
                    <a:srgbClr val="750B3D"/>
                  </a:solidFill>
                  <a:effectLst/>
                  <a:uLnTx/>
                  <a:uFillTx/>
                  <a:latin typeface="Corbel" charset="0"/>
                  <a:ea typeface="新細明體" charset="0"/>
                  <a:cs typeface="新細明體" charset="0"/>
                </a:rPr>
                <a:t> become better </a:t>
              </a:r>
              <a:endPara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50B3D"/>
                </a:solidFill>
                <a:effectLst/>
                <a:uLnTx/>
                <a:uFillTx/>
                <a:latin typeface="Corbel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85001" name="AutoShape 5"/>
            <p:cNvSpPr>
              <a:spLocks noChangeArrowheads="1"/>
            </p:cNvSpPr>
            <p:nvPr/>
          </p:nvSpPr>
          <p:spPr bwMode="auto">
            <a:xfrm rot="-5400000">
              <a:off x="4284661" y="2501893"/>
              <a:ext cx="792163" cy="50323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charset="0"/>
                <a:ea typeface="新細明體" charset="0"/>
                <a:cs typeface="新細明體" charset="0"/>
              </a:endParaRPr>
            </a:p>
          </p:txBody>
        </p:sp>
      </p:grpSp>
      <p:sp>
        <p:nvSpPr>
          <p:cNvPr id="84996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charset="0"/>
                <a:ea typeface="新細明體" charset="0"/>
              </a:rPr>
              <a:t>運動之所以應該神聖的原因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charset="0"/>
                <a:ea typeface="新細明體" charset="0"/>
              </a:rPr>
              <a:t>3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charset="0"/>
                <a:ea typeface="新細明體" charset="0"/>
              </a:rPr>
              <a:t/>
            </a:r>
            <a:b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charset="0"/>
                <a:ea typeface="新細明體" charset="0"/>
              </a:rPr>
            </a:b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charset="0"/>
                <a:ea typeface="新細明體" charset="0"/>
              </a:rPr>
              <a:t>因著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charset="0"/>
                <a:ea typeface="新細明體" charset="0"/>
              </a:rPr>
              <a:t>崇高地位所應有的社會責任</a:t>
            </a:r>
          </a:p>
        </p:txBody>
      </p:sp>
      <p:grpSp>
        <p:nvGrpSpPr>
          <p:cNvPr id="3" name="群組 9"/>
          <p:cNvGrpSpPr>
            <a:grpSpLocks/>
          </p:cNvGrpSpPr>
          <p:nvPr/>
        </p:nvGrpSpPr>
        <p:grpSpPr bwMode="auto">
          <a:xfrm>
            <a:off x="4859338" y="3789363"/>
            <a:ext cx="3643312" cy="2357437"/>
            <a:chOff x="4572000" y="3786190"/>
            <a:chExt cx="3643338" cy="2357454"/>
          </a:xfrm>
        </p:grpSpPr>
        <p:sp>
          <p:nvSpPr>
            <p:cNvPr id="7" name="向下箭號 6"/>
            <p:cNvSpPr/>
            <p:nvPr/>
          </p:nvSpPr>
          <p:spPr>
            <a:xfrm>
              <a:off x="5929322" y="3786190"/>
              <a:ext cx="928695" cy="500066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572000" y="4214818"/>
              <a:ext cx="3643338" cy="192882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EA022">
                      <a:lumMod val="50000"/>
                    </a:srgbClr>
                  </a:solidFill>
                  <a:effectLst/>
                  <a:uLnTx/>
                  <a:uFillTx/>
                  <a:latin typeface="Corbel"/>
                  <a:ea typeface="新細明體"/>
                  <a:cs typeface="+mn-cs"/>
                </a:rPr>
                <a:t>與宗教的目的相同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862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9EEB6BD-CBB1-FA41-A701-8FC4B9F16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思考看看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EE466CD4-D8CC-6B4C-A712-B65C7B74C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/>
              <a:t>身為專業的運動從業人員，你有崇拜的運動員嗎？他們有什麼特質讓你欣賞？</a:t>
            </a:r>
            <a:endParaRPr kumimoji="1" lang="en-US" altLang="zh-TW" dirty="0"/>
          </a:p>
          <a:p>
            <a:r>
              <a:rPr lang="zh-TW" altLang="en-US" dirty="0"/>
              <a:t>你有想過運動跟宗教文化的關聯嗎？</a:t>
            </a:r>
            <a:endParaRPr lang="en-US" altLang="zh-TW" dirty="0"/>
          </a:p>
          <a:p>
            <a:r>
              <a:rPr lang="zh-TW" altLang="en-US" dirty="0"/>
              <a:t>你覺得臺灣社會對於體育的認知與國外有何不同？</a:t>
            </a:r>
            <a:endParaRPr lang="en-US" altLang="zh-TW" dirty="0"/>
          </a:p>
          <a:p>
            <a:r>
              <a:rPr lang="zh-TW" altLang="en-US" dirty="0"/>
              <a:t>你有真心為自己優秀的運動能力感到驕傲嗎？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3437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圖表 4"/>
          <p:cNvGraphicFramePr/>
          <p:nvPr>
            <p:extLst>
              <p:ext uri="{D42A27DB-BD31-4B8C-83A1-F6EECF244321}">
                <p14:modId xmlns:p14="http://schemas.microsoft.com/office/powerpoint/2010/main" val="3186019810"/>
              </p:ext>
            </p:extLst>
          </p:nvPr>
        </p:nvGraphicFramePr>
        <p:xfrm>
          <a:off x="914400" y="2648402"/>
          <a:ext cx="7179718" cy="3639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 5"/>
          <p:cNvSpPr/>
          <p:nvPr/>
        </p:nvSpPr>
        <p:spPr>
          <a:xfrm>
            <a:off x="1143000" y="998935"/>
            <a:ext cx="4266009" cy="6477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100" b="1" dirty="0">
                <a:solidFill>
                  <a:srgbClr val="000000"/>
                </a:solidFill>
                <a:latin typeface="Franklin Gothic Book"/>
                <a:ea typeface="新細明體"/>
              </a:rPr>
              <a:t>特色一</a:t>
            </a:r>
            <a:endParaRPr kumimoji="1" lang="en-US" altLang="zh-TW" sz="2100" b="1" dirty="0">
              <a:solidFill>
                <a:srgbClr val="000000"/>
              </a:solidFill>
              <a:latin typeface="Franklin Gothic Book"/>
              <a:ea typeface="新細明體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350" dirty="0">
                <a:solidFill>
                  <a:srgbClr val="000000"/>
                </a:solidFill>
                <a:latin typeface="Arial" charset="0"/>
                <a:ea typeface="新細明體" charset="0"/>
              </a:rPr>
              <a:t>運動是反映社會的 一面鏡子</a:t>
            </a:r>
            <a:endParaRPr kumimoji="1" lang="zh-TW" altLang="en-US" sz="2100" b="1" dirty="0">
              <a:solidFill>
                <a:srgbClr val="000000"/>
              </a:solidFill>
              <a:latin typeface="Franklin Gothic Book"/>
              <a:ea typeface="新細明體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34991" y="1756244"/>
            <a:ext cx="4266009" cy="6477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100" b="1" dirty="0">
                <a:solidFill>
                  <a:srgbClr val="000000"/>
                </a:solidFill>
                <a:latin typeface="Franklin Gothic Book"/>
                <a:ea typeface="新細明體"/>
              </a:rPr>
              <a:t>特色二</a:t>
            </a:r>
            <a:endParaRPr kumimoji="1" lang="en-US" altLang="zh-TW" sz="2100" b="1" dirty="0">
              <a:solidFill>
                <a:srgbClr val="000000"/>
              </a:solidFill>
              <a:latin typeface="Franklin Gothic Book"/>
              <a:ea typeface="新細明體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350" b="1" dirty="0">
                <a:solidFill>
                  <a:srgbClr val="000000"/>
                </a:solidFill>
                <a:latin typeface="Franklin Gothic Book"/>
                <a:ea typeface="新細明體" panose="02020500000000000000" pitchFamily="18" charset="-120"/>
              </a:rPr>
              <a:t>運動重視關係，本身為一種社會現象</a:t>
            </a:r>
          </a:p>
        </p:txBody>
      </p:sp>
    </p:spTree>
    <p:extLst>
      <p:ext uri="{BB962C8B-B14F-4D97-AF65-F5344CB8AC3E}">
        <p14:creationId xmlns:p14="http://schemas.microsoft.com/office/powerpoint/2010/main" val="322474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929313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43608" y="4492101"/>
            <a:ext cx="7488832" cy="12842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新細明體"/>
                <a:cs typeface="+mn-cs"/>
              </a:rPr>
              <a:t>    運動場域的重要特質：神聖性</a:t>
            </a:r>
            <a:endParaRPr kumimoji="1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新細明體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新細明體"/>
                <a:cs typeface="+mn-cs"/>
              </a:rPr>
              <a:t>    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新細明體"/>
                <a:cs typeface="+mn-cs"/>
              </a:rPr>
              <a:t>英雄，神，與</a:t>
            </a: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新細明體"/>
                <a:cs typeface="+mn-cs"/>
              </a:rPr>
              <a:t> 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新細明體"/>
                <a:cs typeface="+mn-cs"/>
              </a:rPr>
              <a:t>優勢人種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6790082" y="4492101"/>
            <a:ext cx="1508958" cy="1207166"/>
            <a:chOff x="3360320" y="152"/>
            <a:chExt cx="1508958" cy="1207166"/>
          </a:xfrm>
        </p:grpSpPr>
        <p:sp>
          <p:nvSpPr>
            <p:cNvPr id="6" name="圓角矩形 5"/>
            <p:cNvSpPr/>
            <p:nvPr/>
          </p:nvSpPr>
          <p:spPr>
            <a:xfrm>
              <a:off x="3360320" y="152"/>
              <a:ext cx="1508958" cy="120716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5241764"/>
                <a:satOff val="-994"/>
                <a:lumOff val="-5000"/>
                <a:alphaOff val="0"/>
              </a:schemeClr>
            </a:fillRef>
            <a:effectRef idx="2">
              <a:schemeClr val="accent2">
                <a:hueOff val="5241764"/>
                <a:satOff val="-994"/>
                <a:lumOff val="-50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3395677" y="35509"/>
              <a:ext cx="1438244" cy="11364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/>
                  <a:ea typeface="新細明體" panose="02020500000000000000" pitchFamily="18" charset="-120"/>
                  <a:cs typeface="+mn-cs"/>
                </a:rPr>
                <a:t>文化制度</a:t>
              </a:r>
            </a:p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/>
                  <a:ea typeface="新細明體" panose="02020500000000000000" pitchFamily="18" charset="-120"/>
                  <a:cs typeface="+mn-cs"/>
                </a:rPr>
                <a:t>賽制，遊戲規則演化</a:t>
              </a: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/>
                  <a:ea typeface="新細明體" panose="02020500000000000000" pitchFamily="18" charset="-120"/>
                  <a:cs typeface="+mn-cs"/>
                </a:rPr>
                <a:t>,</a:t>
              </a: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rbel"/>
                  <a:ea typeface="新細明體" panose="02020500000000000000" pitchFamily="18" charset="-120"/>
                  <a:cs typeface="+mn-cs"/>
                </a:rPr>
                <a:t> 價值觀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528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50156" y="196851"/>
            <a:ext cx="77724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kumimoji="0" lang="zh-TW" altLang="en-US" sz="3200" b="1" dirty="0">
                <a:solidFill>
                  <a:srgbClr val="FF0000"/>
                </a:solidFill>
                <a:latin typeface="Consolas" charset="0"/>
                <a:ea typeface="新細明體" charset="0"/>
              </a:rPr>
              <a:t>運動之所以應該神聖的原因 </a:t>
            </a:r>
            <a:r>
              <a:rPr kumimoji="0" lang="en-US" altLang="zh-TW" sz="3200" b="1" dirty="0">
                <a:solidFill>
                  <a:srgbClr val="FF0000"/>
                </a:solidFill>
                <a:latin typeface="Consolas" charset="0"/>
                <a:ea typeface="新細明體" charset="0"/>
              </a:rPr>
              <a:t>1.</a:t>
            </a:r>
            <a:r>
              <a:rPr kumimoji="0" lang="en-US" altLang="zh-TW" sz="3600" dirty="0">
                <a:latin typeface="Consolas" charset="0"/>
                <a:ea typeface="新細明體" charset="0"/>
              </a:rPr>
              <a:t/>
            </a:r>
            <a:br>
              <a:rPr kumimoji="0" lang="en-US" altLang="zh-TW" sz="3600" dirty="0">
                <a:latin typeface="Consolas" charset="0"/>
                <a:ea typeface="新細明體" charset="0"/>
              </a:rPr>
            </a:br>
            <a:r>
              <a:rPr kumimoji="0" lang="zh-TW" altLang="en-US" sz="3600" b="1" dirty="0">
                <a:latin typeface="Consolas" charset="0"/>
                <a:ea typeface="新細明體" charset="0"/>
              </a:rPr>
              <a:t>宗教興起運動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500188"/>
            <a:ext cx="3443288" cy="4856162"/>
          </a:xfrm>
        </p:spPr>
        <p:txBody>
          <a:bodyPr/>
          <a:lstStyle/>
          <a:p>
            <a:pPr eaLnBrk="1" hangingPunct="1"/>
            <a:r>
              <a:rPr kumimoji="0" lang="en-US" altLang="zh-TW" sz="2800" dirty="0">
                <a:solidFill>
                  <a:srgbClr val="FF0000"/>
                </a:solidFill>
                <a:latin typeface="Corbel" charset="0"/>
                <a:ea typeface="新細明體" charset="0"/>
              </a:rPr>
              <a:t> </a:t>
            </a:r>
            <a:r>
              <a:rPr kumimoji="0" lang="zh-TW" altLang="en-US" sz="2800" dirty="0">
                <a:solidFill>
                  <a:srgbClr val="FF0000"/>
                </a:solidFill>
                <a:latin typeface="Corbel" charset="0"/>
                <a:ea typeface="新細明體" charset="0"/>
              </a:rPr>
              <a:t>祭</a:t>
            </a:r>
          </a:p>
          <a:p>
            <a:pPr eaLnBrk="1" hangingPunct="1"/>
            <a:r>
              <a:rPr kumimoji="0" lang="zh-TW" altLang="en-US" sz="2800" dirty="0">
                <a:latin typeface="微軟正黑體" charset="0"/>
                <a:ea typeface="微軟正黑體" charset="0"/>
                <a:cs typeface="微軟正黑體" charset="0"/>
              </a:rPr>
              <a:t>運動原是宗教儀式</a:t>
            </a:r>
            <a:r>
              <a:rPr kumimoji="0" lang="en-US" altLang="zh-TW" sz="2800" dirty="0">
                <a:latin typeface="微軟正黑體" charset="0"/>
                <a:ea typeface="微軟正黑體" charset="0"/>
                <a:cs typeface="微軟正黑體" charset="0"/>
              </a:rPr>
              <a:t>, </a:t>
            </a:r>
            <a:r>
              <a:rPr kumimoji="0" lang="zh-TW" altLang="en-US" sz="2800" dirty="0">
                <a:latin typeface="微軟正黑體" charset="0"/>
                <a:ea typeface="微軟正黑體" charset="0"/>
                <a:cs typeface="微軟正黑體" charset="0"/>
              </a:rPr>
              <a:t>目的在於表達對神祇的尊敬</a:t>
            </a:r>
            <a:r>
              <a:rPr kumimoji="0" lang="en-US" altLang="zh-TW" sz="2800" dirty="0">
                <a:latin typeface="微軟正黑體" charset="0"/>
                <a:ea typeface="微軟正黑體" charset="0"/>
                <a:cs typeface="微軟正黑體" charset="0"/>
              </a:rPr>
              <a:t>, </a:t>
            </a:r>
            <a:r>
              <a:rPr kumimoji="0" lang="zh-TW" altLang="en-US" sz="2800" dirty="0">
                <a:latin typeface="微軟正黑體" charset="0"/>
                <a:ea typeface="微軟正黑體" charset="0"/>
                <a:cs typeface="微軟正黑體" charset="0"/>
              </a:rPr>
              <a:t>祈求豐衣足食。</a:t>
            </a:r>
            <a:endParaRPr kumimoji="0" lang="en-US" altLang="zh-TW" sz="2800" dirty="0">
              <a:latin typeface="微軟正黑體" charset="0"/>
              <a:ea typeface="微軟正黑體" charset="0"/>
              <a:cs typeface="微軟正黑體" charset="0"/>
            </a:endParaRPr>
          </a:p>
          <a:p>
            <a:pPr eaLnBrk="1" hangingPunct="1"/>
            <a:r>
              <a:rPr kumimoji="0" lang="zh-TW" altLang="en-US" sz="2800" dirty="0">
                <a:solidFill>
                  <a:srgbClr val="FF0000"/>
                </a:solidFill>
                <a:latin typeface="微軟正黑體" charset="0"/>
                <a:ea typeface="微軟正黑體" charset="0"/>
                <a:cs typeface="微軟正黑體" charset="0"/>
              </a:rPr>
              <a:t>例：古奧運原是希臘人對眾神之神</a:t>
            </a:r>
            <a:r>
              <a:rPr kumimoji="0" lang="en-US" altLang="zh-TW" sz="2800" dirty="0">
                <a:solidFill>
                  <a:srgbClr val="FF0000"/>
                </a:solidFill>
                <a:latin typeface="微軟正黑體" charset="0"/>
                <a:ea typeface="微軟正黑體" charset="0"/>
                <a:cs typeface="微軟正黑體" charset="0"/>
              </a:rPr>
              <a:t>Zeus </a:t>
            </a:r>
            <a:r>
              <a:rPr kumimoji="0" lang="zh-TW" altLang="en-US" sz="2800" dirty="0">
                <a:solidFill>
                  <a:srgbClr val="FF0000"/>
                </a:solidFill>
                <a:latin typeface="微軟正黑體" charset="0"/>
                <a:ea typeface="微軟正黑體" charset="0"/>
                <a:cs typeface="微軟正黑體" charset="0"/>
              </a:rPr>
              <a:t>表達敬意的宗教節慶</a:t>
            </a:r>
            <a:r>
              <a:rPr kumimoji="0" lang="en-US" altLang="zh-TW" sz="2800" dirty="0">
                <a:solidFill>
                  <a:srgbClr val="FFFF00"/>
                </a:solidFill>
                <a:latin typeface="微軟正黑體" charset="0"/>
                <a:ea typeface="微軟正黑體" charset="0"/>
                <a:cs typeface="微軟正黑體" charset="0"/>
              </a:rPr>
              <a:t>. </a:t>
            </a:r>
          </a:p>
          <a:p>
            <a:pPr eaLnBrk="1" hangingPunct="1">
              <a:buFontTx/>
              <a:buNone/>
            </a:pPr>
            <a:endParaRPr kumimoji="0" lang="en-US" altLang="zh-TW" sz="2800" dirty="0">
              <a:latin typeface="Corbel" charset="0"/>
              <a:ea typeface="新細明體" charset="0"/>
            </a:endParaRPr>
          </a:p>
          <a:p>
            <a:pPr eaLnBrk="1" hangingPunct="1">
              <a:buFontTx/>
              <a:buNone/>
            </a:pPr>
            <a:endParaRPr kumimoji="0" lang="en-US" altLang="zh-TW" sz="2800" dirty="0">
              <a:latin typeface="Corbel" charset="0"/>
              <a:ea typeface="新細明體" charset="0"/>
            </a:endParaRP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714375"/>
            <a:ext cx="3989388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714750"/>
            <a:ext cx="392906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072063" y="3071813"/>
            <a:ext cx="3143250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遠古的田徑場遺跡</a:t>
            </a:r>
          </a:p>
        </p:txBody>
      </p:sp>
      <p:sp>
        <p:nvSpPr>
          <p:cNvPr id="7" name="矩形 6"/>
          <p:cNvSpPr/>
          <p:nvPr/>
        </p:nvSpPr>
        <p:spPr>
          <a:xfrm>
            <a:off x="5072063" y="6072188"/>
            <a:ext cx="3143250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新細明體"/>
                <a:cs typeface="+mn-cs"/>
              </a:rPr>
              <a:t>遠古的體操比賽場地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234282"/>
            <a:ext cx="8432800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97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chemeClr val="tx2">
                    <a:satMod val="200000"/>
                  </a:schemeClr>
                </a:solidFill>
                <a:cs typeface="+mj-cs"/>
              </a:rPr>
              <a:t>邏輯是：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0" y="1886823"/>
            <a:ext cx="7772400" cy="4572000"/>
          </a:xfrm>
        </p:spPr>
        <p:txBody>
          <a:bodyPr/>
          <a:lstStyle/>
          <a:p>
            <a:pPr eaLnBrk="1" hangingPunct="1"/>
            <a:r>
              <a:rPr kumimoji="0" lang="zh-TW" altLang="en-US" dirty="0">
                <a:solidFill>
                  <a:srgbClr val="C00000"/>
                </a:solidFill>
                <a:latin typeface="Corbel" charset="0"/>
                <a:ea typeface="新細明體" charset="0"/>
              </a:rPr>
              <a:t>宗教  </a:t>
            </a:r>
            <a:r>
              <a:rPr kumimoji="0" lang="zh-TW" altLang="en-US" dirty="0">
                <a:latin typeface="Corbel" charset="0"/>
                <a:ea typeface="新細明體" charset="0"/>
              </a:rPr>
              <a:t>                    </a:t>
            </a:r>
            <a:r>
              <a:rPr kumimoji="0" lang="en-US" altLang="zh-TW" dirty="0">
                <a:latin typeface="Corbel" charset="0"/>
                <a:ea typeface="新細明體" charset="0"/>
              </a:rPr>
              <a:t>         </a:t>
            </a:r>
            <a:r>
              <a:rPr kumimoji="0" lang="zh-TW" altLang="en-US" dirty="0">
                <a:latin typeface="Corbel" charset="0"/>
                <a:ea typeface="新細明體" charset="0"/>
              </a:rPr>
              <a:t>運動</a:t>
            </a:r>
            <a:endParaRPr kumimoji="0" lang="en-US" altLang="zh-TW" dirty="0">
              <a:latin typeface="Corbel" charset="0"/>
              <a:ea typeface="新細明體" charset="0"/>
            </a:endParaRPr>
          </a:p>
          <a:p>
            <a:pPr eaLnBrk="1" hangingPunct="1"/>
            <a:r>
              <a:rPr kumimoji="0" lang="zh-TW" altLang="en-US" dirty="0">
                <a:latin typeface="Corbel" charset="0"/>
                <a:ea typeface="新細明體" charset="0"/>
              </a:rPr>
              <a:t>宗教的神聖                   運動的神聖</a:t>
            </a:r>
            <a:endParaRPr kumimoji="0" lang="en-US" altLang="zh-TW" dirty="0">
              <a:latin typeface="Corbel" charset="0"/>
              <a:ea typeface="新細明體" charset="0"/>
            </a:endParaRPr>
          </a:p>
          <a:p>
            <a:pPr eaLnBrk="1" hangingPunct="1"/>
            <a:r>
              <a:rPr kumimoji="0" lang="zh-TW" altLang="en-US" dirty="0">
                <a:latin typeface="Corbel" charset="0"/>
                <a:ea typeface="新細明體" charset="0"/>
              </a:rPr>
              <a:t>宗教的儀式                   運動的儀式</a:t>
            </a:r>
            <a:endParaRPr kumimoji="0" lang="en-US" altLang="zh-TW" dirty="0">
              <a:latin typeface="Corbel" charset="0"/>
              <a:ea typeface="新細明體" charset="0"/>
            </a:endParaRPr>
          </a:p>
          <a:p>
            <a:pPr eaLnBrk="1" hangingPunct="1"/>
            <a:r>
              <a:rPr kumimoji="0" lang="zh-TW" altLang="en-US" dirty="0">
                <a:latin typeface="Corbel" charset="0"/>
                <a:ea typeface="新細明體" charset="0"/>
              </a:rPr>
              <a:t>宗教的崇高感                在運動中不斷複製！</a:t>
            </a:r>
            <a:endParaRPr kumimoji="0" lang="en-US" altLang="zh-TW" dirty="0">
              <a:latin typeface="Corbel" charset="0"/>
              <a:ea typeface="新細明體" charset="0"/>
            </a:endParaRPr>
          </a:p>
          <a:p>
            <a:pPr eaLnBrk="1" hangingPunct="1"/>
            <a:endParaRPr kumimoji="0" lang="en-US" altLang="zh-TW" dirty="0">
              <a:latin typeface="Corbel" charset="0"/>
              <a:ea typeface="新細明體" charset="0"/>
            </a:endParaRPr>
          </a:p>
        </p:txBody>
      </p:sp>
      <p:grpSp>
        <p:nvGrpSpPr>
          <p:cNvPr id="10" name="群組 13"/>
          <p:cNvGrpSpPr>
            <a:grpSpLocks/>
          </p:cNvGrpSpPr>
          <p:nvPr/>
        </p:nvGrpSpPr>
        <p:grpSpPr bwMode="auto">
          <a:xfrm>
            <a:off x="3812463" y="2013898"/>
            <a:ext cx="857251" cy="2000250"/>
            <a:chOff x="3643303" y="1928802"/>
            <a:chExt cx="857254" cy="2000262"/>
          </a:xfrm>
        </p:grpSpPr>
        <p:sp>
          <p:nvSpPr>
            <p:cNvPr id="4" name="向右箭號 3"/>
            <p:cNvSpPr/>
            <p:nvPr/>
          </p:nvSpPr>
          <p:spPr bwMode="auto">
            <a:xfrm>
              <a:off x="3643303" y="1928802"/>
              <a:ext cx="642940" cy="3571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/>
                <a:cs typeface="+mn-cs"/>
              </a:endParaRPr>
            </a:p>
          </p:txBody>
        </p:sp>
        <p:sp>
          <p:nvSpPr>
            <p:cNvPr id="5" name="向右箭號 4"/>
            <p:cNvSpPr/>
            <p:nvPr/>
          </p:nvSpPr>
          <p:spPr bwMode="auto">
            <a:xfrm>
              <a:off x="3643304" y="2500305"/>
              <a:ext cx="642939" cy="3571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/>
                <a:cs typeface="+mn-cs"/>
              </a:endParaRPr>
            </a:p>
          </p:txBody>
        </p:sp>
        <p:sp>
          <p:nvSpPr>
            <p:cNvPr id="6" name="向右箭號 5"/>
            <p:cNvSpPr/>
            <p:nvPr/>
          </p:nvSpPr>
          <p:spPr bwMode="auto">
            <a:xfrm>
              <a:off x="3643304" y="3071809"/>
              <a:ext cx="642939" cy="3571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/>
                <a:cs typeface="+mn-cs"/>
              </a:endParaRPr>
            </a:p>
          </p:txBody>
        </p:sp>
        <p:sp>
          <p:nvSpPr>
            <p:cNvPr id="7" name="向右箭號 6"/>
            <p:cNvSpPr/>
            <p:nvPr/>
          </p:nvSpPr>
          <p:spPr bwMode="auto">
            <a:xfrm>
              <a:off x="3857617" y="3571874"/>
              <a:ext cx="642940" cy="3571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897039" y="4271749"/>
            <a:ext cx="5663821" cy="655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運動場上不斷強調「崇高」「偉大」「公平」等</a:t>
            </a:r>
            <a:endParaRPr kumimoji="1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神聖概念</a:t>
            </a:r>
          </a:p>
        </p:txBody>
      </p:sp>
    </p:spTree>
    <p:extLst>
      <p:ext uri="{BB962C8B-B14F-4D97-AF65-F5344CB8AC3E}">
        <p14:creationId xmlns:p14="http://schemas.microsoft.com/office/powerpoint/2010/main" val="1344622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9470" y="374117"/>
            <a:ext cx="82296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charset="0"/>
                <a:ea typeface="新細明體" charset="0"/>
              </a:rPr>
              <a:t>運動之所以應該神聖的原因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charset="0"/>
                <a:ea typeface="新細明體" charset="0"/>
              </a:rPr>
              <a:t>-2</a:t>
            </a:r>
            <a:b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olas" charset="0"/>
                <a:ea typeface="新細明體" charset="0"/>
              </a:rPr>
            </a:b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新細明體" charset="0"/>
              </a:rPr>
              <a:t>英雄的優秀無與倫比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nsolas" charset="0"/>
              <a:ea typeface="新細明體" charset="0"/>
            </a:endParaRPr>
          </a:p>
        </p:txBody>
      </p:sp>
      <p:graphicFrame>
        <p:nvGraphicFramePr>
          <p:cNvPr id="3" name="資料圖表 2"/>
          <p:cNvGraphicFramePr/>
          <p:nvPr>
            <p:extLst>
              <p:ext uri="{D42A27DB-BD31-4B8C-83A1-F6EECF244321}">
                <p14:modId xmlns:p14="http://schemas.microsoft.com/office/powerpoint/2010/main" val="3153472363"/>
              </p:ext>
            </p:extLst>
          </p:nvPr>
        </p:nvGraphicFramePr>
        <p:xfrm>
          <a:off x="1910071" y="1954301"/>
          <a:ext cx="5456168" cy="300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005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/>
              <a:t>誰是英雄？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41438"/>
            <a:ext cx="5537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09" y="1845973"/>
            <a:ext cx="8364538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1174"/>
            <a:ext cx="4572000" cy="5715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203" y="328711"/>
            <a:ext cx="4892395" cy="366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7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-1620838" y="0"/>
            <a:ext cx="7772401" cy="914400"/>
          </a:xfrm>
        </p:spPr>
        <p:txBody>
          <a:bodyPr/>
          <a:lstStyle/>
          <a:p>
            <a:pPr algn="ctr">
              <a:defRPr/>
            </a:pPr>
            <a:r>
              <a:rPr kumimoji="0" lang="zh-TW" altLang="en-US" dirty="0">
                <a:solidFill>
                  <a:schemeClr val="tx1"/>
                </a:solidFill>
              </a:rPr>
              <a:t>英雄</a:t>
            </a:r>
            <a:r>
              <a:rPr kumimoji="0" lang="en-US" altLang="zh-TW" dirty="0">
                <a:solidFill>
                  <a:schemeClr val="tx1"/>
                </a:solidFill>
              </a:rPr>
              <a:t/>
            </a:r>
            <a:br>
              <a:rPr kumimoji="0" lang="en-US" altLang="zh-TW" dirty="0">
                <a:solidFill>
                  <a:schemeClr val="tx1"/>
                </a:solidFill>
              </a:rPr>
            </a:b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21" y="1121326"/>
            <a:ext cx="3342412" cy="375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3388"/>
            <a:ext cx="432117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66" y="1995198"/>
            <a:ext cx="3230867" cy="430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846696"/>
            <a:ext cx="4102236" cy="257620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97000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6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課程名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434</Words>
  <Application>Microsoft Office PowerPoint</Application>
  <PresentationFormat>如螢幕大小 (4:3)</PresentationFormat>
  <Paragraphs>104</Paragraphs>
  <Slides>24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3" baseType="lpstr">
      <vt:lpstr>微軟正黑體</vt:lpstr>
      <vt:lpstr>新細明體</vt:lpstr>
      <vt:lpstr>標楷體</vt:lpstr>
      <vt:lpstr>Arial</vt:lpstr>
      <vt:lpstr>Calibri</vt:lpstr>
      <vt:lpstr>Consolas</vt:lpstr>
      <vt:lpstr>Corbel</vt:lpstr>
      <vt:lpstr>Franklin Gothic Book</vt:lpstr>
      <vt:lpstr>課程名稱</vt:lpstr>
      <vt:lpstr>運動，英雄，與神聖性</vt:lpstr>
      <vt:lpstr>PowerPoint 簡報</vt:lpstr>
      <vt:lpstr>PowerPoint 簡報</vt:lpstr>
      <vt:lpstr>PowerPoint 簡報</vt:lpstr>
      <vt:lpstr>運動之所以應該神聖的原因 1. 宗教興起運動</vt:lpstr>
      <vt:lpstr>邏輯是：</vt:lpstr>
      <vt:lpstr>PowerPoint 簡報</vt:lpstr>
      <vt:lpstr>誰是英雄？</vt:lpstr>
      <vt:lpstr>英雄 </vt:lpstr>
      <vt:lpstr>英雄現身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運動本是件偉大的事</vt:lpstr>
      <vt:lpstr>PowerPoint 簡報</vt:lpstr>
      <vt:lpstr>PowerPoint 簡報</vt:lpstr>
      <vt:lpstr>PowerPoint 簡報</vt:lpstr>
      <vt:lpstr>PowerPoint 簡報</vt:lpstr>
      <vt:lpstr>PowerPoint 簡報</vt:lpstr>
      <vt:lpstr> </vt:lpstr>
      <vt:lpstr>思考看看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運動，英雄，與神聖性</dc:title>
  <dc:creator>Microsoft Office User</dc:creator>
  <cp:lastModifiedBy>YenTing_Lin</cp:lastModifiedBy>
  <cp:revision>4</cp:revision>
  <dcterms:created xsi:type="dcterms:W3CDTF">2018-06-24T12:37:26Z</dcterms:created>
  <dcterms:modified xsi:type="dcterms:W3CDTF">2018-06-24T15:45:20Z</dcterms:modified>
</cp:coreProperties>
</file>