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83" r:id="rId2"/>
    <p:sldId id="288" r:id="rId3"/>
    <p:sldId id="385" r:id="rId4"/>
    <p:sldId id="386" r:id="rId5"/>
    <p:sldId id="388" r:id="rId6"/>
    <p:sldId id="392" r:id="rId7"/>
    <p:sldId id="290" r:id="rId8"/>
    <p:sldId id="389" r:id="rId9"/>
    <p:sldId id="390" r:id="rId10"/>
    <p:sldId id="391" r:id="rId11"/>
    <p:sldId id="291" r:id="rId12"/>
    <p:sldId id="292" r:id="rId13"/>
    <p:sldId id="293" r:id="rId14"/>
    <p:sldId id="294" r:id="rId15"/>
    <p:sldId id="432" r:id="rId16"/>
    <p:sldId id="433" r:id="rId17"/>
    <p:sldId id="441" r:id="rId18"/>
    <p:sldId id="434" r:id="rId19"/>
    <p:sldId id="435" r:id="rId20"/>
    <p:sldId id="436" r:id="rId21"/>
    <p:sldId id="437" r:id="rId22"/>
    <p:sldId id="438" r:id="rId23"/>
    <p:sldId id="439" r:id="rId24"/>
    <p:sldId id="440" r:id="rId25"/>
    <p:sldId id="393" r:id="rId26"/>
    <p:sldId id="418" r:id="rId27"/>
    <p:sldId id="409" r:id="rId28"/>
    <p:sldId id="417" r:id="rId29"/>
    <p:sldId id="411" r:id="rId30"/>
    <p:sldId id="412" r:id="rId31"/>
    <p:sldId id="410" r:id="rId32"/>
    <p:sldId id="413" r:id="rId33"/>
    <p:sldId id="415" r:id="rId34"/>
    <p:sldId id="416" r:id="rId35"/>
    <p:sldId id="442" r:id="rId36"/>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130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頁首版面配置區 1"/>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ea typeface="新細明體" pitchFamily="18"/>
              </a:defRPr>
            </a:lvl1pPr>
          </a:lstStyle>
          <a:p>
            <a:pPr lvl="0"/>
            <a:endParaRPr lang="en-US"/>
          </a:p>
        </p:txBody>
      </p:sp>
      <p:sp>
        <p:nvSpPr>
          <p:cNvPr id="3" name="日期版面配置區 2"/>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ea typeface="新細明體" pitchFamily="18"/>
              </a:defRPr>
            </a:lvl1pPr>
          </a:lstStyle>
          <a:p>
            <a:pPr lvl="0"/>
            <a:fld id="{79207A8C-AD6F-4846-9BFF-D06F1AB5A40F}" type="datetime1">
              <a:rPr lang="en-US"/>
              <a:pPr lvl="0"/>
              <a:t>9/8/2018</a:t>
            </a:fld>
            <a:endParaRPr lang="en-US"/>
          </a:p>
        </p:txBody>
      </p:sp>
      <p:sp>
        <p:nvSpPr>
          <p:cNvPr id="4" name="投影片圖像版面配置區 3"/>
          <p:cNvSpPr>
            <a:spLocks noGrp="1" noRot="1" noChangeAspect="1"/>
          </p:cNvSpPr>
          <p:nvPr>
            <p:ph type="sldImg" idx="2"/>
          </p:nvPr>
        </p:nvSpPr>
        <p:spPr>
          <a:xfrm>
            <a:off x="1371600" y="1143000"/>
            <a:ext cx="4114800" cy="3086099"/>
          </a:xfrm>
          <a:prstGeom prst="rect">
            <a:avLst/>
          </a:prstGeom>
          <a:noFill/>
          <a:ln w="12701">
            <a:solidFill>
              <a:srgbClr val="000000"/>
            </a:solidFill>
            <a:prstDash val="solid"/>
          </a:ln>
        </p:spPr>
      </p:sp>
      <p:sp>
        <p:nvSpPr>
          <p:cNvPr id="5" name="備忘稿版面配置區 4"/>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zh-TW"/>
              <a:t>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6" name="頁尾版面配置區 5"/>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ea typeface="新細明體" pitchFamily="18"/>
              </a:defRPr>
            </a:lvl1pPr>
          </a:lstStyle>
          <a:p>
            <a:pPr lvl="0"/>
            <a:endParaRPr lang="en-US"/>
          </a:p>
        </p:txBody>
      </p:sp>
      <p:sp>
        <p:nvSpPr>
          <p:cNvPr id="7" name="投影片編號版面配置區 6"/>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ea typeface="新細明體" pitchFamily="18"/>
              </a:defRPr>
            </a:lvl1pPr>
          </a:lstStyle>
          <a:p>
            <a:pPr lvl="0"/>
            <a:fld id="{4C552217-4D15-4538-A715-2395D0E79D07}" type="slidenum">
              <a:t>‹#›</a:t>
            </a:fld>
            <a:endParaRPr lang="en-US"/>
          </a:p>
        </p:txBody>
      </p:sp>
    </p:spTree>
    <p:extLst>
      <p:ext uri="{BB962C8B-B14F-4D97-AF65-F5344CB8AC3E}">
        <p14:creationId xmlns:p14="http://schemas.microsoft.com/office/powerpoint/2010/main" val="3596112417"/>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zh-TW" sz="1200" b="0" i="0" u="none" strike="noStrike" kern="1200" cap="none" spc="0" baseline="0">
        <a:solidFill>
          <a:srgbClr val="000000"/>
        </a:solidFill>
        <a:uFillTx/>
        <a:latin typeface="Calibri"/>
        <a:ea typeface="新細明體" pitchFamily="18"/>
      </a:defRPr>
    </a:lvl1pPr>
    <a:lvl2pPr marL="457200" marR="0" lvl="1" indent="0" algn="l" defTabSz="914400" rtl="0" fontAlgn="auto" hangingPunct="1">
      <a:lnSpc>
        <a:spcPct val="100000"/>
      </a:lnSpc>
      <a:spcBef>
        <a:spcPts val="0"/>
      </a:spcBef>
      <a:spcAft>
        <a:spcPts val="0"/>
      </a:spcAft>
      <a:buNone/>
      <a:tabLst/>
      <a:defRPr lang="zh-TW" sz="1200" b="0" i="0" u="none" strike="noStrike" kern="1200" cap="none" spc="0" baseline="0">
        <a:solidFill>
          <a:srgbClr val="000000"/>
        </a:solidFill>
        <a:uFillTx/>
        <a:latin typeface="Calibri"/>
        <a:ea typeface="新細明體" pitchFamily="18"/>
      </a:defRPr>
    </a:lvl2pPr>
    <a:lvl3pPr marL="914400" marR="0" lvl="2" indent="0" algn="l" defTabSz="914400" rtl="0" fontAlgn="auto" hangingPunct="1">
      <a:lnSpc>
        <a:spcPct val="100000"/>
      </a:lnSpc>
      <a:spcBef>
        <a:spcPts val="0"/>
      </a:spcBef>
      <a:spcAft>
        <a:spcPts val="0"/>
      </a:spcAft>
      <a:buNone/>
      <a:tabLst/>
      <a:defRPr lang="zh-TW" sz="1200" b="0" i="0" u="none" strike="noStrike" kern="1200" cap="none" spc="0" baseline="0">
        <a:solidFill>
          <a:srgbClr val="000000"/>
        </a:solidFill>
        <a:uFillTx/>
        <a:latin typeface="Calibri"/>
        <a:ea typeface="新細明體" pitchFamily="18"/>
      </a:defRPr>
    </a:lvl3pPr>
    <a:lvl4pPr marL="1371600" marR="0" lvl="3" indent="0" algn="l" defTabSz="914400" rtl="0" fontAlgn="auto" hangingPunct="1">
      <a:lnSpc>
        <a:spcPct val="100000"/>
      </a:lnSpc>
      <a:spcBef>
        <a:spcPts val="0"/>
      </a:spcBef>
      <a:spcAft>
        <a:spcPts val="0"/>
      </a:spcAft>
      <a:buNone/>
      <a:tabLst/>
      <a:defRPr lang="zh-TW" sz="1200" b="0" i="0" u="none" strike="noStrike" kern="1200" cap="none" spc="0" baseline="0">
        <a:solidFill>
          <a:srgbClr val="000000"/>
        </a:solidFill>
        <a:uFillTx/>
        <a:latin typeface="Calibri"/>
        <a:ea typeface="新細明體" pitchFamily="18"/>
      </a:defRPr>
    </a:lvl4pPr>
    <a:lvl5pPr marL="1828800" marR="0" lvl="4" indent="0" algn="l" defTabSz="914400" rtl="0" fontAlgn="auto" hangingPunct="1">
      <a:lnSpc>
        <a:spcPct val="100000"/>
      </a:lnSpc>
      <a:spcBef>
        <a:spcPts val="0"/>
      </a:spcBef>
      <a:spcAft>
        <a:spcPts val="0"/>
      </a:spcAft>
      <a:buNone/>
      <a:tabLst/>
      <a:defRPr lang="zh-TW" sz="1200" b="0" i="0" u="none" strike="noStrike" kern="1200" cap="none" spc="0" baseline="0">
        <a:solidFill>
          <a:srgbClr val="000000"/>
        </a:solidFill>
        <a:uFillTx/>
        <a:latin typeface="Calibri"/>
        <a:ea typeface="新細明體" pitchFamily="1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txBox="1">
            <a:spLocks noGrp="1"/>
          </p:cNvSpPr>
          <p:nvPr>
            <p:ph type="body" sz="quarter" idx="1"/>
          </p:nvPr>
        </p:nvSpPr>
        <p:spPr/>
        <p:txBody>
          <a:bodyPr/>
          <a:lstStyle/>
          <a:p>
            <a:endParaRPr lang="zh-TW" altLang="en-US"/>
          </a:p>
        </p:txBody>
      </p:sp>
      <p:sp>
        <p:nvSpPr>
          <p:cNvPr id="4" name="日期版面配置區 1"/>
          <p:cNvSpPr txBox="1"/>
          <p:nvPr/>
        </p:nvSpPr>
        <p:spPr>
          <a:xfrm>
            <a:off x="3884608" y="0"/>
            <a:ext cx="2971800" cy="458791"/>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pitchFamily="34"/>
              <a:ea typeface="標楷體" pitchFamily="65"/>
            </a:endParaRPr>
          </a:p>
        </p:txBody>
      </p:sp>
    </p:spTree>
    <p:extLst>
      <p:ext uri="{BB962C8B-B14F-4D97-AF65-F5344CB8AC3E}">
        <p14:creationId xmlns:p14="http://schemas.microsoft.com/office/powerpoint/2010/main" val="22498936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txBox="1">
            <a:spLocks noGrp="1"/>
          </p:cNvSpPr>
          <p:nvPr>
            <p:ph type="body" sz="quarter" idx="1"/>
          </p:nvPr>
        </p:nvSpPr>
        <p:spPr/>
        <p:txBody>
          <a:bodyPr/>
          <a:lstStyle/>
          <a:p>
            <a:endParaRPr lang="zh-TW" altLang="en-US"/>
          </a:p>
        </p:txBody>
      </p:sp>
      <p:sp>
        <p:nvSpPr>
          <p:cNvPr id="4" name="日期版面配置區 1"/>
          <p:cNvSpPr txBox="1"/>
          <p:nvPr/>
        </p:nvSpPr>
        <p:spPr>
          <a:xfrm>
            <a:off x="3884608" y="0"/>
            <a:ext cx="2971800" cy="458791"/>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pitchFamily="34"/>
              <a:ea typeface="標楷體" pitchFamily="65"/>
            </a:endParaRPr>
          </a:p>
        </p:txBody>
      </p:sp>
    </p:spTree>
    <p:extLst>
      <p:ext uri="{BB962C8B-B14F-4D97-AF65-F5344CB8AC3E}">
        <p14:creationId xmlns:p14="http://schemas.microsoft.com/office/powerpoint/2010/main" val="106217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txBox="1">
            <a:spLocks noGrp="1"/>
          </p:cNvSpPr>
          <p:nvPr>
            <p:ph type="body" sz="quarter" idx="1"/>
          </p:nvPr>
        </p:nvSpPr>
        <p:spPr/>
        <p:txBody>
          <a:bodyPr/>
          <a:lstStyle/>
          <a:p>
            <a:endParaRPr lang="zh-TW" altLang="en-US"/>
          </a:p>
        </p:txBody>
      </p:sp>
      <p:sp>
        <p:nvSpPr>
          <p:cNvPr id="4" name="日期版面配置區 1"/>
          <p:cNvSpPr txBox="1"/>
          <p:nvPr/>
        </p:nvSpPr>
        <p:spPr>
          <a:xfrm>
            <a:off x="3884608" y="0"/>
            <a:ext cx="2971800" cy="458791"/>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pitchFamily="34"/>
              <a:ea typeface="標楷體" pitchFamily="65"/>
            </a:endParaRPr>
          </a:p>
        </p:txBody>
      </p:sp>
    </p:spTree>
    <p:extLst>
      <p:ext uri="{BB962C8B-B14F-4D97-AF65-F5344CB8AC3E}">
        <p14:creationId xmlns:p14="http://schemas.microsoft.com/office/powerpoint/2010/main" val="3160765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txBox="1">
            <a:spLocks noGrp="1"/>
          </p:cNvSpPr>
          <p:nvPr>
            <p:ph type="body" sz="quarter" idx="1"/>
          </p:nvPr>
        </p:nvSpPr>
        <p:spPr/>
        <p:txBody>
          <a:bodyPr/>
          <a:lstStyle/>
          <a:p>
            <a:endParaRPr lang="zh-TW" altLang="en-US"/>
          </a:p>
        </p:txBody>
      </p:sp>
      <p:sp>
        <p:nvSpPr>
          <p:cNvPr id="4" name="日期版面配置區 1"/>
          <p:cNvSpPr txBox="1"/>
          <p:nvPr/>
        </p:nvSpPr>
        <p:spPr>
          <a:xfrm>
            <a:off x="3884608" y="0"/>
            <a:ext cx="2971800" cy="458791"/>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pitchFamily="34"/>
              <a:ea typeface="標楷體" pitchFamily="65"/>
            </a:endParaRPr>
          </a:p>
        </p:txBody>
      </p:sp>
    </p:spTree>
    <p:extLst>
      <p:ext uri="{BB962C8B-B14F-4D97-AF65-F5344CB8AC3E}">
        <p14:creationId xmlns:p14="http://schemas.microsoft.com/office/powerpoint/2010/main" val="582305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txBox="1">
            <a:spLocks noGrp="1"/>
          </p:cNvSpPr>
          <p:nvPr>
            <p:ph type="body" sz="quarter" idx="1"/>
          </p:nvPr>
        </p:nvSpPr>
        <p:spPr/>
        <p:txBody>
          <a:bodyPr/>
          <a:lstStyle/>
          <a:p>
            <a:endParaRPr lang="zh-TW" altLang="en-US"/>
          </a:p>
        </p:txBody>
      </p:sp>
      <p:sp>
        <p:nvSpPr>
          <p:cNvPr id="4" name="日期版面配置區 1"/>
          <p:cNvSpPr txBox="1"/>
          <p:nvPr/>
        </p:nvSpPr>
        <p:spPr>
          <a:xfrm>
            <a:off x="3884608" y="0"/>
            <a:ext cx="2971800" cy="458791"/>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pitchFamily="34"/>
              <a:ea typeface="標楷體" pitchFamily="65"/>
            </a:endParaRPr>
          </a:p>
        </p:txBody>
      </p:sp>
    </p:spTree>
    <p:extLst>
      <p:ext uri="{BB962C8B-B14F-4D97-AF65-F5344CB8AC3E}">
        <p14:creationId xmlns:p14="http://schemas.microsoft.com/office/powerpoint/2010/main" val="1099960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txBox="1">
            <a:spLocks noGrp="1"/>
          </p:cNvSpPr>
          <p:nvPr>
            <p:ph type="body" sz="quarter" idx="1"/>
          </p:nvPr>
        </p:nvSpPr>
        <p:spPr/>
        <p:txBody>
          <a:bodyPr/>
          <a:lstStyle/>
          <a:p>
            <a:endParaRPr lang="zh-TW" altLang="en-US"/>
          </a:p>
        </p:txBody>
      </p:sp>
      <p:sp>
        <p:nvSpPr>
          <p:cNvPr id="4" name="日期版面配置區 1"/>
          <p:cNvSpPr txBox="1"/>
          <p:nvPr/>
        </p:nvSpPr>
        <p:spPr>
          <a:xfrm>
            <a:off x="3884608" y="0"/>
            <a:ext cx="2971800" cy="458791"/>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pitchFamily="34"/>
              <a:ea typeface="標楷體" pitchFamily="65"/>
            </a:endParaRPr>
          </a:p>
        </p:txBody>
      </p:sp>
    </p:spTree>
    <p:extLst>
      <p:ext uri="{BB962C8B-B14F-4D97-AF65-F5344CB8AC3E}">
        <p14:creationId xmlns:p14="http://schemas.microsoft.com/office/powerpoint/2010/main" val="3102650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txBox="1">
            <a:spLocks noGrp="1"/>
          </p:cNvSpPr>
          <p:nvPr>
            <p:ph type="body" sz="quarter" idx="1"/>
          </p:nvPr>
        </p:nvSpPr>
        <p:spPr/>
        <p:txBody>
          <a:bodyPr/>
          <a:lstStyle/>
          <a:p>
            <a:endParaRPr lang="zh-TW" altLang="en-US"/>
          </a:p>
        </p:txBody>
      </p:sp>
      <p:sp>
        <p:nvSpPr>
          <p:cNvPr id="4" name="日期版面配置區 1"/>
          <p:cNvSpPr txBox="1"/>
          <p:nvPr/>
        </p:nvSpPr>
        <p:spPr>
          <a:xfrm>
            <a:off x="3884608" y="0"/>
            <a:ext cx="2971800" cy="458791"/>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pitchFamily="34"/>
              <a:ea typeface="標楷體" pitchFamily="65"/>
            </a:endParaRPr>
          </a:p>
        </p:txBody>
      </p:sp>
    </p:spTree>
    <p:extLst>
      <p:ext uri="{BB962C8B-B14F-4D97-AF65-F5344CB8AC3E}">
        <p14:creationId xmlns:p14="http://schemas.microsoft.com/office/powerpoint/2010/main" val="1442136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txBox="1">
            <a:spLocks noGrp="1"/>
          </p:cNvSpPr>
          <p:nvPr>
            <p:ph type="body" sz="quarter" idx="1"/>
          </p:nvPr>
        </p:nvSpPr>
        <p:spPr/>
        <p:txBody>
          <a:bodyPr/>
          <a:lstStyle/>
          <a:p>
            <a:endParaRPr lang="zh-TW" altLang="en-US"/>
          </a:p>
        </p:txBody>
      </p:sp>
      <p:sp>
        <p:nvSpPr>
          <p:cNvPr id="4" name="日期版面配置區 1"/>
          <p:cNvSpPr txBox="1"/>
          <p:nvPr/>
        </p:nvSpPr>
        <p:spPr>
          <a:xfrm>
            <a:off x="3884608" y="0"/>
            <a:ext cx="2971800" cy="458791"/>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pitchFamily="34"/>
              <a:ea typeface="標楷體" pitchFamily="65"/>
            </a:endParaRPr>
          </a:p>
        </p:txBody>
      </p:sp>
    </p:spTree>
    <p:extLst>
      <p:ext uri="{BB962C8B-B14F-4D97-AF65-F5344CB8AC3E}">
        <p14:creationId xmlns:p14="http://schemas.microsoft.com/office/powerpoint/2010/main" val="2082535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txBox="1">
            <a:spLocks noGrp="1"/>
          </p:cNvSpPr>
          <p:nvPr>
            <p:ph type="body" sz="quarter" idx="1"/>
          </p:nvPr>
        </p:nvSpPr>
        <p:spPr/>
        <p:txBody>
          <a:bodyPr/>
          <a:lstStyle/>
          <a:p>
            <a:endParaRPr lang="zh-TW" altLang="en-US"/>
          </a:p>
        </p:txBody>
      </p:sp>
      <p:sp>
        <p:nvSpPr>
          <p:cNvPr id="4" name="日期版面配置區 1"/>
          <p:cNvSpPr txBox="1"/>
          <p:nvPr/>
        </p:nvSpPr>
        <p:spPr>
          <a:xfrm>
            <a:off x="3884608" y="0"/>
            <a:ext cx="2971800" cy="458791"/>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pitchFamily="34"/>
              <a:ea typeface="標楷體" pitchFamily="65"/>
            </a:endParaRPr>
          </a:p>
        </p:txBody>
      </p:sp>
    </p:spTree>
    <p:extLst>
      <p:ext uri="{BB962C8B-B14F-4D97-AF65-F5344CB8AC3E}">
        <p14:creationId xmlns:p14="http://schemas.microsoft.com/office/powerpoint/2010/main" val="1682871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txBox="1">
            <a:spLocks noGrp="1"/>
          </p:cNvSpPr>
          <p:nvPr>
            <p:ph type="body" sz="quarter" idx="1"/>
          </p:nvPr>
        </p:nvSpPr>
        <p:spPr/>
        <p:txBody>
          <a:bodyPr/>
          <a:lstStyle/>
          <a:p>
            <a:endParaRPr lang="zh-TW" altLang="en-US"/>
          </a:p>
        </p:txBody>
      </p:sp>
      <p:sp>
        <p:nvSpPr>
          <p:cNvPr id="4" name="日期版面配置區 1"/>
          <p:cNvSpPr txBox="1"/>
          <p:nvPr/>
        </p:nvSpPr>
        <p:spPr>
          <a:xfrm>
            <a:off x="3884608" y="0"/>
            <a:ext cx="2971800" cy="458791"/>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pitchFamily="34"/>
              <a:ea typeface="標楷體" pitchFamily="65"/>
            </a:endParaRPr>
          </a:p>
        </p:txBody>
      </p:sp>
    </p:spTree>
    <p:extLst>
      <p:ext uri="{BB962C8B-B14F-4D97-AF65-F5344CB8AC3E}">
        <p14:creationId xmlns:p14="http://schemas.microsoft.com/office/powerpoint/2010/main" val="3360441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txBox="1">
            <a:spLocks noGrp="1"/>
          </p:cNvSpPr>
          <p:nvPr>
            <p:ph type="ctrTitle"/>
          </p:nvPr>
        </p:nvSpPr>
        <p:spPr>
          <a:xfrm>
            <a:off x="685800" y="2130423"/>
            <a:ext cx="7772400" cy="1470026"/>
          </a:xfrm>
        </p:spPr>
        <p:txBody>
          <a:bodyPr/>
          <a:lstStyle>
            <a:lvl1pPr>
              <a:defRPr/>
            </a:lvl1pPr>
          </a:lstStyle>
          <a:p>
            <a:pPr lvl="0"/>
            <a:r>
              <a:rPr lang="zh-TW"/>
              <a:t>按一下以編輯母片標題樣式</a:t>
            </a:r>
            <a:endParaRPr lang="en-US"/>
          </a:p>
        </p:txBody>
      </p:sp>
      <p:sp>
        <p:nvSpPr>
          <p:cNvPr id="3" name="副標題 2"/>
          <p:cNvSpPr txBox="1">
            <a:spLocks noGrp="1"/>
          </p:cNvSpPr>
          <p:nvPr>
            <p:ph type="subTitle" idx="1"/>
          </p:nvPr>
        </p:nvSpPr>
        <p:spPr>
          <a:xfrm>
            <a:off x="1371600" y="3886200"/>
            <a:ext cx="6400800" cy="1752603"/>
          </a:xfrm>
        </p:spPr>
        <p:txBody>
          <a:bodyPr anchorCtr="1"/>
          <a:lstStyle>
            <a:lvl1pPr marL="0" indent="0" algn="ctr">
              <a:buNone/>
              <a:defRPr>
                <a:solidFill>
                  <a:srgbClr val="898989"/>
                </a:solidFill>
              </a:defRPr>
            </a:lvl1pPr>
          </a:lstStyle>
          <a:p>
            <a:pPr lvl="0"/>
            <a:r>
              <a:rPr lang="zh-TW"/>
              <a:t>按一下以編輯母片副標題樣式</a:t>
            </a:r>
            <a:endParaRPr lang="en-US"/>
          </a:p>
        </p:txBody>
      </p:sp>
      <p:sp>
        <p:nvSpPr>
          <p:cNvPr id="4" name="日期版面配置區 3"/>
          <p:cNvSpPr txBox="1">
            <a:spLocks noGrp="1"/>
          </p:cNvSpPr>
          <p:nvPr>
            <p:ph type="dt" sz="half" idx="7"/>
          </p:nvPr>
        </p:nvSpPr>
        <p:spPr/>
        <p:txBody>
          <a:bodyPr/>
          <a:lstStyle>
            <a:lvl1pPr>
              <a:defRPr/>
            </a:lvl1pPr>
          </a:lstStyle>
          <a:p>
            <a:pPr lvl="0"/>
            <a:fld id="{CBEE8CC7-3751-4554-8836-5944B54D450B}" type="datetime1">
              <a:rPr lang="en-US"/>
              <a:pPr lvl="0"/>
              <a:t>9/8/2018</a:t>
            </a:fld>
            <a:endParaRPr lang="en-US"/>
          </a:p>
        </p:txBody>
      </p:sp>
      <p:sp>
        <p:nvSpPr>
          <p:cNvPr id="5" name="頁尾版面配置區 4"/>
          <p:cNvSpPr txBox="1">
            <a:spLocks noGrp="1"/>
          </p:cNvSpPr>
          <p:nvPr>
            <p:ph type="ftr" sz="quarter" idx="9"/>
          </p:nvPr>
        </p:nvSpPr>
        <p:spPr/>
        <p:txBody>
          <a:bodyPr/>
          <a:lstStyle>
            <a:lvl1pPr>
              <a:defRPr/>
            </a:lvl1pPr>
          </a:lstStyle>
          <a:p>
            <a:pPr lvl="0"/>
            <a:endParaRPr lang="en-US"/>
          </a:p>
        </p:txBody>
      </p:sp>
      <p:sp>
        <p:nvSpPr>
          <p:cNvPr id="6" name="投影片編號版面配置區 5"/>
          <p:cNvSpPr txBox="1">
            <a:spLocks noGrp="1"/>
          </p:cNvSpPr>
          <p:nvPr>
            <p:ph type="sldNum" sz="quarter" idx="8"/>
          </p:nvPr>
        </p:nvSpPr>
        <p:spPr/>
        <p:txBody>
          <a:bodyPr/>
          <a:lstStyle>
            <a:lvl1pPr>
              <a:defRPr/>
            </a:lvl1pPr>
          </a:lstStyle>
          <a:p>
            <a:pPr lvl="0"/>
            <a:fld id="{B2CDC66F-C96D-4AE3-9BFC-7F16770C5B8E}" type="slidenum">
              <a:t>‹#›</a:t>
            </a:fld>
            <a:endParaRPr lang="en-US"/>
          </a:p>
        </p:txBody>
      </p:sp>
    </p:spTree>
    <p:extLst>
      <p:ext uri="{BB962C8B-B14F-4D97-AF65-F5344CB8AC3E}">
        <p14:creationId xmlns:p14="http://schemas.microsoft.com/office/powerpoint/2010/main" val="1618692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
        <p:nvSpPr>
          <p:cNvPr id="3" name="直排文字版面配置區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日期版面配置區 3"/>
          <p:cNvSpPr txBox="1">
            <a:spLocks noGrp="1"/>
          </p:cNvSpPr>
          <p:nvPr>
            <p:ph type="dt" sz="half" idx="7"/>
          </p:nvPr>
        </p:nvSpPr>
        <p:spPr/>
        <p:txBody>
          <a:bodyPr/>
          <a:lstStyle>
            <a:lvl1pPr>
              <a:defRPr/>
            </a:lvl1pPr>
          </a:lstStyle>
          <a:p>
            <a:pPr lvl="0"/>
            <a:fld id="{D9C932B1-09B6-4980-9F0E-EABBBCDF0F66}" type="datetime1">
              <a:rPr lang="en-US"/>
              <a:pPr lvl="0"/>
              <a:t>9/8/2018</a:t>
            </a:fld>
            <a:endParaRPr lang="en-US"/>
          </a:p>
        </p:txBody>
      </p:sp>
      <p:sp>
        <p:nvSpPr>
          <p:cNvPr id="5" name="頁尾版面配置區 4"/>
          <p:cNvSpPr txBox="1">
            <a:spLocks noGrp="1"/>
          </p:cNvSpPr>
          <p:nvPr>
            <p:ph type="ftr" sz="quarter" idx="9"/>
          </p:nvPr>
        </p:nvSpPr>
        <p:spPr/>
        <p:txBody>
          <a:bodyPr/>
          <a:lstStyle>
            <a:lvl1pPr>
              <a:defRPr/>
            </a:lvl1pPr>
          </a:lstStyle>
          <a:p>
            <a:pPr lvl="0"/>
            <a:endParaRPr lang="en-US"/>
          </a:p>
        </p:txBody>
      </p:sp>
      <p:sp>
        <p:nvSpPr>
          <p:cNvPr id="6" name="投影片編號版面配置區 5"/>
          <p:cNvSpPr txBox="1">
            <a:spLocks noGrp="1"/>
          </p:cNvSpPr>
          <p:nvPr>
            <p:ph type="sldNum" sz="quarter" idx="8"/>
          </p:nvPr>
        </p:nvSpPr>
        <p:spPr/>
        <p:txBody>
          <a:bodyPr/>
          <a:lstStyle>
            <a:lvl1pPr>
              <a:defRPr/>
            </a:lvl1pPr>
          </a:lstStyle>
          <a:p>
            <a:pPr lvl="0"/>
            <a:fld id="{35EDF57D-C440-4A1A-A390-60731A25721C}" type="slidenum">
              <a:t>‹#›</a:t>
            </a:fld>
            <a:endParaRPr lang="en-US"/>
          </a:p>
        </p:txBody>
      </p:sp>
    </p:spTree>
    <p:extLst>
      <p:ext uri="{BB962C8B-B14F-4D97-AF65-F5344CB8AC3E}">
        <p14:creationId xmlns:p14="http://schemas.microsoft.com/office/powerpoint/2010/main" val="54528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txBox="1">
            <a:spLocks noGrp="1"/>
          </p:cNvSpPr>
          <p:nvPr>
            <p:ph type="title" orient="vert"/>
          </p:nvPr>
        </p:nvSpPr>
        <p:spPr>
          <a:xfrm>
            <a:off x="6629400" y="274640"/>
            <a:ext cx="2057400" cy="5851529"/>
          </a:xfrm>
        </p:spPr>
        <p:txBody>
          <a:bodyPr vert="eaVert"/>
          <a:lstStyle>
            <a:lvl1pPr>
              <a:defRPr/>
            </a:lvl1pPr>
          </a:lstStyle>
          <a:p>
            <a:pPr lvl="0"/>
            <a:r>
              <a:rPr lang="zh-TW"/>
              <a:t>按一下以編輯母片標題樣式</a:t>
            </a:r>
            <a:endParaRPr lang="en-US"/>
          </a:p>
        </p:txBody>
      </p:sp>
      <p:sp>
        <p:nvSpPr>
          <p:cNvPr id="3" name="直排文字版面配置區 2"/>
          <p:cNvSpPr txBox="1">
            <a:spLocks noGrp="1"/>
          </p:cNvSpPr>
          <p:nvPr>
            <p:ph type="body" orient="vert" idx="1"/>
          </p:nvPr>
        </p:nvSpPr>
        <p:spPr>
          <a:xfrm>
            <a:off x="457200" y="274640"/>
            <a:ext cx="6019796" cy="5851529"/>
          </a:xfrm>
        </p:spPr>
        <p:txBody>
          <a:bodyPr vert="eaVert"/>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日期版面配置區 3"/>
          <p:cNvSpPr txBox="1">
            <a:spLocks noGrp="1"/>
          </p:cNvSpPr>
          <p:nvPr>
            <p:ph type="dt" sz="half" idx="7"/>
          </p:nvPr>
        </p:nvSpPr>
        <p:spPr/>
        <p:txBody>
          <a:bodyPr/>
          <a:lstStyle>
            <a:lvl1pPr>
              <a:defRPr/>
            </a:lvl1pPr>
          </a:lstStyle>
          <a:p>
            <a:pPr lvl="0"/>
            <a:fld id="{CE6A81FB-79FE-4BD0-9409-FFB17A53DAF6}" type="datetime1">
              <a:rPr lang="en-US"/>
              <a:pPr lvl="0"/>
              <a:t>9/8/2018</a:t>
            </a:fld>
            <a:endParaRPr lang="en-US"/>
          </a:p>
        </p:txBody>
      </p:sp>
      <p:sp>
        <p:nvSpPr>
          <p:cNvPr id="5" name="頁尾版面配置區 4"/>
          <p:cNvSpPr txBox="1">
            <a:spLocks noGrp="1"/>
          </p:cNvSpPr>
          <p:nvPr>
            <p:ph type="ftr" sz="quarter" idx="9"/>
          </p:nvPr>
        </p:nvSpPr>
        <p:spPr/>
        <p:txBody>
          <a:bodyPr/>
          <a:lstStyle>
            <a:lvl1pPr>
              <a:defRPr/>
            </a:lvl1pPr>
          </a:lstStyle>
          <a:p>
            <a:pPr lvl="0"/>
            <a:endParaRPr lang="en-US"/>
          </a:p>
        </p:txBody>
      </p:sp>
      <p:sp>
        <p:nvSpPr>
          <p:cNvPr id="6" name="投影片編號版面配置區 5"/>
          <p:cNvSpPr txBox="1">
            <a:spLocks noGrp="1"/>
          </p:cNvSpPr>
          <p:nvPr>
            <p:ph type="sldNum" sz="quarter" idx="8"/>
          </p:nvPr>
        </p:nvSpPr>
        <p:spPr/>
        <p:txBody>
          <a:bodyPr/>
          <a:lstStyle>
            <a:lvl1pPr>
              <a:defRPr/>
            </a:lvl1pPr>
          </a:lstStyle>
          <a:p>
            <a:pPr lvl="0"/>
            <a:fld id="{E7F0D7A7-AEDD-434E-82F6-1CDBFBCB2A06}" type="slidenum">
              <a:t>‹#›</a:t>
            </a:fld>
            <a:endParaRPr lang="en-US"/>
          </a:p>
        </p:txBody>
      </p:sp>
    </p:spTree>
    <p:extLst>
      <p:ext uri="{BB962C8B-B14F-4D97-AF65-F5344CB8AC3E}">
        <p14:creationId xmlns:p14="http://schemas.microsoft.com/office/powerpoint/2010/main" val="872944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標題，物件及文字">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
        <p:nvSpPr>
          <p:cNvPr id="3" name="內容版面配置區 2"/>
          <p:cNvSpPr txBox="1">
            <a:spLocks noGrp="1"/>
          </p:cNvSpPr>
          <p:nvPr>
            <p:ph idx="1"/>
          </p:nvPr>
        </p:nvSpPr>
        <p:spPr>
          <a:xfrm>
            <a:off x="457200" y="1600200"/>
            <a:ext cx="4038603" cy="4525959"/>
          </a:xfrm>
        </p:spPr>
        <p:txBody>
          <a:bodyPr/>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文字版面配置區 3"/>
          <p:cNvSpPr txBox="1">
            <a:spLocks noGrp="1"/>
          </p:cNvSpPr>
          <p:nvPr>
            <p:ph type="body" idx="2"/>
          </p:nvPr>
        </p:nvSpPr>
        <p:spPr>
          <a:xfrm>
            <a:off x="4648196" y="1600200"/>
            <a:ext cx="4038603" cy="4525959"/>
          </a:xfrm>
        </p:spPr>
        <p:txBody>
          <a:bodyPr/>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5" name="日期版面配置區 4"/>
          <p:cNvSpPr txBox="1">
            <a:spLocks noGrp="1"/>
          </p:cNvSpPr>
          <p:nvPr>
            <p:ph type="dt" sz="half" idx="7"/>
          </p:nvPr>
        </p:nvSpPr>
        <p:spPr>
          <a:xfrm>
            <a:off x="457200" y="6245223"/>
            <a:ext cx="2133596" cy="476246"/>
          </a:xfrm>
        </p:spPr>
        <p:txBody>
          <a:bodyPr/>
          <a:lstStyle>
            <a:lvl1pPr>
              <a:defRPr/>
            </a:lvl1pPr>
          </a:lstStyle>
          <a:p>
            <a:pPr lvl="0"/>
            <a:endParaRPr lang="en-US"/>
          </a:p>
        </p:txBody>
      </p:sp>
      <p:sp>
        <p:nvSpPr>
          <p:cNvPr id="6" name="頁尾版面配置區 5"/>
          <p:cNvSpPr txBox="1">
            <a:spLocks noGrp="1"/>
          </p:cNvSpPr>
          <p:nvPr>
            <p:ph type="ftr" sz="quarter" idx="9"/>
          </p:nvPr>
        </p:nvSpPr>
        <p:spPr>
          <a:xfrm>
            <a:off x="3124203" y="6245223"/>
            <a:ext cx="2895603" cy="476246"/>
          </a:xfrm>
        </p:spPr>
        <p:txBody>
          <a:bodyPr/>
          <a:lstStyle>
            <a:lvl1pPr>
              <a:defRPr/>
            </a:lvl1pPr>
          </a:lstStyle>
          <a:p>
            <a:pPr lvl="0"/>
            <a:endParaRPr lang="en-US"/>
          </a:p>
        </p:txBody>
      </p:sp>
      <p:sp>
        <p:nvSpPr>
          <p:cNvPr id="7" name="投影片編號版面配置區 6"/>
          <p:cNvSpPr txBox="1">
            <a:spLocks noGrp="1"/>
          </p:cNvSpPr>
          <p:nvPr>
            <p:ph type="sldNum" sz="quarter" idx="8"/>
          </p:nvPr>
        </p:nvSpPr>
        <p:spPr>
          <a:xfrm>
            <a:off x="6553203" y="6245223"/>
            <a:ext cx="2133596" cy="476246"/>
          </a:xfrm>
        </p:spPr>
        <p:txBody>
          <a:bodyPr/>
          <a:lstStyle>
            <a:lvl1pPr>
              <a:defRPr/>
            </a:lvl1pPr>
          </a:lstStyle>
          <a:p>
            <a:pPr lvl="0"/>
            <a:fld id="{CB974396-3CE0-40E4-9A89-6D0FEB86E979}" type="slidenum">
              <a:t>‹#›</a:t>
            </a:fld>
            <a:endParaRPr lang="en-US"/>
          </a:p>
        </p:txBody>
      </p:sp>
    </p:spTree>
    <p:extLst>
      <p:ext uri="{BB962C8B-B14F-4D97-AF65-F5344CB8AC3E}">
        <p14:creationId xmlns:p14="http://schemas.microsoft.com/office/powerpoint/2010/main" val="3395705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標題及文字在物件之上">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
        <p:nvSpPr>
          <p:cNvPr id="3" name="文字版面配置區 2"/>
          <p:cNvSpPr txBox="1">
            <a:spLocks noGrp="1"/>
          </p:cNvSpPr>
          <p:nvPr>
            <p:ph type="body" idx="1"/>
          </p:nvPr>
        </p:nvSpPr>
        <p:spPr>
          <a:xfrm>
            <a:off x="457200" y="1600200"/>
            <a:ext cx="8229600" cy="2185992"/>
          </a:xfrm>
        </p:spPr>
        <p:txBody>
          <a:bodyPr/>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內容版面配置區 3"/>
          <p:cNvSpPr txBox="1">
            <a:spLocks noGrp="1"/>
          </p:cNvSpPr>
          <p:nvPr>
            <p:ph idx="2"/>
          </p:nvPr>
        </p:nvSpPr>
        <p:spPr>
          <a:xfrm>
            <a:off x="457200" y="3938585"/>
            <a:ext cx="8229600" cy="2187573"/>
          </a:xfrm>
        </p:spPr>
        <p:txBody>
          <a:bodyPr/>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5" name="日期版面配置區 4"/>
          <p:cNvSpPr txBox="1">
            <a:spLocks noGrp="1"/>
          </p:cNvSpPr>
          <p:nvPr>
            <p:ph type="dt" sz="half" idx="7"/>
          </p:nvPr>
        </p:nvSpPr>
        <p:spPr>
          <a:xfrm>
            <a:off x="457200" y="6245223"/>
            <a:ext cx="2133596" cy="476246"/>
          </a:xfrm>
        </p:spPr>
        <p:txBody>
          <a:bodyPr/>
          <a:lstStyle>
            <a:lvl1pPr>
              <a:defRPr/>
            </a:lvl1pPr>
          </a:lstStyle>
          <a:p>
            <a:pPr lvl="0"/>
            <a:endParaRPr lang="en-US"/>
          </a:p>
        </p:txBody>
      </p:sp>
      <p:sp>
        <p:nvSpPr>
          <p:cNvPr id="6" name="頁尾版面配置區 5"/>
          <p:cNvSpPr txBox="1">
            <a:spLocks noGrp="1"/>
          </p:cNvSpPr>
          <p:nvPr>
            <p:ph type="ftr" sz="quarter" idx="9"/>
          </p:nvPr>
        </p:nvSpPr>
        <p:spPr>
          <a:xfrm>
            <a:off x="3124203" y="6245223"/>
            <a:ext cx="2895603" cy="476246"/>
          </a:xfrm>
        </p:spPr>
        <p:txBody>
          <a:bodyPr/>
          <a:lstStyle>
            <a:lvl1pPr>
              <a:defRPr/>
            </a:lvl1pPr>
          </a:lstStyle>
          <a:p>
            <a:pPr lvl="0"/>
            <a:endParaRPr lang="en-US"/>
          </a:p>
        </p:txBody>
      </p:sp>
      <p:sp>
        <p:nvSpPr>
          <p:cNvPr id="7" name="投影片編號版面配置區 6"/>
          <p:cNvSpPr txBox="1">
            <a:spLocks noGrp="1"/>
          </p:cNvSpPr>
          <p:nvPr>
            <p:ph type="sldNum" sz="quarter" idx="8"/>
          </p:nvPr>
        </p:nvSpPr>
        <p:spPr>
          <a:xfrm>
            <a:off x="6553203" y="6245223"/>
            <a:ext cx="2133596" cy="476246"/>
          </a:xfrm>
        </p:spPr>
        <p:txBody>
          <a:bodyPr/>
          <a:lstStyle>
            <a:lvl1pPr>
              <a:defRPr/>
            </a:lvl1pPr>
          </a:lstStyle>
          <a:p>
            <a:pPr lvl="0"/>
            <a:fld id="{B3A33FE2-B317-4939-BD56-1269A1AF12FD}" type="slidenum">
              <a:t>‹#›</a:t>
            </a:fld>
            <a:endParaRPr lang="en-US"/>
          </a:p>
        </p:txBody>
      </p:sp>
    </p:spTree>
    <p:extLst>
      <p:ext uri="{BB962C8B-B14F-4D97-AF65-F5344CB8AC3E}">
        <p14:creationId xmlns:p14="http://schemas.microsoft.com/office/powerpoint/2010/main" val="2376509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
        <p:nvSpPr>
          <p:cNvPr id="3" name="內容版面配置區 2"/>
          <p:cNvSpPr txBox="1">
            <a:spLocks noGrp="1"/>
          </p:cNvSpPr>
          <p:nvPr>
            <p:ph idx="1"/>
          </p:nvPr>
        </p:nvSpPr>
        <p:spPr/>
        <p:txBody>
          <a:bodyPr/>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日期版面配置區 3"/>
          <p:cNvSpPr txBox="1">
            <a:spLocks noGrp="1"/>
          </p:cNvSpPr>
          <p:nvPr>
            <p:ph type="dt" sz="half" idx="7"/>
          </p:nvPr>
        </p:nvSpPr>
        <p:spPr/>
        <p:txBody>
          <a:bodyPr/>
          <a:lstStyle>
            <a:lvl1pPr>
              <a:defRPr/>
            </a:lvl1pPr>
          </a:lstStyle>
          <a:p>
            <a:pPr lvl="0"/>
            <a:fld id="{5F50DEFF-FB28-4A8E-B23E-3683DEFDF667}" type="datetime1">
              <a:rPr lang="en-US"/>
              <a:pPr lvl="0"/>
              <a:t>9/8/2018</a:t>
            </a:fld>
            <a:endParaRPr lang="en-US"/>
          </a:p>
        </p:txBody>
      </p:sp>
      <p:sp>
        <p:nvSpPr>
          <p:cNvPr id="5" name="頁尾版面配置區 4"/>
          <p:cNvSpPr txBox="1">
            <a:spLocks noGrp="1"/>
          </p:cNvSpPr>
          <p:nvPr>
            <p:ph type="ftr" sz="quarter" idx="9"/>
          </p:nvPr>
        </p:nvSpPr>
        <p:spPr/>
        <p:txBody>
          <a:bodyPr/>
          <a:lstStyle>
            <a:lvl1pPr>
              <a:defRPr/>
            </a:lvl1pPr>
          </a:lstStyle>
          <a:p>
            <a:pPr lvl="0"/>
            <a:endParaRPr lang="en-US"/>
          </a:p>
        </p:txBody>
      </p:sp>
      <p:sp>
        <p:nvSpPr>
          <p:cNvPr id="6" name="投影片編號版面配置區 5"/>
          <p:cNvSpPr txBox="1">
            <a:spLocks noGrp="1"/>
          </p:cNvSpPr>
          <p:nvPr>
            <p:ph type="sldNum" sz="quarter" idx="8"/>
          </p:nvPr>
        </p:nvSpPr>
        <p:spPr/>
        <p:txBody>
          <a:bodyPr/>
          <a:lstStyle>
            <a:lvl1pPr>
              <a:defRPr/>
            </a:lvl1pPr>
          </a:lstStyle>
          <a:p>
            <a:pPr lvl="0"/>
            <a:fld id="{9D2076AB-661E-48DB-AB40-3FCCB9651ECF}" type="slidenum">
              <a:t>‹#›</a:t>
            </a:fld>
            <a:endParaRPr lang="en-US"/>
          </a:p>
        </p:txBody>
      </p:sp>
    </p:spTree>
    <p:extLst>
      <p:ext uri="{BB962C8B-B14F-4D97-AF65-F5344CB8AC3E}">
        <p14:creationId xmlns:p14="http://schemas.microsoft.com/office/powerpoint/2010/main" val="3610660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txBox="1">
            <a:spLocks noGrp="1"/>
          </p:cNvSpPr>
          <p:nvPr>
            <p:ph type="title"/>
          </p:nvPr>
        </p:nvSpPr>
        <p:spPr>
          <a:xfrm>
            <a:off x="722311" y="4406895"/>
            <a:ext cx="7772400" cy="1362071"/>
          </a:xfrm>
        </p:spPr>
        <p:txBody>
          <a:bodyPr anchor="t" anchorCtr="0"/>
          <a:lstStyle>
            <a:lvl1pPr algn="l">
              <a:defRPr sz="4000" b="1" cap="all"/>
            </a:lvl1pPr>
          </a:lstStyle>
          <a:p>
            <a:pPr lvl="0"/>
            <a:r>
              <a:rPr lang="zh-TW"/>
              <a:t>按一下以編輯母片標題樣式</a:t>
            </a:r>
            <a:endParaRPr lang="en-US"/>
          </a:p>
        </p:txBody>
      </p:sp>
      <p:sp>
        <p:nvSpPr>
          <p:cNvPr id="3" name="文字版面配置區 2"/>
          <p:cNvSpPr txBox="1">
            <a:spLocks noGrp="1"/>
          </p:cNvSpPr>
          <p:nvPr>
            <p:ph type="body" idx="1"/>
          </p:nvPr>
        </p:nvSpPr>
        <p:spPr>
          <a:xfrm>
            <a:off x="722311" y="2906713"/>
            <a:ext cx="7772400" cy="1500182"/>
          </a:xfrm>
        </p:spPr>
        <p:txBody>
          <a:bodyPr anchor="b"/>
          <a:lstStyle>
            <a:lvl1pPr marL="0" indent="0">
              <a:spcBef>
                <a:spcPts val="500"/>
              </a:spcBef>
              <a:buNone/>
              <a:defRPr sz="2000">
                <a:solidFill>
                  <a:srgbClr val="898989"/>
                </a:solidFill>
              </a:defRPr>
            </a:lvl1pPr>
          </a:lstStyle>
          <a:p>
            <a:pPr lvl="0"/>
            <a:r>
              <a:rPr lang="zh-TW"/>
              <a:t>按一下以編輯母片文字樣式</a:t>
            </a:r>
          </a:p>
        </p:txBody>
      </p:sp>
      <p:sp>
        <p:nvSpPr>
          <p:cNvPr id="4" name="日期版面配置區 3"/>
          <p:cNvSpPr txBox="1">
            <a:spLocks noGrp="1"/>
          </p:cNvSpPr>
          <p:nvPr>
            <p:ph type="dt" sz="half" idx="7"/>
          </p:nvPr>
        </p:nvSpPr>
        <p:spPr/>
        <p:txBody>
          <a:bodyPr/>
          <a:lstStyle>
            <a:lvl1pPr>
              <a:defRPr/>
            </a:lvl1pPr>
          </a:lstStyle>
          <a:p>
            <a:pPr lvl="0"/>
            <a:fld id="{B3DAA33A-EB89-45EA-B529-9C8B9DD52EEF}" type="datetime1">
              <a:rPr lang="en-US"/>
              <a:pPr lvl="0"/>
              <a:t>9/8/2018</a:t>
            </a:fld>
            <a:endParaRPr lang="en-US"/>
          </a:p>
        </p:txBody>
      </p:sp>
      <p:sp>
        <p:nvSpPr>
          <p:cNvPr id="5" name="頁尾版面配置區 4"/>
          <p:cNvSpPr txBox="1">
            <a:spLocks noGrp="1"/>
          </p:cNvSpPr>
          <p:nvPr>
            <p:ph type="ftr" sz="quarter" idx="9"/>
          </p:nvPr>
        </p:nvSpPr>
        <p:spPr/>
        <p:txBody>
          <a:bodyPr/>
          <a:lstStyle>
            <a:lvl1pPr>
              <a:defRPr/>
            </a:lvl1pPr>
          </a:lstStyle>
          <a:p>
            <a:pPr lvl="0"/>
            <a:endParaRPr lang="en-US"/>
          </a:p>
        </p:txBody>
      </p:sp>
      <p:sp>
        <p:nvSpPr>
          <p:cNvPr id="6" name="投影片編號版面配置區 5"/>
          <p:cNvSpPr txBox="1">
            <a:spLocks noGrp="1"/>
          </p:cNvSpPr>
          <p:nvPr>
            <p:ph type="sldNum" sz="quarter" idx="8"/>
          </p:nvPr>
        </p:nvSpPr>
        <p:spPr/>
        <p:txBody>
          <a:bodyPr/>
          <a:lstStyle>
            <a:lvl1pPr>
              <a:defRPr/>
            </a:lvl1pPr>
          </a:lstStyle>
          <a:p>
            <a:pPr lvl="0"/>
            <a:fld id="{F9767B57-6BD5-4A6D-9FD4-E236A5B9B0FD}" type="slidenum">
              <a:t>‹#›</a:t>
            </a:fld>
            <a:endParaRPr lang="en-US"/>
          </a:p>
        </p:txBody>
      </p:sp>
    </p:spTree>
    <p:extLst>
      <p:ext uri="{BB962C8B-B14F-4D97-AF65-F5344CB8AC3E}">
        <p14:creationId xmlns:p14="http://schemas.microsoft.com/office/powerpoint/2010/main" val="39848302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
        <p:nvSpPr>
          <p:cNvPr id="3" name="內容版面配置區 2"/>
          <p:cNvSpPr txBox="1">
            <a:spLocks noGrp="1"/>
          </p:cNvSpPr>
          <p:nvPr>
            <p:ph idx="1"/>
          </p:nvPr>
        </p:nvSpPr>
        <p:spPr>
          <a:xfrm>
            <a:off x="457200"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內容版面配置區 3"/>
          <p:cNvSpPr txBox="1">
            <a:spLocks noGrp="1"/>
          </p:cNvSpPr>
          <p:nvPr>
            <p:ph idx="2"/>
          </p:nvPr>
        </p:nvSpPr>
        <p:spPr>
          <a:xfrm>
            <a:off x="4648196"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5" name="日期版面配置區 4"/>
          <p:cNvSpPr txBox="1">
            <a:spLocks noGrp="1"/>
          </p:cNvSpPr>
          <p:nvPr>
            <p:ph type="dt" sz="half" idx="7"/>
          </p:nvPr>
        </p:nvSpPr>
        <p:spPr/>
        <p:txBody>
          <a:bodyPr/>
          <a:lstStyle>
            <a:lvl1pPr>
              <a:defRPr/>
            </a:lvl1pPr>
          </a:lstStyle>
          <a:p>
            <a:pPr lvl="0"/>
            <a:fld id="{83E40094-EF07-4498-AC03-E8872B403DD9}" type="datetime1">
              <a:rPr lang="en-US"/>
              <a:pPr lvl="0"/>
              <a:t>9/8/2018</a:t>
            </a:fld>
            <a:endParaRPr lang="en-US"/>
          </a:p>
        </p:txBody>
      </p:sp>
      <p:sp>
        <p:nvSpPr>
          <p:cNvPr id="6" name="頁尾版面配置區 5"/>
          <p:cNvSpPr txBox="1">
            <a:spLocks noGrp="1"/>
          </p:cNvSpPr>
          <p:nvPr>
            <p:ph type="ftr" sz="quarter" idx="9"/>
          </p:nvPr>
        </p:nvSpPr>
        <p:spPr/>
        <p:txBody>
          <a:bodyPr/>
          <a:lstStyle>
            <a:lvl1pPr>
              <a:defRPr/>
            </a:lvl1pPr>
          </a:lstStyle>
          <a:p>
            <a:pPr lvl="0"/>
            <a:endParaRPr lang="en-US"/>
          </a:p>
        </p:txBody>
      </p:sp>
      <p:sp>
        <p:nvSpPr>
          <p:cNvPr id="7" name="投影片編號版面配置區 6"/>
          <p:cNvSpPr txBox="1">
            <a:spLocks noGrp="1"/>
          </p:cNvSpPr>
          <p:nvPr>
            <p:ph type="sldNum" sz="quarter" idx="8"/>
          </p:nvPr>
        </p:nvSpPr>
        <p:spPr/>
        <p:txBody>
          <a:bodyPr/>
          <a:lstStyle>
            <a:lvl1pPr>
              <a:defRPr/>
            </a:lvl1pPr>
          </a:lstStyle>
          <a:p>
            <a:pPr lvl="0"/>
            <a:fld id="{8F00D337-E425-4A4E-8D7E-BAF576E9C8C0}" type="slidenum">
              <a:t>‹#›</a:t>
            </a:fld>
            <a:endParaRPr lang="en-US"/>
          </a:p>
        </p:txBody>
      </p:sp>
    </p:spTree>
    <p:extLst>
      <p:ext uri="{BB962C8B-B14F-4D97-AF65-F5344CB8AC3E}">
        <p14:creationId xmlns:p14="http://schemas.microsoft.com/office/powerpoint/2010/main" val="40874717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
        <p:nvSpPr>
          <p:cNvPr id="3" name="文字版面配置區 2"/>
          <p:cNvSpPr txBox="1">
            <a:spLocks noGrp="1"/>
          </p:cNvSpPr>
          <p:nvPr>
            <p:ph type="body" idx="1"/>
          </p:nvPr>
        </p:nvSpPr>
        <p:spPr>
          <a:xfrm>
            <a:off x="457200" y="1535113"/>
            <a:ext cx="4040184" cy="639759"/>
          </a:xfrm>
        </p:spPr>
        <p:txBody>
          <a:bodyPr anchor="b"/>
          <a:lstStyle>
            <a:lvl1pPr marL="0" indent="0">
              <a:spcBef>
                <a:spcPts val="600"/>
              </a:spcBef>
              <a:buNone/>
              <a:defRPr sz="2400" b="1"/>
            </a:lvl1pPr>
          </a:lstStyle>
          <a:p>
            <a:pPr lvl="0"/>
            <a:r>
              <a:rPr lang="zh-TW"/>
              <a:t>按一下以編輯母片文字樣式</a:t>
            </a:r>
          </a:p>
        </p:txBody>
      </p:sp>
      <p:sp>
        <p:nvSpPr>
          <p:cNvPr id="4" name="內容版面配置區 3"/>
          <p:cNvSpPr txBox="1">
            <a:spLocks noGrp="1"/>
          </p:cNvSpPr>
          <p:nvPr>
            <p:ph idx="2"/>
          </p:nvPr>
        </p:nvSpPr>
        <p:spPr>
          <a:xfrm>
            <a:off x="457200" y="2174872"/>
            <a:ext cx="4040184"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5" name="文字版面配置區 4"/>
          <p:cNvSpPr txBox="1">
            <a:spLocks noGrp="1"/>
          </p:cNvSpPr>
          <p:nvPr>
            <p:ph type="body" idx="3"/>
          </p:nvPr>
        </p:nvSpPr>
        <p:spPr>
          <a:xfrm>
            <a:off x="4645023" y="1535113"/>
            <a:ext cx="4041776" cy="639759"/>
          </a:xfrm>
        </p:spPr>
        <p:txBody>
          <a:bodyPr anchor="b"/>
          <a:lstStyle>
            <a:lvl1pPr marL="0" indent="0">
              <a:spcBef>
                <a:spcPts val="600"/>
              </a:spcBef>
              <a:buNone/>
              <a:defRPr sz="2400" b="1"/>
            </a:lvl1pPr>
          </a:lstStyle>
          <a:p>
            <a:pPr lvl="0"/>
            <a:r>
              <a:rPr lang="zh-TW"/>
              <a:t>按一下以編輯母片文字樣式</a:t>
            </a:r>
          </a:p>
        </p:txBody>
      </p:sp>
      <p:sp>
        <p:nvSpPr>
          <p:cNvPr id="6" name="內容版面配置區 5"/>
          <p:cNvSpPr txBox="1">
            <a:spLocks noGrp="1"/>
          </p:cNvSpPr>
          <p:nvPr>
            <p:ph idx="4"/>
          </p:nvPr>
        </p:nvSpPr>
        <p:spPr>
          <a:xfrm>
            <a:off x="4645023" y="2174872"/>
            <a:ext cx="4041776"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7" name="日期版面配置區 6"/>
          <p:cNvSpPr txBox="1">
            <a:spLocks noGrp="1"/>
          </p:cNvSpPr>
          <p:nvPr>
            <p:ph type="dt" sz="half" idx="7"/>
          </p:nvPr>
        </p:nvSpPr>
        <p:spPr/>
        <p:txBody>
          <a:bodyPr/>
          <a:lstStyle>
            <a:lvl1pPr>
              <a:defRPr/>
            </a:lvl1pPr>
          </a:lstStyle>
          <a:p>
            <a:pPr lvl="0"/>
            <a:fld id="{C0B7841E-7C4F-410B-8BA4-A4EB3BBA408A}" type="datetime1">
              <a:rPr lang="en-US"/>
              <a:pPr lvl="0"/>
              <a:t>9/8/2018</a:t>
            </a:fld>
            <a:endParaRPr lang="en-US"/>
          </a:p>
        </p:txBody>
      </p:sp>
      <p:sp>
        <p:nvSpPr>
          <p:cNvPr id="8" name="頁尾版面配置區 7"/>
          <p:cNvSpPr txBox="1">
            <a:spLocks noGrp="1"/>
          </p:cNvSpPr>
          <p:nvPr>
            <p:ph type="ftr" sz="quarter" idx="9"/>
          </p:nvPr>
        </p:nvSpPr>
        <p:spPr/>
        <p:txBody>
          <a:bodyPr/>
          <a:lstStyle>
            <a:lvl1pPr>
              <a:defRPr/>
            </a:lvl1pPr>
          </a:lstStyle>
          <a:p>
            <a:pPr lvl="0"/>
            <a:endParaRPr lang="en-US"/>
          </a:p>
        </p:txBody>
      </p:sp>
      <p:sp>
        <p:nvSpPr>
          <p:cNvPr id="9" name="投影片編號版面配置區 8"/>
          <p:cNvSpPr txBox="1">
            <a:spLocks noGrp="1"/>
          </p:cNvSpPr>
          <p:nvPr>
            <p:ph type="sldNum" sz="quarter" idx="8"/>
          </p:nvPr>
        </p:nvSpPr>
        <p:spPr/>
        <p:txBody>
          <a:bodyPr/>
          <a:lstStyle>
            <a:lvl1pPr>
              <a:defRPr/>
            </a:lvl1pPr>
          </a:lstStyle>
          <a:p>
            <a:pPr lvl="0"/>
            <a:fld id="{1A465E0E-0282-481A-B9AD-3740B826BF87}" type="slidenum">
              <a:t>‹#›</a:t>
            </a:fld>
            <a:endParaRPr lang="en-US"/>
          </a:p>
        </p:txBody>
      </p:sp>
    </p:spTree>
    <p:extLst>
      <p:ext uri="{BB962C8B-B14F-4D97-AF65-F5344CB8AC3E}">
        <p14:creationId xmlns:p14="http://schemas.microsoft.com/office/powerpoint/2010/main" val="3212554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
        <p:nvSpPr>
          <p:cNvPr id="3" name="日期版面配置區 2"/>
          <p:cNvSpPr txBox="1">
            <a:spLocks noGrp="1"/>
          </p:cNvSpPr>
          <p:nvPr>
            <p:ph type="dt" sz="half" idx="7"/>
          </p:nvPr>
        </p:nvSpPr>
        <p:spPr/>
        <p:txBody>
          <a:bodyPr/>
          <a:lstStyle>
            <a:lvl1pPr>
              <a:defRPr/>
            </a:lvl1pPr>
          </a:lstStyle>
          <a:p>
            <a:pPr lvl="0"/>
            <a:fld id="{0AA54E70-1A16-4069-AE49-B2A577A8DC4B}" type="datetime1">
              <a:rPr lang="en-US"/>
              <a:pPr lvl="0"/>
              <a:t>9/8/2018</a:t>
            </a:fld>
            <a:endParaRPr lang="en-US"/>
          </a:p>
        </p:txBody>
      </p:sp>
      <p:sp>
        <p:nvSpPr>
          <p:cNvPr id="4" name="頁尾版面配置區 3"/>
          <p:cNvSpPr txBox="1">
            <a:spLocks noGrp="1"/>
          </p:cNvSpPr>
          <p:nvPr>
            <p:ph type="ftr" sz="quarter" idx="9"/>
          </p:nvPr>
        </p:nvSpPr>
        <p:spPr/>
        <p:txBody>
          <a:bodyPr/>
          <a:lstStyle>
            <a:lvl1pPr>
              <a:defRPr/>
            </a:lvl1pPr>
          </a:lstStyle>
          <a:p>
            <a:pPr lvl="0"/>
            <a:endParaRPr lang="en-US"/>
          </a:p>
        </p:txBody>
      </p:sp>
      <p:sp>
        <p:nvSpPr>
          <p:cNvPr id="5" name="投影片編號版面配置區 4"/>
          <p:cNvSpPr txBox="1">
            <a:spLocks noGrp="1"/>
          </p:cNvSpPr>
          <p:nvPr>
            <p:ph type="sldNum" sz="quarter" idx="8"/>
          </p:nvPr>
        </p:nvSpPr>
        <p:spPr/>
        <p:txBody>
          <a:bodyPr/>
          <a:lstStyle>
            <a:lvl1pPr>
              <a:defRPr/>
            </a:lvl1pPr>
          </a:lstStyle>
          <a:p>
            <a:pPr lvl="0"/>
            <a:fld id="{C2949764-CDE3-489F-A52F-5550C20C0473}" type="slidenum">
              <a:t>‹#›</a:t>
            </a:fld>
            <a:endParaRPr lang="en-US"/>
          </a:p>
        </p:txBody>
      </p:sp>
    </p:spTree>
    <p:extLst>
      <p:ext uri="{BB962C8B-B14F-4D97-AF65-F5344CB8AC3E}">
        <p14:creationId xmlns:p14="http://schemas.microsoft.com/office/powerpoint/2010/main" val="642512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txBox="1">
            <a:spLocks noGrp="1"/>
          </p:cNvSpPr>
          <p:nvPr>
            <p:ph type="dt" sz="half" idx="7"/>
          </p:nvPr>
        </p:nvSpPr>
        <p:spPr/>
        <p:txBody>
          <a:bodyPr/>
          <a:lstStyle>
            <a:lvl1pPr>
              <a:defRPr/>
            </a:lvl1pPr>
          </a:lstStyle>
          <a:p>
            <a:pPr lvl="0"/>
            <a:fld id="{690AC999-1386-4648-840D-1726071B3133}" type="datetime1">
              <a:rPr lang="en-US"/>
              <a:pPr lvl="0"/>
              <a:t>9/8/2018</a:t>
            </a:fld>
            <a:endParaRPr lang="en-US"/>
          </a:p>
        </p:txBody>
      </p:sp>
      <p:sp>
        <p:nvSpPr>
          <p:cNvPr id="3" name="頁尾版面配置區 2"/>
          <p:cNvSpPr txBox="1">
            <a:spLocks noGrp="1"/>
          </p:cNvSpPr>
          <p:nvPr>
            <p:ph type="ftr" sz="quarter" idx="9"/>
          </p:nvPr>
        </p:nvSpPr>
        <p:spPr/>
        <p:txBody>
          <a:bodyPr/>
          <a:lstStyle>
            <a:lvl1pPr>
              <a:defRPr/>
            </a:lvl1pPr>
          </a:lstStyle>
          <a:p>
            <a:pPr lvl="0"/>
            <a:endParaRPr lang="en-US"/>
          </a:p>
        </p:txBody>
      </p:sp>
      <p:sp>
        <p:nvSpPr>
          <p:cNvPr id="4" name="投影片編號版面配置區 3"/>
          <p:cNvSpPr txBox="1">
            <a:spLocks noGrp="1"/>
          </p:cNvSpPr>
          <p:nvPr>
            <p:ph type="sldNum" sz="quarter" idx="8"/>
          </p:nvPr>
        </p:nvSpPr>
        <p:spPr/>
        <p:txBody>
          <a:bodyPr/>
          <a:lstStyle>
            <a:lvl1pPr>
              <a:defRPr/>
            </a:lvl1pPr>
          </a:lstStyle>
          <a:p>
            <a:pPr lvl="0"/>
            <a:fld id="{726614FE-5DBF-4FC5-8512-E4B4591AFB1D}" type="slidenum">
              <a:t>‹#›</a:t>
            </a:fld>
            <a:endParaRPr lang="en-US"/>
          </a:p>
        </p:txBody>
      </p:sp>
    </p:spTree>
    <p:extLst>
      <p:ext uri="{BB962C8B-B14F-4D97-AF65-F5344CB8AC3E}">
        <p14:creationId xmlns:p14="http://schemas.microsoft.com/office/powerpoint/2010/main" val="24242592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txBox="1">
            <a:spLocks noGrp="1"/>
          </p:cNvSpPr>
          <p:nvPr>
            <p:ph type="title"/>
          </p:nvPr>
        </p:nvSpPr>
        <p:spPr>
          <a:xfrm>
            <a:off x="457200" y="273048"/>
            <a:ext cx="3008311" cy="1162046"/>
          </a:xfrm>
        </p:spPr>
        <p:txBody>
          <a:bodyPr anchor="b" anchorCtr="0"/>
          <a:lstStyle>
            <a:lvl1pPr algn="l">
              <a:defRPr sz="2000" b="1"/>
            </a:lvl1pPr>
          </a:lstStyle>
          <a:p>
            <a:pPr lvl="0"/>
            <a:r>
              <a:rPr lang="zh-TW"/>
              <a:t>按一下以編輯母片標題樣式</a:t>
            </a:r>
            <a:endParaRPr lang="en-US"/>
          </a:p>
        </p:txBody>
      </p:sp>
      <p:sp>
        <p:nvSpPr>
          <p:cNvPr id="3" name="內容版面配置區 2"/>
          <p:cNvSpPr txBox="1">
            <a:spLocks noGrp="1"/>
          </p:cNvSpPr>
          <p:nvPr>
            <p:ph idx="1"/>
          </p:nvPr>
        </p:nvSpPr>
        <p:spPr>
          <a:xfrm>
            <a:off x="3575047" y="273048"/>
            <a:ext cx="5111752" cy="5853110"/>
          </a:xfrm>
        </p:spPr>
        <p:txBody>
          <a:bodyPr/>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文字版面配置區 3"/>
          <p:cNvSpPr txBox="1">
            <a:spLocks noGrp="1"/>
          </p:cNvSpPr>
          <p:nvPr>
            <p:ph type="body" idx="2"/>
          </p:nvPr>
        </p:nvSpPr>
        <p:spPr>
          <a:xfrm>
            <a:off x="457200" y="1435095"/>
            <a:ext cx="3008311" cy="4691064"/>
          </a:xfrm>
        </p:spPr>
        <p:txBody>
          <a:bodyPr/>
          <a:lstStyle>
            <a:lvl1pPr marL="0" indent="0">
              <a:spcBef>
                <a:spcPts val="300"/>
              </a:spcBef>
              <a:buNone/>
              <a:defRPr sz="1400"/>
            </a:lvl1pPr>
          </a:lstStyle>
          <a:p>
            <a:pPr lvl="0"/>
            <a:r>
              <a:rPr lang="zh-TW"/>
              <a:t>按一下以編輯母片文字樣式</a:t>
            </a:r>
          </a:p>
        </p:txBody>
      </p:sp>
      <p:sp>
        <p:nvSpPr>
          <p:cNvPr id="5" name="日期版面配置區 4"/>
          <p:cNvSpPr txBox="1">
            <a:spLocks noGrp="1"/>
          </p:cNvSpPr>
          <p:nvPr>
            <p:ph type="dt" sz="half" idx="7"/>
          </p:nvPr>
        </p:nvSpPr>
        <p:spPr/>
        <p:txBody>
          <a:bodyPr/>
          <a:lstStyle>
            <a:lvl1pPr>
              <a:defRPr/>
            </a:lvl1pPr>
          </a:lstStyle>
          <a:p>
            <a:pPr lvl="0"/>
            <a:fld id="{829E07D9-9EA3-4CDE-AE24-9A4848E4AC7B}" type="datetime1">
              <a:rPr lang="en-US"/>
              <a:pPr lvl="0"/>
              <a:t>9/8/2018</a:t>
            </a:fld>
            <a:endParaRPr lang="en-US"/>
          </a:p>
        </p:txBody>
      </p:sp>
      <p:sp>
        <p:nvSpPr>
          <p:cNvPr id="6" name="頁尾版面配置區 5"/>
          <p:cNvSpPr txBox="1">
            <a:spLocks noGrp="1"/>
          </p:cNvSpPr>
          <p:nvPr>
            <p:ph type="ftr" sz="quarter" idx="9"/>
          </p:nvPr>
        </p:nvSpPr>
        <p:spPr/>
        <p:txBody>
          <a:bodyPr/>
          <a:lstStyle>
            <a:lvl1pPr>
              <a:defRPr/>
            </a:lvl1pPr>
          </a:lstStyle>
          <a:p>
            <a:pPr lvl="0"/>
            <a:endParaRPr lang="en-US"/>
          </a:p>
        </p:txBody>
      </p:sp>
      <p:sp>
        <p:nvSpPr>
          <p:cNvPr id="7" name="投影片編號版面配置區 6"/>
          <p:cNvSpPr txBox="1">
            <a:spLocks noGrp="1"/>
          </p:cNvSpPr>
          <p:nvPr>
            <p:ph type="sldNum" sz="quarter" idx="8"/>
          </p:nvPr>
        </p:nvSpPr>
        <p:spPr/>
        <p:txBody>
          <a:bodyPr/>
          <a:lstStyle>
            <a:lvl1pPr>
              <a:defRPr/>
            </a:lvl1pPr>
          </a:lstStyle>
          <a:p>
            <a:pPr lvl="0"/>
            <a:fld id="{EADD5F19-92A6-4CE7-855A-43C27B18A419}" type="slidenum">
              <a:t>‹#›</a:t>
            </a:fld>
            <a:endParaRPr lang="en-US"/>
          </a:p>
        </p:txBody>
      </p:sp>
    </p:spTree>
    <p:extLst>
      <p:ext uri="{BB962C8B-B14F-4D97-AF65-F5344CB8AC3E}">
        <p14:creationId xmlns:p14="http://schemas.microsoft.com/office/powerpoint/2010/main" val="2428044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txBox="1">
            <a:spLocks noGrp="1"/>
          </p:cNvSpPr>
          <p:nvPr>
            <p:ph type="title"/>
          </p:nvPr>
        </p:nvSpPr>
        <p:spPr>
          <a:xfrm>
            <a:off x="1792288" y="4800600"/>
            <a:ext cx="5486400" cy="566735"/>
          </a:xfrm>
        </p:spPr>
        <p:txBody>
          <a:bodyPr anchor="b" anchorCtr="0"/>
          <a:lstStyle>
            <a:lvl1pPr algn="l">
              <a:defRPr sz="2000" b="1"/>
            </a:lvl1pPr>
          </a:lstStyle>
          <a:p>
            <a:pPr lvl="0"/>
            <a:r>
              <a:rPr lang="zh-TW"/>
              <a:t>按一下以編輯母片標題樣式</a:t>
            </a:r>
            <a:endParaRPr lang="en-US"/>
          </a:p>
        </p:txBody>
      </p:sp>
      <p:sp>
        <p:nvSpPr>
          <p:cNvPr id="3" name="圖片版面配置區 2"/>
          <p:cNvSpPr txBox="1">
            <a:spLocks noGrp="1"/>
          </p:cNvSpPr>
          <p:nvPr>
            <p:ph type="pic" idx="1"/>
          </p:nvPr>
        </p:nvSpPr>
        <p:spPr>
          <a:xfrm>
            <a:off x="1792288" y="612776"/>
            <a:ext cx="5486400" cy="4114800"/>
          </a:xfrm>
        </p:spPr>
        <p:txBody>
          <a:bodyPr/>
          <a:lstStyle>
            <a:lvl1pPr marL="0" indent="0">
              <a:buNone/>
              <a:defRPr/>
            </a:lvl1pPr>
          </a:lstStyle>
          <a:p>
            <a:pPr lvl="0"/>
            <a:r>
              <a:rPr lang="zh-TW"/>
              <a:t>按一下圖示以新增圖片</a:t>
            </a:r>
            <a:endParaRPr lang="en-US"/>
          </a:p>
        </p:txBody>
      </p:sp>
      <p:sp>
        <p:nvSpPr>
          <p:cNvPr id="4" name="文字版面配置區 3"/>
          <p:cNvSpPr txBox="1">
            <a:spLocks noGrp="1"/>
          </p:cNvSpPr>
          <p:nvPr>
            <p:ph type="body" idx="2"/>
          </p:nvPr>
        </p:nvSpPr>
        <p:spPr>
          <a:xfrm>
            <a:off x="1792288" y="5367335"/>
            <a:ext cx="5486400" cy="804864"/>
          </a:xfrm>
        </p:spPr>
        <p:txBody>
          <a:bodyPr/>
          <a:lstStyle>
            <a:lvl1pPr marL="0" indent="0">
              <a:spcBef>
                <a:spcPts val="300"/>
              </a:spcBef>
              <a:buNone/>
              <a:defRPr sz="1400"/>
            </a:lvl1pPr>
          </a:lstStyle>
          <a:p>
            <a:pPr lvl="0"/>
            <a:r>
              <a:rPr lang="zh-TW"/>
              <a:t>按一下以編輯母片文字樣式</a:t>
            </a:r>
          </a:p>
        </p:txBody>
      </p:sp>
      <p:sp>
        <p:nvSpPr>
          <p:cNvPr id="5" name="日期版面配置區 4"/>
          <p:cNvSpPr txBox="1">
            <a:spLocks noGrp="1"/>
          </p:cNvSpPr>
          <p:nvPr>
            <p:ph type="dt" sz="half" idx="7"/>
          </p:nvPr>
        </p:nvSpPr>
        <p:spPr/>
        <p:txBody>
          <a:bodyPr/>
          <a:lstStyle>
            <a:lvl1pPr>
              <a:defRPr/>
            </a:lvl1pPr>
          </a:lstStyle>
          <a:p>
            <a:pPr lvl="0"/>
            <a:fld id="{E8D41B92-A771-44F5-83CA-387A06FD2F01}" type="datetime1">
              <a:rPr lang="en-US"/>
              <a:pPr lvl="0"/>
              <a:t>9/8/2018</a:t>
            </a:fld>
            <a:endParaRPr lang="en-US"/>
          </a:p>
        </p:txBody>
      </p:sp>
      <p:sp>
        <p:nvSpPr>
          <p:cNvPr id="6" name="頁尾版面配置區 5"/>
          <p:cNvSpPr txBox="1">
            <a:spLocks noGrp="1"/>
          </p:cNvSpPr>
          <p:nvPr>
            <p:ph type="ftr" sz="quarter" idx="9"/>
          </p:nvPr>
        </p:nvSpPr>
        <p:spPr/>
        <p:txBody>
          <a:bodyPr/>
          <a:lstStyle>
            <a:lvl1pPr>
              <a:defRPr/>
            </a:lvl1pPr>
          </a:lstStyle>
          <a:p>
            <a:pPr lvl="0"/>
            <a:endParaRPr lang="en-US"/>
          </a:p>
        </p:txBody>
      </p:sp>
      <p:sp>
        <p:nvSpPr>
          <p:cNvPr id="7" name="投影片編號版面配置區 6"/>
          <p:cNvSpPr txBox="1">
            <a:spLocks noGrp="1"/>
          </p:cNvSpPr>
          <p:nvPr>
            <p:ph type="sldNum" sz="quarter" idx="8"/>
          </p:nvPr>
        </p:nvSpPr>
        <p:spPr/>
        <p:txBody>
          <a:bodyPr/>
          <a:lstStyle>
            <a:lvl1pPr>
              <a:defRPr/>
            </a:lvl1pPr>
          </a:lstStyle>
          <a:p>
            <a:pPr lvl="0"/>
            <a:fld id="{3BC5E036-1755-49A0-B068-6431FBA0E875}" type="slidenum">
              <a:t>‹#›</a:t>
            </a:fld>
            <a:endParaRPr lang="en-US"/>
          </a:p>
        </p:txBody>
      </p:sp>
    </p:spTree>
    <p:extLst>
      <p:ext uri="{BB962C8B-B14F-4D97-AF65-F5344CB8AC3E}">
        <p14:creationId xmlns:p14="http://schemas.microsoft.com/office/powerpoint/2010/main" val="2463067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9AB5E4"/>
            </a:gs>
            <a:gs pos="100000">
              <a:srgbClr val="C2D1ED"/>
            </a:gs>
          </a:gsLst>
          <a:lin ang="5400000"/>
        </a:gradFill>
        <a:effectLst/>
      </p:bgPr>
    </p:bg>
    <p:spTree>
      <p:nvGrpSpPr>
        <p:cNvPr id="1" name=""/>
        <p:cNvGrpSpPr/>
        <p:nvPr/>
      </p:nvGrpSpPr>
      <p:grpSpPr>
        <a:xfrm>
          <a:off x="0" y="0"/>
          <a:ext cx="0" cy="0"/>
          <a:chOff x="0" y="0"/>
          <a:chExt cx="0" cy="0"/>
        </a:xfrm>
      </p:grpSpPr>
      <p:sp>
        <p:nvSpPr>
          <p:cNvPr id="2" name="標題版面配置區 1"/>
          <p:cNvSpPr txBox="1">
            <a:spLocks noGrp="1"/>
          </p:cNvSpPr>
          <p:nvPr>
            <p:ph type="title"/>
          </p:nvPr>
        </p:nvSpPr>
        <p:spPr>
          <a:xfrm>
            <a:off x="457200" y="274640"/>
            <a:ext cx="8229600" cy="1143000"/>
          </a:xfrm>
          <a:prstGeom prst="rect">
            <a:avLst/>
          </a:prstGeom>
          <a:noFill/>
          <a:ln>
            <a:noFill/>
          </a:ln>
        </p:spPr>
        <p:txBody>
          <a:bodyPr vert="horz" wrap="square" lIns="91440" tIns="45720" rIns="91440" bIns="45720" anchor="ctr" anchorCtr="1" compatLnSpc="1">
            <a:noAutofit/>
          </a:bodyPr>
          <a:lstStyle/>
          <a:p>
            <a:pPr lvl="0"/>
            <a:r>
              <a:rPr lang="zh-TW"/>
              <a:t>按一下以編輯母片標題樣式</a:t>
            </a:r>
            <a:endParaRPr lang="en-US"/>
          </a:p>
        </p:txBody>
      </p:sp>
      <p:sp>
        <p:nvSpPr>
          <p:cNvPr id="3" name="文字版面配置區 2"/>
          <p:cNvSpPr txBox="1">
            <a:spLocks noGrp="1"/>
          </p:cNvSpPr>
          <p:nvPr>
            <p:ph type="body" idx="1"/>
          </p:nvPr>
        </p:nvSpPr>
        <p:spPr>
          <a:xfrm>
            <a:off x="457200" y="1600200"/>
            <a:ext cx="8229600" cy="4525959"/>
          </a:xfrm>
          <a:prstGeom prst="rect">
            <a:avLst/>
          </a:prstGeom>
          <a:noFill/>
          <a:ln>
            <a:noFill/>
          </a:ln>
        </p:spPr>
        <p:txBody>
          <a:bodyPr vert="horz" wrap="square" lIns="91440" tIns="45720" rIns="91440" bIns="45720" anchor="t" anchorCtr="0" compatLnSpc="1">
            <a:noAutofit/>
          </a:body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日期版面配置區 3"/>
          <p:cNvSpPr txBox="1">
            <a:spLocks noGrp="1"/>
          </p:cNvSpPr>
          <p:nvPr>
            <p:ph type="dt" sz="half" idx="2"/>
          </p:nvPr>
        </p:nvSpPr>
        <p:spPr>
          <a:xfrm>
            <a:off x="457200" y="6356351"/>
            <a:ext cx="2133596"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ea typeface="新細明體"/>
                <a:cs typeface=""/>
              </a:defRPr>
            </a:lvl1pPr>
          </a:lstStyle>
          <a:p>
            <a:pPr lvl="0"/>
            <a:endParaRPr lang="en-US"/>
          </a:p>
        </p:txBody>
      </p:sp>
      <p:sp>
        <p:nvSpPr>
          <p:cNvPr id="5" name="頁尾版面配置區 4"/>
          <p:cNvSpPr txBox="1">
            <a:spLocks noGrp="1"/>
          </p:cNvSpPr>
          <p:nvPr>
            <p:ph type="ftr" sz="quarter" idx="3"/>
          </p:nvPr>
        </p:nvSpPr>
        <p:spPr>
          <a:xfrm>
            <a:off x="3124203" y="6356351"/>
            <a:ext cx="2895603"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ea typeface="新細明體"/>
                <a:cs typeface=""/>
              </a:defRPr>
            </a:lvl1pPr>
          </a:lstStyle>
          <a:p>
            <a:pPr lvl="0"/>
            <a:endParaRPr lang="en-US"/>
          </a:p>
        </p:txBody>
      </p:sp>
      <p:sp>
        <p:nvSpPr>
          <p:cNvPr id="6" name="投影片編號版面配置區 5"/>
          <p:cNvSpPr txBox="1">
            <a:spLocks noGrp="1"/>
          </p:cNvSpPr>
          <p:nvPr>
            <p:ph type="sldNum" sz="quarter" idx="4"/>
          </p:nvPr>
        </p:nvSpPr>
        <p:spPr>
          <a:xfrm>
            <a:off x="6553203" y="6356351"/>
            <a:ext cx="2133596"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ea typeface="新細明體"/>
                <a:cs typeface=""/>
              </a:defRPr>
            </a:lvl1pPr>
          </a:lstStyle>
          <a:p>
            <a:pPr lvl="0"/>
            <a:fld id="{A5B0C081-4201-4195-9C06-15C4F5FA0D4A}" type="slidenum">
              <a:t>‹#›</a:t>
            </a:fld>
            <a:endParaRPr lang="en-US"/>
          </a:p>
        </p:txBody>
      </p:sp>
      <p:pic>
        <p:nvPicPr>
          <p:cNvPr id="7" name="Picture 2" descr="C:\Users\BPC\Downloads\教育部logo991006-1.png"/>
          <p:cNvPicPr>
            <a:picLocks noChangeAspect="1"/>
          </p:cNvPicPr>
          <p:nvPr/>
        </p:nvPicPr>
        <p:blipFill>
          <a:blip r:embed="rId15"/>
          <a:srcRect/>
          <a:stretch>
            <a:fillRect/>
          </a:stretch>
        </p:blipFill>
        <p:spPr>
          <a:xfrm>
            <a:off x="0" y="6411443"/>
            <a:ext cx="1475658" cy="446556"/>
          </a:xfrm>
          <a:prstGeom prst="rect">
            <a:avLst/>
          </a:prstGeom>
          <a:noFill/>
          <a:ln cap="flat">
            <a:noFill/>
          </a:ln>
        </p:spPr>
      </p:pic>
      <p:pic>
        <p:nvPicPr>
          <p:cNvPr id="8" name="Picture 3" descr="C:\Users\BPC\AppData\Local\Temp\Rar$DR60.735\A703(修正型).png"/>
          <p:cNvPicPr>
            <a:picLocks noChangeAspect="1"/>
          </p:cNvPicPr>
          <p:nvPr/>
        </p:nvPicPr>
        <p:blipFill>
          <a:blip r:embed="rId16"/>
          <a:srcRect/>
          <a:stretch>
            <a:fillRect/>
          </a:stretch>
        </p:blipFill>
        <p:spPr>
          <a:xfrm>
            <a:off x="1547667" y="6508351"/>
            <a:ext cx="1263682" cy="252740"/>
          </a:xfrm>
          <a:prstGeom prst="rect">
            <a:avLst/>
          </a:prstGeom>
          <a:noFill/>
          <a:ln cap="flat">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ctr" defTabSz="914400" rtl="0" fontAlgn="auto" hangingPunct="1">
        <a:lnSpc>
          <a:spcPct val="100000"/>
        </a:lnSpc>
        <a:spcBef>
          <a:spcPts val="0"/>
        </a:spcBef>
        <a:spcAft>
          <a:spcPts val="0"/>
        </a:spcAft>
        <a:buNone/>
        <a:tabLst/>
        <a:defRPr lang="zh-TW" sz="4400" b="0" i="0" u="none" strike="noStrike" kern="1200" cap="none" spc="0" baseline="0">
          <a:solidFill>
            <a:srgbClr val="000000"/>
          </a:solidFill>
          <a:uFillTx/>
          <a:latin typeface="標楷體" pitchFamily="65"/>
          <a:ea typeface="標楷體" pitchFamily="65"/>
          <a:cs typeface="標楷體" pitchFamily="65"/>
        </a:defRPr>
      </a:lvl1pPr>
    </p:titleStyle>
    <p:bodyStyle>
      <a:lvl1pPr marL="342900" marR="0" lvl="0" indent="-342900" algn="l" defTabSz="914400" rtl="0" fontAlgn="auto" hangingPunct="1">
        <a:lnSpc>
          <a:spcPct val="100000"/>
        </a:lnSpc>
        <a:spcBef>
          <a:spcPts val="800"/>
        </a:spcBef>
        <a:spcAft>
          <a:spcPts val="0"/>
        </a:spcAft>
        <a:buSzPct val="100000"/>
        <a:buFont typeface="Arial" pitchFamily="34"/>
        <a:buChar char="•"/>
        <a:tabLst/>
        <a:defRPr lang="zh-TW" sz="3200" b="0" i="0" u="none" strike="noStrike" kern="1200" cap="none" spc="0" baseline="0">
          <a:solidFill>
            <a:srgbClr val="0000FF"/>
          </a:solidFill>
          <a:uFillTx/>
          <a:latin typeface="標楷體" pitchFamily="65"/>
          <a:ea typeface="標楷體" pitchFamily="65"/>
          <a:cs typeface="標楷體" pitchFamily="65"/>
        </a:defRPr>
      </a:lvl1pPr>
      <a:lvl2pPr marL="742950" marR="0" lvl="1" indent="-285750" algn="l" defTabSz="914400" rtl="0" fontAlgn="auto" hangingPunct="1">
        <a:lnSpc>
          <a:spcPct val="100000"/>
        </a:lnSpc>
        <a:spcBef>
          <a:spcPts val="700"/>
        </a:spcBef>
        <a:spcAft>
          <a:spcPts val="0"/>
        </a:spcAft>
        <a:buSzPct val="100000"/>
        <a:buFont typeface="Arial" pitchFamily="34"/>
        <a:buChar char="–"/>
        <a:tabLst/>
        <a:defRPr lang="zh-TW" sz="2800" b="0" i="0" u="none" strike="noStrike" kern="1200" cap="none" spc="0" baseline="0">
          <a:solidFill>
            <a:srgbClr val="000000"/>
          </a:solidFill>
          <a:uFillTx/>
          <a:latin typeface="Calibri"/>
          <a:ea typeface="新細明體"/>
          <a:cs typeface=""/>
        </a:defRPr>
      </a:lvl2pPr>
      <a:lvl3pPr marL="1143000" marR="0" lvl="2" indent="-228600" algn="l" defTabSz="914400" rtl="0" fontAlgn="auto" hangingPunct="1">
        <a:lnSpc>
          <a:spcPct val="100000"/>
        </a:lnSpc>
        <a:spcBef>
          <a:spcPts val="600"/>
        </a:spcBef>
        <a:spcAft>
          <a:spcPts val="0"/>
        </a:spcAft>
        <a:buSzPct val="100000"/>
        <a:buFont typeface="Arial" pitchFamily="34"/>
        <a:buChar char="•"/>
        <a:tabLst/>
        <a:defRPr lang="zh-TW" sz="2400" b="0" i="0" u="none" strike="noStrike" kern="1200" cap="none" spc="0" baseline="0">
          <a:solidFill>
            <a:srgbClr val="000000"/>
          </a:solidFill>
          <a:uFillTx/>
          <a:latin typeface="Calibri"/>
          <a:ea typeface="新細明體"/>
          <a:cs typeface=""/>
        </a:defRPr>
      </a:lvl3pPr>
      <a:lvl4pPr marL="1600200" marR="0" lvl="3" indent="-228600" algn="l" defTabSz="914400" rtl="0" fontAlgn="auto" hangingPunct="1">
        <a:lnSpc>
          <a:spcPct val="100000"/>
        </a:lnSpc>
        <a:spcBef>
          <a:spcPts val="500"/>
        </a:spcBef>
        <a:spcAft>
          <a:spcPts val="0"/>
        </a:spcAft>
        <a:buSzPct val="100000"/>
        <a:buFont typeface="Arial" pitchFamily="34"/>
        <a:buChar char="–"/>
        <a:tabLst/>
        <a:defRPr lang="zh-TW" sz="2000" b="0" i="0" u="none" strike="noStrike" kern="1200" cap="none" spc="0" baseline="0">
          <a:solidFill>
            <a:srgbClr val="000000"/>
          </a:solidFill>
          <a:uFillTx/>
          <a:latin typeface="Calibri"/>
          <a:ea typeface="新細明體"/>
          <a:cs typeface=""/>
        </a:defRPr>
      </a:lvl4pPr>
      <a:lvl5pPr marL="2057400" marR="0" lvl="4" indent="-228600" algn="l" defTabSz="914400" rtl="0" fontAlgn="auto" hangingPunct="1">
        <a:lnSpc>
          <a:spcPct val="100000"/>
        </a:lnSpc>
        <a:spcBef>
          <a:spcPts val="500"/>
        </a:spcBef>
        <a:spcAft>
          <a:spcPts val="0"/>
        </a:spcAft>
        <a:buSzPct val="100000"/>
        <a:buFont typeface="Arial" pitchFamily="34"/>
        <a:buChar char="»"/>
        <a:tabLst/>
        <a:defRPr lang="zh-TW" sz="2000" b="0" i="0" u="none" strike="noStrike" kern="1200" cap="none" spc="0" baseline="0">
          <a:solidFill>
            <a:srgbClr val="000000"/>
          </a:solidFill>
          <a:uFillTx/>
          <a:latin typeface="Calibri"/>
          <a:ea typeface="新細明體"/>
          <a:cs typeface=""/>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Slide128">
    <p:spTree>
      <p:nvGrpSpPr>
        <p:cNvPr id="1" name=""/>
        <p:cNvGrpSpPr/>
        <p:nvPr/>
      </p:nvGrpSpPr>
      <p:grpSpPr>
        <a:xfrm>
          <a:off x="0" y="0"/>
          <a:ext cx="0" cy="0"/>
          <a:chOff x="0" y="0"/>
          <a:chExt cx="0" cy="0"/>
        </a:xfrm>
      </p:grpSpPr>
      <p:sp>
        <p:nvSpPr>
          <p:cNvPr id="2" name="標題 1"/>
          <p:cNvSpPr txBox="1">
            <a:spLocks noGrp="1"/>
          </p:cNvSpPr>
          <p:nvPr>
            <p:ph type="ctrTitle"/>
          </p:nvPr>
        </p:nvSpPr>
        <p:spPr>
          <a:xfrm>
            <a:off x="737829" y="476667"/>
            <a:ext cx="7772400" cy="1470026"/>
          </a:xfrm>
        </p:spPr>
        <p:txBody>
          <a:bodyPr/>
          <a:lstStyle/>
          <a:p>
            <a:pPr lvl="0"/>
            <a:r>
              <a:rPr lang="zh-TW"/>
              <a:t>角運動學</a:t>
            </a:r>
          </a:p>
        </p:txBody>
      </p:sp>
      <p:sp>
        <p:nvSpPr>
          <p:cNvPr id="3" name="副標題 2"/>
          <p:cNvSpPr txBox="1">
            <a:spLocks noGrp="1"/>
          </p:cNvSpPr>
          <p:nvPr>
            <p:ph type="subTitle" idx="1"/>
          </p:nvPr>
        </p:nvSpPr>
        <p:spPr>
          <a:xfrm>
            <a:off x="1475658" y="1988838"/>
            <a:ext cx="6400800" cy="648071"/>
          </a:xfrm>
        </p:spPr>
        <p:txBody>
          <a:bodyPr/>
          <a:lstStyle/>
          <a:p>
            <a:pPr lvl="0"/>
            <a:r>
              <a:rPr lang="zh-TW"/>
              <a:t>彭賢德</a:t>
            </a:r>
            <a:endParaRPr lang="en-US"/>
          </a:p>
        </p:txBody>
      </p:sp>
      <p:pic>
        <p:nvPicPr>
          <p:cNvPr id="4" name="Picture 2" descr="C:\Users\BPC\Downloads\教育部logo991006-1.png"/>
          <p:cNvPicPr>
            <a:picLocks noChangeAspect="1"/>
          </p:cNvPicPr>
          <p:nvPr/>
        </p:nvPicPr>
        <p:blipFill>
          <a:blip r:embed="rId2"/>
          <a:srcRect/>
          <a:stretch>
            <a:fillRect/>
          </a:stretch>
        </p:blipFill>
        <p:spPr>
          <a:xfrm>
            <a:off x="0" y="6411443"/>
            <a:ext cx="1475658" cy="446556"/>
          </a:xfrm>
          <a:prstGeom prst="rect">
            <a:avLst/>
          </a:prstGeom>
          <a:noFill/>
          <a:ln cap="flat">
            <a:noFill/>
          </a:ln>
        </p:spPr>
      </p:pic>
      <p:pic>
        <p:nvPicPr>
          <p:cNvPr id="5" name="Picture 3" descr="C:\Users\BPC\AppData\Local\Temp\Rar$DR60.735\A703(修正型).png"/>
          <p:cNvPicPr>
            <a:picLocks noChangeAspect="1"/>
          </p:cNvPicPr>
          <p:nvPr/>
        </p:nvPicPr>
        <p:blipFill>
          <a:blip r:embed="rId3"/>
          <a:srcRect/>
          <a:stretch>
            <a:fillRect/>
          </a:stretch>
        </p:blipFill>
        <p:spPr>
          <a:xfrm>
            <a:off x="1547667" y="6508351"/>
            <a:ext cx="1263682" cy="252740"/>
          </a:xfrm>
          <a:prstGeom prst="rect">
            <a:avLst/>
          </a:prstGeom>
          <a:noFill/>
          <a:ln cap="flat">
            <a:noFill/>
          </a:ln>
        </p:spPr>
      </p:pic>
      <p:sp>
        <p:nvSpPr>
          <p:cNvPr id="6" name="副標題 2"/>
          <p:cNvSpPr txBox="1"/>
          <p:nvPr/>
        </p:nvSpPr>
        <p:spPr>
          <a:xfrm>
            <a:off x="1535579" y="2996955"/>
            <a:ext cx="6400800" cy="648071"/>
          </a:xfrm>
          <a:prstGeom prst="rect">
            <a:avLst/>
          </a:prstGeom>
          <a:noFill/>
          <a:ln cap="flat">
            <a:noFill/>
          </a:ln>
        </p:spPr>
        <p:txBody>
          <a:bodyPr vert="horz" wrap="square" lIns="91440" tIns="45720" rIns="91440" bIns="45720" anchor="t" anchorCtr="1" compatLnSpc="1">
            <a:noAutofit/>
          </a:bodyPr>
          <a:lstStyle/>
          <a:p>
            <a:pPr marL="0" marR="0" lvl="0" indent="0" algn="ctr" defTabSz="914400" rtl="0" fontAlgn="auto" hangingPunct="1">
              <a:lnSpc>
                <a:spcPct val="100000"/>
              </a:lnSpc>
              <a:spcBef>
                <a:spcPts val="800"/>
              </a:spcBef>
              <a:spcAft>
                <a:spcPts val="0"/>
              </a:spcAft>
              <a:buNone/>
              <a:tabLst/>
              <a:defRPr sz="1800" b="0" i="0" u="none" strike="noStrike" kern="0" cap="none" spc="0" baseline="0">
                <a:solidFill>
                  <a:srgbClr val="000000"/>
                </a:solidFill>
                <a:uFillTx/>
              </a:defRPr>
            </a:pPr>
            <a:r>
              <a:rPr lang="en-US" sz="3200" b="0" i="0" u="none" strike="noStrike" kern="0" cap="none" spc="0" baseline="0">
                <a:solidFill>
                  <a:srgbClr val="898989"/>
                </a:solidFill>
                <a:uFillTx/>
                <a:latin typeface="Calibri"/>
                <a:ea typeface="新細明體"/>
                <a:cs typeface=""/>
              </a:rPr>
              <a:t>10</a:t>
            </a:r>
            <a:endParaRPr lang="en-US" sz="3200" b="0" i="0" u="none" strike="noStrike" kern="1200" cap="none" spc="0" baseline="0">
              <a:solidFill>
                <a:srgbClr val="898989"/>
              </a:solidFill>
              <a:uFillTx/>
              <a:latin typeface="Calibri"/>
              <a:ea typeface="新細明體"/>
              <a:cs typeface=""/>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name="Slide136">
    <p:spTree>
      <p:nvGrpSpPr>
        <p:cNvPr id="1" name=""/>
        <p:cNvGrpSpPr/>
        <p:nvPr/>
      </p:nvGrpSpPr>
      <p:grpSpPr>
        <a:xfrm>
          <a:off x="0" y="0"/>
          <a:ext cx="0" cy="0"/>
          <a:chOff x="0" y="0"/>
          <a:chExt cx="0" cy="0"/>
        </a:xfrm>
      </p:grpSpPr>
      <p:sp>
        <p:nvSpPr>
          <p:cNvPr id="2" name="文字方塊 2"/>
          <p:cNvSpPr txBox="1"/>
          <p:nvPr/>
        </p:nvSpPr>
        <p:spPr>
          <a:xfrm>
            <a:off x="609603" y="609603"/>
            <a:ext cx="7772400" cy="1200332"/>
          </a:xfrm>
          <a:prstGeom prst="rect">
            <a:avLst/>
          </a:prstGeom>
          <a:noFill/>
          <a:ln cap="flat">
            <a:noFill/>
          </a:ln>
        </p:spPr>
        <p:txBody>
          <a:bodyPr vert="horz" wrap="square" lIns="91440" tIns="45720" rIns="91440" bIns="45720" anchor="t" anchorCtr="0" compatLnSpc="1">
            <a:spAutoFit/>
          </a:bodyPr>
          <a:lstStyle/>
          <a:p>
            <a:pPr marL="0" marR="0" lvl="0" indent="450854" algn="l" defTabSz="914400" rtl="0" fontAlgn="auto" hangingPunct="1">
              <a:lnSpc>
                <a:spcPct val="100000"/>
              </a:lnSpc>
              <a:spcBef>
                <a:spcPts val="1400"/>
              </a:spcBef>
              <a:spcAft>
                <a:spcPts val="0"/>
              </a:spcAft>
              <a:buClr>
                <a:srgbClr val="0000FF"/>
              </a:buClr>
              <a:buSzPct val="70000"/>
              <a:buFont typeface="Wingdings" pitchFamily="2"/>
              <a:buChar char="l"/>
              <a:tabLst/>
              <a:defRPr sz="1800" b="0" i="0" u="none" strike="noStrike" kern="0" cap="none" spc="0" baseline="0">
                <a:solidFill>
                  <a:srgbClr val="000000"/>
                </a:solidFill>
                <a:uFillTx/>
              </a:defRPr>
            </a:pPr>
            <a:r>
              <a:rPr lang="zh-TW" sz="2400" b="0" i="0" u="none" strike="noStrike" kern="0" cap="none" spc="0" baseline="0">
                <a:solidFill>
                  <a:srgbClr val="0000FF"/>
                </a:solidFill>
                <a:uFillTx/>
                <a:latin typeface="Times New Roman" pitchFamily="18"/>
                <a:ea typeface="標楷體" pitchFamily="65"/>
                <a:cs typeface="Times New Roman" pitchFamily="18"/>
              </a:rPr>
              <a:t>例題　踢足球時，膝關節從拉到最後瞬間到踢到足球瞬間的膝關節角速度是</a:t>
            </a:r>
            <a:r>
              <a:rPr lang="en-US" sz="2400" b="0" i="0" u="none" strike="noStrike" kern="0" cap="none" spc="0" baseline="0">
                <a:solidFill>
                  <a:srgbClr val="0000FF"/>
                </a:solidFill>
                <a:uFillTx/>
                <a:latin typeface="Times New Roman" pitchFamily="18"/>
                <a:ea typeface="標楷體" pitchFamily="65"/>
                <a:cs typeface="Times New Roman" pitchFamily="18"/>
              </a:rPr>
              <a:t>600</a:t>
            </a:r>
            <a:r>
              <a:rPr lang="zh-TW" sz="2400" b="0" i="0" u="none" strike="noStrike" kern="0" cap="none" spc="0" baseline="0">
                <a:solidFill>
                  <a:srgbClr val="0000FF"/>
                </a:solidFill>
                <a:uFillTx/>
                <a:latin typeface="Times New Roman" pitchFamily="18"/>
                <a:ea typeface="標楷體" pitchFamily="65"/>
                <a:cs typeface="Times New Roman" pitchFamily="18"/>
              </a:rPr>
              <a:t>度</a:t>
            </a:r>
            <a:r>
              <a:rPr lang="en-US" sz="2400" b="0" i="0" u="none" strike="noStrike" kern="0" cap="none" spc="0" baseline="0">
                <a:solidFill>
                  <a:srgbClr val="0000FF"/>
                </a:solidFill>
                <a:uFillTx/>
                <a:latin typeface="Times New Roman" pitchFamily="18"/>
                <a:ea typeface="標楷體" pitchFamily="65"/>
                <a:cs typeface="Times New Roman" pitchFamily="18"/>
              </a:rPr>
              <a:t>/</a:t>
            </a:r>
            <a:r>
              <a:rPr lang="zh-TW" sz="2400" b="0" i="0" u="none" strike="noStrike" kern="0" cap="none" spc="0" baseline="0">
                <a:solidFill>
                  <a:srgbClr val="0000FF"/>
                </a:solidFill>
                <a:uFillTx/>
                <a:latin typeface="Times New Roman" pitchFamily="18"/>
                <a:ea typeface="標楷體" pitchFamily="65"/>
                <a:cs typeface="Times New Roman" pitchFamily="18"/>
              </a:rPr>
              <a:t>秒，請問這個踢足球過程中的膝關節角加速度是多少？</a:t>
            </a:r>
          </a:p>
        </p:txBody>
      </p:sp>
      <p:pic>
        <p:nvPicPr>
          <p:cNvPr id="3" name="內容版面配置區 1"/>
          <p:cNvPicPr>
            <a:picLocks noChangeAspect="1"/>
          </p:cNvPicPr>
          <p:nvPr/>
        </p:nvPicPr>
        <p:blipFill>
          <a:blip r:embed="rId2"/>
          <a:stretch>
            <a:fillRect/>
          </a:stretch>
        </p:blipFill>
        <p:spPr>
          <a:xfrm>
            <a:off x="5227780" y="1809935"/>
            <a:ext cx="3450762" cy="2096508"/>
          </a:xfrm>
          <a:prstGeom prst="rect">
            <a:avLst/>
          </a:prstGeom>
          <a:solidFill>
            <a:srgbClr val="EDEDED"/>
          </a:solidFill>
          <a:ln cap="flat">
            <a:noFill/>
          </a:ln>
        </p:spPr>
      </p:pic>
      <p:pic>
        <p:nvPicPr>
          <p:cNvPr id="4" name="圖片 3"/>
          <p:cNvPicPr>
            <a:picLocks noChangeAspect="1"/>
          </p:cNvPicPr>
          <p:nvPr/>
        </p:nvPicPr>
        <p:blipFill>
          <a:blip r:embed="rId3"/>
          <a:stretch>
            <a:fillRect/>
          </a:stretch>
        </p:blipFill>
        <p:spPr>
          <a:xfrm>
            <a:off x="5227780" y="4174830"/>
            <a:ext cx="3450762" cy="2096508"/>
          </a:xfrm>
          <a:prstGeom prst="rect">
            <a:avLst/>
          </a:prstGeom>
          <a:solidFill>
            <a:srgbClr val="EDEDED"/>
          </a:solidFill>
          <a:ln cap="flat">
            <a:noFill/>
          </a:ln>
        </p:spPr>
      </p:pic>
      <p:sp>
        <p:nvSpPr>
          <p:cNvPr id="5" name="矩形 4"/>
          <p:cNvSpPr/>
          <p:nvPr/>
        </p:nvSpPr>
        <p:spPr>
          <a:xfrm>
            <a:off x="746616" y="2185480"/>
            <a:ext cx="1467072" cy="400114"/>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1400"/>
              </a:spcBef>
              <a:spcAft>
                <a:spcPts val="0"/>
              </a:spcAft>
              <a:buNone/>
              <a:tabLst/>
              <a:defRPr sz="1800" b="0" i="0" u="none" strike="noStrike" kern="0" cap="none" spc="0" baseline="0">
                <a:solidFill>
                  <a:srgbClr val="000000"/>
                </a:solidFill>
                <a:uFillTx/>
              </a:defRPr>
            </a:pPr>
            <a:r>
              <a:rPr lang="zh-TW" sz="2000" b="0" i="0" u="none" strike="noStrike" kern="0" cap="none" spc="0" baseline="0">
                <a:solidFill>
                  <a:srgbClr val="0000FF"/>
                </a:solidFill>
                <a:uFillTx/>
                <a:latin typeface="Times New Roman" pitchFamily="18"/>
                <a:ea typeface="標楷體" pitchFamily="65"/>
                <a:cs typeface="Times New Roman" pitchFamily="18"/>
              </a:rPr>
              <a:t>角加速度＝</a:t>
            </a:r>
            <a:endParaRPr lang="zh-CN" sz="2000" b="0" i="0" u="none" strike="noStrike" kern="0" cap="none" spc="0" baseline="0">
              <a:solidFill>
                <a:srgbClr val="0000FF"/>
              </a:solidFill>
              <a:uFillTx/>
              <a:latin typeface="Times New Roman" pitchFamily="18"/>
              <a:ea typeface="標楷體" pitchFamily="65"/>
              <a:cs typeface="Times New Roman" pitchFamily="18"/>
            </a:endParaRPr>
          </a:p>
        </p:txBody>
      </p:sp>
      <p:sp>
        <p:nvSpPr>
          <p:cNvPr id="6" name="矩形 11"/>
          <p:cNvSpPr/>
          <p:nvPr/>
        </p:nvSpPr>
        <p:spPr>
          <a:xfrm>
            <a:off x="2253941" y="2385532"/>
            <a:ext cx="1210592" cy="400114"/>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1400"/>
              </a:spcBef>
              <a:spcAft>
                <a:spcPts val="0"/>
              </a:spcAft>
              <a:buNone/>
              <a:tabLst/>
              <a:defRPr sz="1800" b="0" i="0" u="none" strike="noStrike" kern="0" cap="none" spc="0" baseline="0">
                <a:solidFill>
                  <a:srgbClr val="000000"/>
                </a:solidFill>
                <a:uFillTx/>
              </a:defRPr>
            </a:pPr>
            <a:r>
              <a:rPr lang="zh-TW" sz="2000" b="0" i="0" u="none" strike="noStrike" kern="0" cap="none" spc="0" baseline="0">
                <a:solidFill>
                  <a:srgbClr val="0000FF"/>
                </a:solidFill>
                <a:uFillTx/>
                <a:latin typeface="Times New Roman" pitchFamily="18"/>
                <a:ea typeface="標楷體" pitchFamily="65"/>
                <a:cs typeface="Times New Roman" pitchFamily="18"/>
              </a:rPr>
              <a:t>時間變化</a:t>
            </a:r>
            <a:endParaRPr lang="zh-CN" sz="2000" b="0" i="0" u="none" strike="noStrike" kern="0" cap="none" spc="0" baseline="0">
              <a:solidFill>
                <a:srgbClr val="0000FF"/>
              </a:solidFill>
              <a:uFillTx/>
              <a:latin typeface="Times New Roman" pitchFamily="18"/>
              <a:ea typeface="標楷體" pitchFamily="65"/>
              <a:cs typeface="Times New Roman" pitchFamily="18"/>
            </a:endParaRPr>
          </a:p>
        </p:txBody>
      </p:sp>
      <p:cxnSp>
        <p:nvCxnSpPr>
          <p:cNvPr id="7" name="直線接點 13"/>
          <p:cNvCxnSpPr/>
          <p:nvPr/>
        </p:nvCxnSpPr>
        <p:spPr>
          <a:xfrm flipV="1">
            <a:off x="2199388" y="2385532"/>
            <a:ext cx="1467072" cy="7992"/>
          </a:xfrm>
          <a:prstGeom prst="straightConnector1">
            <a:avLst/>
          </a:prstGeom>
          <a:noFill/>
          <a:ln w="19046" cap="flat">
            <a:solidFill>
              <a:srgbClr val="0000FF"/>
            </a:solidFill>
            <a:prstDash val="solid"/>
            <a:miter/>
          </a:ln>
        </p:spPr>
      </p:cxnSp>
      <p:sp>
        <p:nvSpPr>
          <p:cNvPr id="8" name="矩形 7"/>
          <p:cNvSpPr/>
          <p:nvPr/>
        </p:nvSpPr>
        <p:spPr>
          <a:xfrm>
            <a:off x="2199388" y="1986899"/>
            <a:ext cx="1467072" cy="400114"/>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000" b="0" i="0" u="none" strike="noStrike" kern="0" cap="none" spc="0" baseline="0">
                <a:solidFill>
                  <a:srgbClr val="0000FF"/>
                </a:solidFill>
                <a:uFillTx/>
                <a:latin typeface="Times New Roman" pitchFamily="18"/>
                <a:ea typeface="標楷體" pitchFamily="65"/>
                <a:cs typeface="Times New Roman" pitchFamily="18"/>
              </a:rPr>
              <a:t>角速度變化</a:t>
            </a:r>
            <a:endParaRPr lang="en-US" sz="2000" b="0" i="0" u="none" strike="noStrike" kern="1200" cap="none" spc="0" baseline="0">
              <a:solidFill>
                <a:srgbClr val="000000"/>
              </a:solidFill>
              <a:uFillTx/>
              <a:latin typeface="等线"/>
              <a:ea typeface="等线" pitchFamily="2"/>
            </a:endParaRPr>
          </a:p>
        </p:txBody>
      </p:sp>
      <p:sp>
        <p:nvSpPr>
          <p:cNvPr id="9" name="矩形 8"/>
          <p:cNvSpPr/>
          <p:nvPr/>
        </p:nvSpPr>
        <p:spPr>
          <a:xfrm>
            <a:off x="1789572" y="3074267"/>
            <a:ext cx="441143" cy="400114"/>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1400"/>
              </a:spcBef>
              <a:spcAft>
                <a:spcPts val="0"/>
              </a:spcAft>
              <a:buNone/>
              <a:tabLst/>
              <a:defRPr sz="1800" b="0" i="0" u="none" strike="noStrike" kern="0" cap="none" spc="0" baseline="0">
                <a:solidFill>
                  <a:srgbClr val="000000"/>
                </a:solidFill>
                <a:uFillTx/>
              </a:defRPr>
            </a:pPr>
            <a:r>
              <a:rPr lang="zh-TW" sz="2000" b="0" i="0" u="none" strike="noStrike" kern="0" cap="none" spc="0" baseline="0">
                <a:solidFill>
                  <a:srgbClr val="0000FF"/>
                </a:solidFill>
                <a:uFillTx/>
                <a:latin typeface="Times New Roman" pitchFamily="18"/>
                <a:ea typeface="標楷體" pitchFamily="65"/>
                <a:cs typeface="Times New Roman" pitchFamily="18"/>
              </a:rPr>
              <a:t>＝</a:t>
            </a:r>
            <a:endParaRPr lang="zh-CN" sz="2000" b="0" i="0" u="none" strike="noStrike" kern="0" cap="none" spc="0" baseline="0">
              <a:solidFill>
                <a:srgbClr val="0000FF"/>
              </a:solidFill>
              <a:uFillTx/>
              <a:latin typeface="Times New Roman" pitchFamily="18"/>
              <a:ea typeface="標楷體" pitchFamily="65"/>
              <a:cs typeface="Times New Roman" pitchFamily="18"/>
            </a:endParaRPr>
          </a:p>
        </p:txBody>
      </p:sp>
      <p:sp>
        <p:nvSpPr>
          <p:cNvPr id="10" name="矩形 11"/>
          <p:cNvSpPr/>
          <p:nvPr/>
        </p:nvSpPr>
        <p:spPr>
          <a:xfrm>
            <a:off x="2416384" y="3281763"/>
            <a:ext cx="1657825" cy="400114"/>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1400"/>
              </a:spcBef>
              <a:spcAft>
                <a:spcPts val="0"/>
              </a:spcAft>
              <a:buNone/>
              <a:tabLst/>
              <a:defRPr sz="1800" b="0" i="0" u="none" strike="noStrike" kern="0" cap="none" spc="0" baseline="0">
                <a:solidFill>
                  <a:srgbClr val="000000"/>
                </a:solidFill>
                <a:uFillTx/>
              </a:defRPr>
            </a:pPr>
            <a:r>
              <a:rPr lang="en-US" sz="2000" b="0" i="0" u="none" strike="noStrike" kern="0" cap="none" spc="0" baseline="0">
                <a:solidFill>
                  <a:srgbClr val="0000FF"/>
                </a:solidFill>
                <a:uFillTx/>
                <a:latin typeface="Times New Roman" pitchFamily="18"/>
                <a:ea typeface="標楷體" pitchFamily="65"/>
                <a:cs typeface="Times New Roman" pitchFamily="18"/>
              </a:rPr>
              <a:t>2.36-2.24 (</a:t>
            </a:r>
            <a:r>
              <a:rPr lang="zh-TW" sz="2000" b="0" i="0" u="none" strike="noStrike" kern="0" cap="none" spc="0" baseline="0">
                <a:solidFill>
                  <a:srgbClr val="0000FF"/>
                </a:solidFill>
                <a:uFillTx/>
                <a:latin typeface="Times New Roman" pitchFamily="18"/>
                <a:ea typeface="標楷體" pitchFamily="65"/>
                <a:cs typeface="Times New Roman" pitchFamily="18"/>
              </a:rPr>
              <a:t>秒</a:t>
            </a:r>
            <a:r>
              <a:rPr lang="en-US" sz="2000" b="0" i="0" u="none" strike="noStrike" kern="0" cap="none" spc="0" baseline="0">
                <a:solidFill>
                  <a:srgbClr val="0000FF"/>
                </a:solidFill>
                <a:uFillTx/>
                <a:latin typeface="Times New Roman" pitchFamily="18"/>
                <a:ea typeface="標楷體" pitchFamily="65"/>
                <a:cs typeface="Times New Roman" pitchFamily="18"/>
              </a:rPr>
              <a:t>)</a:t>
            </a:r>
            <a:endParaRPr lang="zh-CN" sz="2000" b="0" i="0" u="none" strike="noStrike" kern="0" cap="none" spc="0" baseline="0">
              <a:solidFill>
                <a:srgbClr val="0000FF"/>
              </a:solidFill>
              <a:uFillTx/>
              <a:latin typeface="Times New Roman" pitchFamily="18"/>
              <a:ea typeface="標楷體" pitchFamily="65"/>
              <a:cs typeface="Times New Roman" pitchFamily="18"/>
            </a:endParaRPr>
          </a:p>
        </p:txBody>
      </p:sp>
      <p:cxnSp>
        <p:nvCxnSpPr>
          <p:cNvPr id="11" name="直線接點 13"/>
          <p:cNvCxnSpPr/>
          <p:nvPr/>
        </p:nvCxnSpPr>
        <p:spPr>
          <a:xfrm>
            <a:off x="2318324" y="3281763"/>
            <a:ext cx="1544503" cy="0"/>
          </a:xfrm>
          <a:prstGeom prst="straightConnector1">
            <a:avLst/>
          </a:prstGeom>
          <a:noFill/>
          <a:ln w="19046" cap="flat">
            <a:solidFill>
              <a:srgbClr val="0000FF"/>
            </a:solidFill>
            <a:prstDash val="solid"/>
            <a:miter/>
          </a:ln>
        </p:spPr>
      </p:cxnSp>
      <p:sp>
        <p:nvSpPr>
          <p:cNvPr id="12" name="矩形 11"/>
          <p:cNvSpPr/>
          <p:nvPr/>
        </p:nvSpPr>
        <p:spPr>
          <a:xfrm>
            <a:off x="2250128" y="2855662"/>
            <a:ext cx="1600117" cy="400114"/>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0" cap="none" spc="0" baseline="0">
                <a:solidFill>
                  <a:srgbClr val="0000FF"/>
                </a:solidFill>
                <a:uFillTx/>
                <a:latin typeface="Times New Roman" pitchFamily="18"/>
                <a:ea typeface="標楷體" pitchFamily="65"/>
                <a:cs typeface="Times New Roman" pitchFamily="18"/>
              </a:rPr>
              <a:t>600-0 (</a:t>
            </a:r>
            <a:r>
              <a:rPr lang="zh-TW" sz="2000" b="0" i="0" u="none" strike="noStrike" kern="0" cap="none" spc="0" baseline="0">
                <a:solidFill>
                  <a:srgbClr val="0000FF"/>
                </a:solidFill>
                <a:uFillTx/>
                <a:latin typeface="Times New Roman" pitchFamily="18"/>
                <a:ea typeface="標楷體" pitchFamily="65"/>
                <a:cs typeface="Times New Roman" pitchFamily="18"/>
              </a:rPr>
              <a:t>度</a:t>
            </a:r>
            <a:r>
              <a:rPr lang="en-US" sz="2000" b="0" i="0" u="none" strike="noStrike" kern="0" cap="none" spc="0" baseline="0">
                <a:solidFill>
                  <a:srgbClr val="0000FF"/>
                </a:solidFill>
                <a:uFillTx/>
                <a:latin typeface="Times New Roman" pitchFamily="18"/>
                <a:ea typeface="標楷體" pitchFamily="65"/>
                <a:cs typeface="Times New Roman" pitchFamily="18"/>
              </a:rPr>
              <a:t>/</a:t>
            </a:r>
            <a:r>
              <a:rPr lang="zh-TW" sz="2000" b="0" i="0" u="none" strike="noStrike" kern="0" cap="none" spc="0" baseline="0">
                <a:solidFill>
                  <a:srgbClr val="0000FF"/>
                </a:solidFill>
                <a:uFillTx/>
                <a:latin typeface="Times New Roman" pitchFamily="18"/>
                <a:ea typeface="標楷體" pitchFamily="65"/>
                <a:cs typeface="Times New Roman" pitchFamily="18"/>
              </a:rPr>
              <a:t>秒</a:t>
            </a:r>
            <a:r>
              <a:rPr lang="en-US" sz="2000" b="0" i="0" u="none" strike="noStrike" kern="0" cap="none" spc="0" baseline="0">
                <a:solidFill>
                  <a:srgbClr val="0000FF"/>
                </a:solidFill>
                <a:uFillTx/>
                <a:latin typeface="Times New Roman" pitchFamily="18"/>
                <a:ea typeface="標楷體" pitchFamily="65"/>
                <a:cs typeface="Times New Roman" pitchFamily="18"/>
              </a:rPr>
              <a:t>)</a:t>
            </a:r>
            <a:endParaRPr lang="en-US" sz="2000" b="0" i="0" u="none" strike="noStrike" kern="1200" cap="none" spc="0" baseline="0">
              <a:solidFill>
                <a:srgbClr val="000000"/>
              </a:solidFill>
              <a:uFillTx/>
              <a:latin typeface="等线"/>
              <a:ea typeface="等线" pitchFamily="2"/>
            </a:endParaRPr>
          </a:p>
        </p:txBody>
      </p:sp>
      <p:sp>
        <p:nvSpPr>
          <p:cNvPr id="13" name="矩形 12"/>
          <p:cNvSpPr/>
          <p:nvPr/>
        </p:nvSpPr>
        <p:spPr>
          <a:xfrm>
            <a:off x="1789572" y="3938028"/>
            <a:ext cx="441143" cy="400114"/>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1400"/>
              </a:spcBef>
              <a:spcAft>
                <a:spcPts val="0"/>
              </a:spcAft>
              <a:buNone/>
              <a:tabLst/>
              <a:defRPr sz="1800" b="0" i="0" u="none" strike="noStrike" kern="0" cap="none" spc="0" baseline="0">
                <a:solidFill>
                  <a:srgbClr val="000000"/>
                </a:solidFill>
                <a:uFillTx/>
              </a:defRPr>
            </a:pPr>
            <a:r>
              <a:rPr lang="zh-TW" sz="2000" b="0" i="0" u="none" strike="noStrike" kern="0" cap="none" spc="0" baseline="0">
                <a:solidFill>
                  <a:srgbClr val="0000FF"/>
                </a:solidFill>
                <a:uFillTx/>
                <a:latin typeface="Times New Roman" pitchFamily="18"/>
                <a:ea typeface="標楷體" pitchFamily="65"/>
                <a:cs typeface="Times New Roman" pitchFamily="18"/>
              </a:rPr>
              <a:t>＝</a:t>
            </a:r>
            <a:endParaRPr lang="zh-CN" sz="2000" b="0" i="0" u="none" strike="noStrike" kern="0" cap="none" spc="0" baseline="0">
              <a:solidFill>
                <a:srgbClr val="0000FF"/>
              </a:solidFill>
              <a:uFillTx/>
              <a:latin typeface="Times New Roman" pitchFamily="18"/>
              <a:ea typeface="標楷體" pitchFamily="65"/>
              <a:cs typeface="Times New Roman" pitchFamily="18"/>
            </a:endParaRPr>
          </a:p>
        </p:txBody>
      </p:sp>
      <p:sp>
        <p:nvSpPr>
          <p:cNvPr id="14" name="矩形 11"/>
          <p:cNvSpPr/>
          <p:nvPr/>
        </p:nvSpPr>
        <p:spPr>
          <a:xfrm>
            <a:off x="2548606" y="4135328"/>
            <a:ext cx="1124026" cy="400114"/>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1400"/>
              </a:spcBef>
              <a:spcAft>
                <a:spcPts val="0"/>
              </a:spcAft>
              <a:buNone/>
              <a:tabLst/>
              <a:defRPr sz="1800" b="0" i="0" u="none" strike="noStrike" kern="0" cap="none" spc="0" baseline="0">
                <a:solidFill>
                  <a:srgbClr val="000000"/>
                </a:solidFill>
                <a:uFillTx/>
              </a:defRPr>
            </a:pPr>
            <a:r>
              <a:rPr lang="en-US" sz="2000" b="0" i="0" u="none" strike="noStrike" kern="0" cap="none" spc="0" baseline="0">
                <a:solidFill>
                  <a:srgbClr val="0000FF"/>
                </a:solidFill>
                <a:uFillTx/>
                <a:latin typeface="Times New Roman" pitchFamily="18"/>
                <a:ea typeface="標楷體" pitchFamily="65"/>
                <a:cs typeface="Times New Roman" pitchFamily="18"/>
              </a:rPr>
              <a:t>0.12 (</a:t>
            </a:r>
            <a:r>
              <a:rPr lang="zh-TW" sz="2000" b="0" i="0" u="none" strike="noStrike" kern="0" cap="none" spc="0" baseline="0">
                <a:solidFill>
                  <a:srgbClr val="0000FF"/>
                </a:solidFill>
                <a:uFillTx/>
                <a:latin typeface="Times New Roman" pitchFamily="18"/>
                <a:ea typeface="標楷體" pitchFamily="65"/>
                <a:cs typeface="Times New Roman" pitchFamily="18"/>
              </a:rPr>
              <a:t>秒</a:t>
            </a:r>
            <a:r>
              <a:rPr lang="en-US" sz="2000" b="0" i="0" u="none" strike="noStrike" kern="0" cap="none" spc="0" baseline="0">
                <a:solidFill>
                  <a:srgbClr val="0000FF"/>
                </a:solidFill>
                <a:uFillTx/>
                <a:latin typeface="Times New Roman" pitchFamily="18"/>
                <a:ea typeface="標楷體" pitchFamily="65"/>
                <a:cs typeface="Times New Roman" pitchFamily="18"/>
              </a:rPr>
              <a:t>)</a:t>
            </a:r>
            <a:endParaRPr lang="zh-CN" sz="2000" b="0" i="0" u="none" strike="noStrike" kern="0" cap="none" spc="0" baseline="0">
              <a:solidFill>
                <a:srgbClr val="0000FF"/>
              </a:solidFill>
              <a:uFillTx/>
              <a:latin typeface="Times New Roman" pitchFamily="18"/>
              <a:ea typeface="標楷體" pitchFamily="65"/>
              <a:cs typeface="Times New Roman" pitchFamily="18"/>
            </a:endParaRPr>
          </a:p>
        </p:txBody>
      </p:sp>
      <p:cxnSp>
        <p:nvCxnSpPr>
          <p:cNvPr id="15" name="直線接點 13"/>
          <p:cNvCxnSpPr/>
          <p:nvPr/>
        </p:nvCxnSpPr>
        <p:spPr>
          <a:xfrm>
            <a:off x="2318324" y="4145523"/>
            <a:ext cx="1544503" cy="0"/>
          </a:xfrm>
          <a:prstGeom prst="straightConnector1">
            <a:avLst/>
          </a:prstGeom>
          <a:noFill/>
          <a:ln w="19046" cap="flat">
            <a:solidFill>
              <a:srgbClr val="0000FF"/>
            </a:solidFill>
            <a:prstDash val="solid"/>
            <a:miter/>
          </a:ln>
        </p:spPr>
      </p:cxnSp>
      <p:sp>
        <p:nvSpPr>
          <p:cNvPr id="16" name="矩形 15"/>
          <p:cNvSpPr/>
          <p:nvPr/>
        </p:nvSpPr>
        <p:spPr>
          <a:xfrm>
            <a:off x="2416384" y="3707873"/>
            <a:ext cx="1386916" cy="400114"/>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0" cap="none" spc="0" baseline="0">
                <a:solidFill>
                  <a:srgbClr val="0000FF"/>
                </a:solidFill>
                <a:uFillTx/>
                <a:latin typeface="Times New Roman" pitchFamily="18"/>
                <a:ea typeface="標楷體" pitchFamily="65"/>
                <a:cs typeface="Times New Roman" pitchFamily="18"/>
              </a:rPr>
              <a:t>600 (</a:t>
            </a:r>
            <a:r>
              <a:rPr lang="zh-TW" sz="2000" b="0" i="0" u="none" strike="noStrike" kern="0" cap="none" spc="0" baseline="0">
                <a:solidFill>
                  <a:srgbClr val="0000FF"/>
                </a:solidFill>
                <a:uFillTx/>
                <a:latin typeface="Times New Roman" pitchFamily="18"/>
                <a:ea typeface="標楷體" pitchFamily="65"/>
                <a:cs typeface="Times New Roman" pitchFamily="18"/>
              </a:rPr>
              <a:t>度</a:t>
            </a:r>
            <a:r>
              <a:rPr lang="en-US" sz="2000" b="0" i="0" u="none" strike="noStrike" kern="0" cap="none" spc="0" baseline="0">
                <a:solidFill>
                  <a:srgbClr val="0000FF"/>
                </a:solidFill>
                <a:uFillTx/>
                <a:latin typeface="Times New Roman" pitchFamily="18"/>
                <a:ea typeface="標楷體" pitchFamily="65"/>
                <a:cs typeface="Times New Roman" pitchFamily="18"/>
              </a:rPr>
              <a:t>/</a:t>
            </a:r>
            <a:r>
              <a:rPr lang="zh-TW" sz="2000" b="0" i="0" u="none" strike="noStrike" kern="0" cap="none" spc="0" baseline="0">
                <a:solidFill>
                  <a:srgbClr val="0000FF"/>
                </a:solidFill>
                <a:uFillTx/>
                <a:latin typeface="Times New Roman" pitchFamily="18"/>
                <a:ea typeface="標楷體" pitchFamily="65"/>
                <a:cs typeface="Times New Roman" pitchFamily="18"/>
              </a:rPr>
              <a:t>秒</a:t>
            </a:r>
            <a:r>
              <a:rPr lang="en-US" sz="2000" b="0" i="0" u="none" strike="noStrike" kern="0" cap="none" spc="0" baseline="0">
                <a:solidFill>
                  <a:srgbClr val="0000FF"/>
                </a:solidFill>
                <a:uFillTx/>
                <a:latin typeface="Times New Roman" pitchFamily="18"/>
                <a:ea typeface="標楷體" pitchFamily="65"/>
                <a:cs typeface="Times New Roman" pitchFamily="18"/>
              </a:rPr>
              <a:t>)</a:t>
            </a:r>
            <a:endParaRPr lang="en-US" sz="2000" b="0" i="0" u="none" strike="noStrike" kern="1200" cap="none" spc="0" baseline="0">
              <a:solidFill>
                <a:srgbClr val="000000"/>
              </a:solidFill>
              <a:uFillTx/>
              <a:latin typeface="等线"/>
              <a:ea typeface="等线" pitchFamily="2"/>
            </a:endParaRPr>
          </a:p>
        </p:txBody>
      </p:sp>
      <p:sp>
        <p:nvSpPr>
          <p:cNvPr id="17" name="矩形 16"/>
          <p:cNvSpPr/>
          <p:nvPr/>
        </p:nvSpPr>
        <p:spPr>
          <a:xfrm>
            <a:off x="1789572" y="4771686"/>
            <a:ext cx="1920715" cy="400114"/>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1400"/>
              </a:spcBef>
              <a:spcAft>
                <a:spcPts val="0"/>
              </a:spcAft>
              <a:buNone/>
              <a:tabLst/>
              <a:defRPr sz="1800" b="0" i="0" u="none" strike="noStrike" kern="0" cap="none" spc="0" baseline="0">
                <a:solidFill>
                  <a:srgbClr val="000000"/>
                </a:solidFill>
                <a:uFillTx/>
              </a:defRPr>
            </a:pPr>
            <a:r>
              <a:rPr lang="zh-TW" sz="2000" b="0" i="0" u="none" strike="noStrike" kern="0" cap="none" spc="0" baseline="0">
                <a:solidFill>
                  <a:srgbClr val="0000FF"/>
                </a:solidFill>
                <a:uFillTx/>
                <a:latin typeface="Times New Roman" pitchFamily="18"/>
                <a:ea typeface="標楷體" pitchFamily="65"/>
                <a:cs typeface="Times New Roman" pitchFamily="18"/>
              </a:rPr>
              <a:t>＝</a:t>
            </a:r>
            <a:r>
              <a:rPr lang="en-US" sz="2000" b="0" i="0" u="none" strike="noStrike" kern="0" cap="none" spc="0" baseline="0">
                <a:solidFill>
                  <a:srgbClr val="0000FF"/>
                </a:solidFill>
                <a:uFillTx/>
                <a:latin typeface="Times New Roman" pitchFamily="18"/>
                <a:ea typeface="標楷體" pitchFamily="65"/>
                <a:cs typeface="Times New Roman" pitchFamily="18"/>
              </a:rPr>
              <a:t> </a:t>
            </a:r>
            <a:r>
              <a:rPr lang="en-US" sz="2000" b="0" i="0" u="none" strike="noStrike" kern="0" cap="none" spc="0" baseline="0">
                <a:solidFill>
                  <a:srgbClr val="FF0000"/>
                </a:solidFill>
                <a:uFillTx/>
                <a:latin typeface="Times New Roman" pitchFamily="18"/>
                <a:ea typeface="標楷體" pitchFamily="65"/>
                <a:cs typeface="Times New Roman" pitchFamily="18"/>
              </a:rPr>
              <a:t>5000 (</a:t>
            </a:r>
            <a:r>
              <a:rPr lang="zh-TW" sz="2000" b="0" i="0" u="none" strike="noStrike" kern="0" cap="none" spc="0" baseline="0">
                <a:solidFill>
                  <a:srgbClr val="FF0000"/>
                </a:solidFill>
                <a:uFillTx/>
                <a:latin typeface="Times New Roman" pitchFamily="18"/>
                <a:ea typeface="標楷體" pitchFamily="65"/>
                <a:cs typeface="Times New Roman" pitchFamily="18"/>
              </a:rPr>
              <a:t>度</a:t>
            </a:r>
            <a:r>
              <a:rPr lang="en-US" sz="2000" b="0" i="0" u="none" strike="noStrike" kern="0" cap="none" spc="0" baseline="0">
                <a:solidFill>
                  <a:srgbClr val="FF0000"/>
                </a:solidFill>
                <a:uFillTx/>
                <a:latin typeface="Times New Roman" pitchFamily="18"/>
                <a:ea typeface="標楷體" pitchFamily="65"/>
                <a:cs typeface="Times New Roman" pitchFamily="18"/>
              </a:rPr>
              <a:t>/</a:t>
            </a:r>
            <a:r>
              <a:rPr lang="zh-TW" sz="2000" b="0" i="0" u="none" strike="noStrike" kern="0" cap="none" spc="0" baseline="0">
                <a:solidFill>
                  <a:srgbClr val="FF0000"/>
                </a:solidFill>
                <a:uFillTx/>
                <a:latin typeface="Times New Roman" pitchFamily="18"/>
                <a:ea typeface="標楷體" pitchFamily="65"/>
                <a:cs typeface="Times New Roman" pitchFamily="18"/>
              </a:rPr>
              <a:t>秒</a:t>
            </a:r>
            <a:r>
              <a:rPr lang="en-US" sz="2000" b="0" i="0" u="none" strike="noStrike" kern="0" cap="none" spc="0" baseline="30000">
                <a:solidFill>
                  <a:srgbClr val="FF0000"/>
                </a:solidFill>
                <a:uFillTx/>
                <a:latin typeface="Times New Roman" pitchFamily="18"/>
                <a:ea typeface="標楷體" pitchFamily="65"/>
                <a:cs typeface="Times New Roman" pitchFamily="18"/>
              </a:rPr>
              <a:t>2</a:t>
            </a:r>
            <a:r>
              <a:rPr lang="en-US" sz="2000" b="0" i="0" u="none" strike="noStrike" kern="0" cap="none" spc="0" baseline="0">
                <a:solidFill>
                  <a:srgbClr val="FF0000"/>
                </a:solidFill>
                <a:uFillTx/>
                <a:latin typeface="Times New Roman" pitchFamily="18"/>
                <a:ea typeface="標楷體" pitchFamily="65"/>
                <a:cs typeface="Times New Roman" pitchFamily="18"/>
              </a:rPr>
              <a:t>)</a:t>
            </a:r>
            <a:endParaRPr lang="zh-CN" sz="2000" b="0" i="0" u="none" strike="noStrike" kern="0" cap="none" spc="0" baseline="0">
              <a:solidFill>
                <a:srgbClr val="FF0000"/>
              </a:solidFill>
              <a:uFillTx/>
              <a:latin typeface="Times New Roman" pitchFamily="18"/>
              <a:ea typeface="標楷體" pitchFamily="65"/>
              <a:cs typeface="Times New Roman" pitchFamily="18"/>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name="Slide36">
    <p:spTree>
      <p:nvGrpSpPr>
        <p:cNvPr id="1" name=""/>
        <p:cNvGrpSpPr/>
        <p:nvPr/>
      </p:nvGrpSpPr>
      <p:grpSpPr>
        <a:xfrm>
          <a:off x="0" y="0"/>
          <a:ext cx="0" cy="0"/>
          <a:chOff x="0" y="0"/>
          <a:chExt cx="0" cy="0"/>
        </a:xfrm>
      </p:grpSpPr>
      <p:sp>
        <p:nvSpPr>
          <p:cNvPr id="2" name="Text Box 2"/>
          <p:cNvSpPr txBox="1"/>
          <p:nvPr/>
        </p:nvSpPr>
        <p:spPr>
          <a:xfrm>
            <a:off x="1219196" y="533396"/>
            <a:ext cx="6476996" cy="58420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1900"/>
              </a:spcBef>
              <a:spcAft>
                <a:spcPts val="0"/>
              </a:spcAft>
              <a:buNone/>
              <a:tabLst/>
              <a:defRPr sz="1800" b="0" i="0" u="none" strike="noStrike" kern="0" cap="none" spc="0" baseline="0">
                <a:solidFill>
                  <a:srgbClr val="000000"/>
                </a:solidFill>
                <a:uFillTx/>
              </a:defRPr>
            </a:pPr>
            <a:r>
              <a:rPr lang="zh-TW" sz="3200" b="1" i="0" u="none" strike="noStrike" kern="1200" cap="none" spc="0" baseline="0">
                <a:solidFill>
                  <a:srgbClr val="000000"/>
                </a:solidFill>
                <a:uFillTx/>
                <a:latin typeface="Arial" pitchFamily="34"/>
                <a:ea typeface="標楷體" pitchFamily="65"/>
              </a:rPr>
              <a:t>線運動和角運動間的關係 －位移</a:t>
            </a:r>
          </a:p>
        </p:txBody>
      </p:sp>
      <p:sp>
        <p:nvSpPr>
          <p:cNvPr id="3" name="Text Box 5"/>
          <p:cNvSpPr txBox="1"/>
          <p:nvPr/>
        </p:nvSpPr>
        <p:spPr>
          <a:xfrm>
            <a:off x="4457690" y="1828800"/>
            <a:ext cx="4495803" cy="406265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1700"/>
              </a:spcBef>
              <a:spcAft>
                <a:spcPts val="0"/>
              </a:spcAft>
              <a:buNone/>
              <a:tabLst/>
              <a:defRPr sz="1800" b="0" i="0" u="none" strike="noStrike" kern="0" cap="none" spc="0" baseline="0">
                <a:solidFill>
                  <a:srgbClr val="000000"/>
                </a:solidFill>
                <a:uFillTx/>
              </a:defRPr>
            </a:pPr>
            <a:r>
              <a:rPr lang="en-US" sz="2800" b="1" i="0" u="none" strike="noStrike" kern="1200" cap="none" spc="0" baseline="0">
                <a:solidFill>
                  <a:srgbClr val="0000FF"/>
                </a:solidFill>
                <a:uFillTx/>
                <a:latin typeface="Times New Roman" pitchFamily="18"/>
                <a:ea typeface="新細明體" pitchFamily="18"/>
                <a:cs typeface="Times New Roman" pitchFamily="18"/>
              </a:rPr>
              <a:t>  S</a:t>
            </a:r>
            <a:r>
              <a:rPr lang="zh-TW" sz="2800" b="1" i="0" u="none" strike="noStrike" kern="1200" cap="none" spc="0" baseline="0">
                <a:solidFill>
                  <a:srgbClr val="0000FF"/>
                </a:solidFill>
                <a:uFillTx/>
                <a:latin typeface="Times New Roman" pitchFamily="18"/>
                <a:ea typeface="新細明體" pitchFamily="18"/>
                <a:cs typeface="Times New Roman" pitchFamily="18"/>
              </a:rPr>
              <a:t>＝</a:t>
            </a:r>
            <a:r>
              <a:rPr lang="en-US" sz="2800" b="1" i="0" u="none" strike="noStrike" kern="1200" cap="none" spc="0" baseline="0">
                <a:solidFill>
                  <a:srgbClr val="0000FF"/>
                </a:solidFill>
                <a:uFillTx/>
                <a:latin typeface="Times New Roman" pitchFamily="18"/>
                <a:ea typeface="新細明體" pitchFamily="18"/>
                <a:cs typeface="Times New Roman" pitchFamily="18"/>
              </a:rPr>
              <a:t>r θ</a:t>
            </a:r>
          </a:p>
          <a:p>
            <a:pPr marL="0" marR="0" lvl="0" indent="450854" algn="l" defTabSz="914400" rtl="0" fontAlgn="auto" hangingPunct="1">
              <a:lnSpc>
                <a:spcPct val="100000"/>
              </a:lnSpc>
              <a:spcBef>
                <a:spcPts val="1200"/>
              </a:spcBef>
              <a:spcAft>
                <a:spcPts val="0"/>
              </a:spcAft>
              <a:buClr>
                <a:srgbClr val="0000FF"/>
              </a:buClr>
              <a:buSzPct val="70000"/>
              <a:buFont typeface="Wingdings" pitchFamily="2"/>
              <a:buChar char="l"/>
              <a:tabLst/>
              <a:defRPr sz="1800" b="0" i="0" u="none" strike="noStrike" kern="0" cap="none" spc="0" baseline="0">
                <a:solidFill>
                  <a:srgbClr val="000000"/>
                </a:solidFill>
                <a:uFillTx/>
              </a:defRPr>
            </a:pPr>
            <a:r>
              <a:rPr lang="en-US" sz="2000" b="0" i="0" u="none" strike="noStrike" kern="1200" cap="none" spc="0" baseline="0">
                <a:solidFill>
                  <a:srgbClr val="0000FF"/>
                </a:solidFill>
                <a:uFillTx/>
                <a:latin typeface="Times New Roman" pitchFamily="18"/>
                <a:ea typeface="標楷體" pitchFamily="65"/>
                <a:cs typeface="Times New Roman" pitchFamily="18"/>
              </a:rPr>
              <a:t>S</a:t>
            </a:r>
            <a:r>
              <a:rPr lang="zh-TW" sz="2000" b="0" i="0" u="none" strike="noStrike" kern="1200" cap="none" spc="0" baseline="0">
                <a:solidFill>
                  <a:srgbClr val="0000FF"/>
                </a:solidFill>
                <a:uFillTx/>
                <a:latin typeface="Times New Roman" pitchFamily="18"/>
                <a:ea typeface="標楷體" pitchFamily="65"/>
                <a:cs typeface="Times New Roman" pitchFamily="18"/>
              </a:rPr>
              <a:t>：</a:t>
            </a:r>
            <a:r>
              <a:rPr lang="zh-TW" sz="2000" b="0" i="0" u="none" strike="noStrike" kern="0" cap="none" spc="0" baseline="0">
                <a:solidFill>
                  <a:srgbClr val="0000FF"/>
                </a:solidFill>
                <a:uFillTx/>
                <a:latin typeface="Times New Roman" pitchFamily="18"/>
                <a:ea typeface="標楷體" pitchFamily="65"/>
                <a:cs typeface="Times New Roman" pitchFamily="18"/>
              </a:rPr>
              <a:t>弧長</a:t>
            </a:r>
            <a:endParaRPr lang="en-US" sz="2000" b="0" i="0" u="none" strike="noStrike" kern="1200" cap="none" spc="0" baseline="0">
              <a:solidFill>
                <a:srgbClr val="0000FF"/>
              </a:solidFill>
              <a:uFillTx/>
              <a:latin typeface="Times New Roman" pitchFamily="18"/>
              <a:ea typeface="標楷體" pitchFamily="65"/>
              <a:cs typeface="Times New Roman" pitchFamily="18"/>
            </a:endParaRPr>
          </a:p>
          <a:p>
            <a:pPr marL="0" marR="0" lvl="0" indent="450854" algn="l" defTabSz="914400" rtl="0" fontAlgn="auto" hangingPunct="1">
              <a:lnSpc>
                <a:spcPct val="100000"/>
              </a:lnSpc>
              <a:spcBef>
                <a:spcPts val="1200"/>
              </a:spcBef>
              <a:spcAft>
                <a:spcPts val="0"/>
              </a:spcAft>
              <a:buClr>
                <a:srgbClr val="0000FF"/>
              </a:buClr>
              <a:buSzPct val="70000"/>
              <a:buFont typeface="Wingdings" pitchFamily="2"/>
              <a:buChar char="l"/>
              <a:tabLst/>
              <a:defRPr sz="1800" b="0" i="0" u="none" strike="noStrike" kern="0" cap="none" spc="0" baseline="0">
                <a:solidFill>
                  <a:srgbClr val="000000"/>
                </a:solidFill>
                <a:uFillTx/>
              </a:defRPr>
            </a:pPr>
            <a:r>
              <a:rPr lang="en-US" sz="2000" b="0" i="0" u="none" strike="noStrike" kern="1200" cap="none" spc="0" baseline="0">
                <a:solidFill>
                  <a:srgbClr val="0000FF"/>
                </a:solidFill>
                <a:uFillTx/>
                <a:latin typeface="Times New Roman" pitchFamily="18"/>
                <a:ea typeface="標楷體" pitchFamily="65"/>
                <a:cs typeface="Times New Roman" pitchFamily="18"/>
              </a:rPr>
              <a:t>r</a:t>
            </a:r>
            <a:r>
              <a:rPr lang="zh-TW" sz="2000" b="0" i="0" u="none" strike="noStrike" kern="1200" cap="none" spc="0" baseline="0">
                <a:solidFill>
                  <a:srgbClr val="0000FF"/>
                </a:solidFill>
                <a:uFillTx/>
                <a:latin typeface="Times New Roman" pitchFamily="18"/>
                <a:ea typeface="標楷體" pitchFamily="65"/>
                <a:cs typeface="Times New Roman" pitchFamily="18"/>
              </a:rPr>
              <a:t>：旋轉半徑</a:t>
            </a:r>
            <a:endParaRPr lang="en-US" sz="2000" b="0" i="0" u="none" strike="noStrike" kern="1200" cap="none" spc="0" baseline="0">
              <a:solidFill>
                <a:srgbClr val="0000FF"/>
              </a:solidFill>
              <a:uFillTx/>
              <a:latin typeface="Times New Roman" pitchFamily="18"/>
              <a:ea typeface="標楷體" pitchFamily="65"/>
              <a:cs typeface="Times New Roman" pitchFamily="18"/>
            </a:endParaRPr>
          </a:p>
          <a:p>
            <a:pPr marL="0" marR="0" lvl="0" indent="450854" algn="l" defTabSz="914400" rtl="0" fontAlgn="auto" hangingPunct="1">
              <a:lnSpc>
                <a:spcPct val="100000"/>
              </a:lnSpc>
              <a:spcBef>
                <a:spcPts val="1200"/>
              </a:spcBef>
              <a:spcAft>
                <a:spcPts val="0"/>
              </a:spcAft>
              <a:buClr>
                <a:srgbClr val="0000FF"/>
              </a:buClr>
              <a:buSzPct val="70000"/>
              <a:buFont typeface="Wingdings" pitchFamily="2"/>
              <a:buChar char="l"/>
              <a:tabLst/>
              <a:defRPr sz="1800" b="0" i="0" u="none" strike="noStrike" kern="0" cap="none" spc="0" baseline="0">
                <a:solidFill>
                  <a:srgbClr val="000000"/>
                </a:solidFill>
                <a:uFillTx/>
              </a:defRPr>
            </a:pPr>
            <a:r>
              <a:rPr lang="en-US" sz="2000" b="0" i="0" u="none" strike="noStrike" kern="1200" cap="none" spc="0" baseline="0">
                <a:solidFill>
                  <a:srgbClr val="0000FF"/>
                </a:solidFill>
                <a:uFillTx/>
                <a:latin typeface="Times New Roman" pitchFamily="18"/>
                <a:ea typeface="標楷體" pitchFamily="65"/>
                <a:cs typeface="Times New Roman" pitchFamily="18"/>
              </a:rPr>
              <a:t>θ</a:t>
            </a:r>
            <a:r>
              <a:rPr lang="zh-TW" sz="2000" b="0" i="0" u="none" strike="noStrike" kern="1200" cap="none" spc="0" baseline="0">
                <a:solidFill>
                  <a:srgbClr val="0000FF"/>
                </a:solidFill>
                <a:uFillTx/>
                <a:latin typeface="Times New Roman" pitchFamily="18"/>
                <a:ea typeface="標楷體" pitchFamily="65"/>
                <a:cs typeface="Times New Roman" pitchFamily="18"/>
              </a:rPr>
              <a:t>：角位移</a:t>
            </a:r>
            <a:endParaRPr lang="en-US" sz="2000" b="0" i="0" u="none" strike="noStrike" kern="1200" cap="none" spc="0" baseline="0">
              <a:solidFill>
                <a:srgbClr val="0000FF"/>
              </a:solidFill>
              <a:uFillTx/>
              <a:latin typeface="Times New Roman" pitchFamily="18"/>
              <a:ea typeface="標楷體" pitchFamily="65"/>
              <a:cs typeface="Times New Roman" pitchFamily="18"/>
            </a:endParaRPr>
          </a:p>
          <a:p>
            <a:pPr marL="0" marR="0" lvl="0" indent="450854" algn="l" defTabSz="914400" rtl="0" fontAlgn="auto" hangingPunct="1">
              <a:lnSpc>
                <a:spcPct val="100000"/>
              </a:lnSpc>
              <a:spcBef>
                <a:spcPts val="1200"/>
              </a:spcBef>
              <a:spcAft>
                <a:spcPts val="0"/>
              </a:spcAft>
              <a:buClr>
                <a:srgbClr val="0000FF"/>
              </a:buClr>
              <a:buSzPct val="70000"/>
              <a:buFont typeface="Wingdings" pitchFamily="2"/>
              <a:buChar char="l"/>
              <a:tabLst/>
              <a:defRPr sz="1800" b="0" i="0" u="none" strike="noStrike" kern="0" cap="none" spc="0" baseline="0">
                <a:solidFill>
                  <a:srgbClr val="000000"/>
                </a:solidFill>
                <a:uFillTx/>
              </a:defRPr>
            </a:pPr>
            <a:endParaRPr lang="en-US" sz="2000" b="0" i="0" u="none" strike="noStrike" kern="1200" cap="none" spc="0" baseline="0">
              <a:solidFill>
                <a:srgbClr val="0000FF"/>
              </a:solidFill>
              <a:uFillTx/>
              <a:latin typeface="Times New Roman" pitchFamily="18"/>
              <a:ea typeface="標楷體" pitchFamily="65"/>
              <a:cs typeface="Times New Roman" pitchFamily="18"/>
            </a:endParaRPr>
          </a:p>
          <a:p>
            <a:pPr marL="0" marR="0" lvl="0" indent="450854" algn="l" defTabSz="914400" rtl="0" fontAlgn="auto" hangingPunct="1">
              <a:lnSpc>
                <a:spcPct val="100000"/>
              </a:lnSpc>
              <a:spcBef>
                <a:spcPts val="1200"/>
              </a:spcBef>
              <a:spcAft>
                <a:spcPts val="0"/>
              </a:spcAft>
              <a:buClr>
                <a:srgbClr val="0000FF"/>
              </a:buClr>
              <a:buSzPct val="70000"/>
              <a:buFont typeface="Wingdings" pitchFamily="2"/>
              <a:buChar char="l"/>
              <a:tabLst/>
              <a:defRPr sz="1800" b="0" i="0" u="none" strike="noStrike" kern="0" cap="none" spc="0" baseline="0">
                <a:solidFill>
                  <a:srgbClr val="000000"/>
                </a:solidFill>
                <a:uFillTx/>
              </a:defRPr>
            </a:pPr>
            <a:r>
              <a:rPr lang="zh-TW" sz="2000" b="0" i="0" u="none" strike="noStrike" kern="0" cap="none" spc="0" baseline="0">
                <a:solidFill>
                  <a:srgbClr val="0000FF"/>
                </a:solidFill>
                <a:uFillTx/>
                <a:latin typeface="Times New Roman" pitchFamily="18"/>
                <a:ea typeface="標楷體" pitchFamily="65"/>
                <a:cs typeface="Times New Roman" pitchFamily="18"/>
              </a:rPr>
              <a:t>弧長</a:t>
            </a:r>
            <a:r>
              <a:rPr lang="en-US" sz="2000" b="0" i="0" u="none" strike="noStrike" kern="1200" cap="none" spc="0" baseline="0">
                <a:solidFill>
                  <a:srgbClr val="0000FF"/>
                </a:solidFill>
                <a:uFillTx/>
                <a:latin typeface="Times New Roman" pitchFamily="18"/>
                <a:ea typeface="標楷體" pitchFamily="65"/>
                <a:cs typeface="Times New Roman" pitchFamily="18"/>
              </a:rPr>
              <a:t>S</a:t>
            </a:r>
            <a:r>
              <a:rPr lang="zh-TW" sz="2000" b="0" i="0" u="none" strike="noStrike" kern="1200" cap="none" spc="0" baseline="0">
                <a:solidFill>
                  <a:srgbClr val="0000FF"/>
                </a:solidFill>
                <a:uFillTx/>
                <a:latin typeface="Times New Roman" pitchFamily="18"/>
                <a:ea typeface="標楷體" pitchFamily="65"/>
                <a:cs typeface="Times New Roman" pitchFamily="18"/>
              </a:rPr>
              <a:t>及旋轉半徑</a:t>
            </a:r>
            <a:r>
              <a:rPr lang="en-US" sz="2000" b="0" i="0" u="none" strike="noStrike" kern="1200" cap="none" spc="0" baseline="0">
                <a:solidFill>
                  <a:srgbClr val="0000FF"/>
                </a:solidFill>
                <a:uFillTx/>
                <a:latin typeface="Times New Roman" pitchFamily="18"/>
                <a:ea typeface="標楷體" pitchFamily="65"/>
                <a:cs typeface="Times New Roman" pitchFamily="18"/>
              </a:rPr>
              <a:t>r</a:t>
            </a:r>
            <a:r>
              <a:rPr lang="en-US" sz="2000" b="0" i="0" u="none" strike="noStrike" kern="0" cap="none" spc="0" baseline="0">
                <a:solidFill>
                  <a:srgbClr val="0000FF"/>
                </a:solidFill>
                <a:uFillTx/>
                <a:latin typeface="Times New Roman" pitchFamily="18"/>
                <a:ea typeface="標楷體" pitchFamily="65"/>
                <a:cs typeface="Times New Roman" pitchFamily="18"/>
              </a:rPr>
              <a:t> </a:t>
            </a:r>
            <a:r>
              <a:rPr lang="zh-TW" sz="2000" b="0" i="0" u="none" strike="noStrike" kern="0" cap="none" spc="0" baseline="0">
                <a:solidFill>
                  <a:srgbClr val="0000FF"/>
                </a:solidFill>
                <a:uFillTx/>
                <a:latin typeface="Times New Roman" pitchFamily="18"/>
                <a:ea typeface="標楷體" pitchFamily="65"/>
                <a:cs typeface="Times New Roman" pitchFamily="18"/>
              </a:rPr>
              <a:t>是</a:t>
            </a:r>
            <a:r>
              <a:rPr lang="zh-TW" sz="2000" b="0" i="0" u="none" strike="noStrike" kern="1200" cap="none" spc="0" baseline="0">
                <a:solidFill>
                  <a:srgbClr val="0000FF"/>
                </a:solidFill>
                <a:uFillTx/>
                <a:latin typeface="Times New Roman" pitchFamily="18"/>
                <a:ea typeface="標楷體" pitchFamily="65"/>
                <a:cs typeface="Times New Roman" pitchFamily="18"/>
              </a:rPr>
              <a:t>相同的單位。</a:t>
            </a:r>
            <a:endParaRPr lang="en-US" sz="2000" b="0" i="0" u="none" strike="noStrike" kern="1200" cap="none" spc="0" baseline="0">
              <a:solidFill>
                <a:srgbClr val="0000FF"/>
              </a:solidFill>
              <a:uFillTx/>
              <a:latin typeface="Times New Roman" pitchFamily="18"/>
              <a:ea typeface="標楷體" pitchFamily="65"/>
              <a:cs typeface="Times New Roman" pitchFamily="18"/>
            </a:endParaRPr>
          </a:p>
          <a:p>
            <a:pPr marL="0" marR="0" lvl="0" indent="450854" algn="l" defTabSz="914400" rtl="0" fontAlgn="auto" hangingPunct="1">
              <a:lnSpc>
                <a:spcPct val="100000"/>
              </a:lnSpc>
              <a:spcBef>
                <a:spcPts val="1200"/>
              </a:spcBef>
              <a:spcAft>
                <a:spcPts val="0"/>
              </a:spcAft>
              <a:buClr>
                <a:srgbClr val="0000FF"/>
              </a:buClr>
              <a:buSzPct val="70000"/>
              <a:buFont typeface="Wingdings" pitchFamily="2"/>
              <a:buChar char="l"/>
              <a:tabLst/>
              <a:defRPr sz="1800" b="0" i="0" u="none" strike="noStrike" kern="0" cap="none" spc="0" baseline="0">
                <a:solidFill>
                  <a:srgbClr val="000000"/>
                </a:solidFill>
                <a:uFillTx/>
              </a:defRPr>
            </a:pPr>
            <a:r>
              <a:rPr lang="zh-TW" sz="2000" b="0" i="0" u="none" strike="noStrike" kern="1200" cap="none" spc="0" baseline="0">
                <a:solidFill>
                  <a:srgbClr val="0000FF"/>
                </a:solidFill>
                <a:uFillTx/>
                <a:latin typeface="Times New Roman" pitchFamily="18"/>
                <a:ea typeface="標楷體" pitchFamily="65"/>
                <a:cs typeface="Times New Roman" pitchFamily="18"/>
              </a:rPr>
              <a:t>角位移</a:t>
            </a:r>
            <a:r>
              <a:rPr lang="en-US" sz="2000" b="0" i="0" u="none" strike="noStrike" kern="1200" cap="none" spc="0" baseline="0">
                <a:solidFill>
                  <a:srgbClr val="0000FF"/>
                </a:solidFill>
                <a:uFillTx/>
                <a:latin typeface="Times New Roman" pitchFamily="18"/>
                <a:ea typeface="標楷體" pitchFamily="65"/>
                <a:cs typeface="Times New Roman" pitchFamily="18"/>
              </a:rPr>
              <a:t>θ</a:t>
            </a:r>
            <a:r>
              <a:rPr lang="zh-TW" sz="2000" b="0" i="0" u="none" strike="noStrike" kern="1200" cap="none" spc="0" baseline="0">
                <a:solidFill>
                  <a:srgbClr val="0000FF"/>
                </a:solidFill>
                <a:uFillTx/>
                <a:latin typeface="Times New Roman" pitchFamily="18"/>
                <a:ea typeface="標楷體" pitchFamily="65"/>
                <a:cs typeface="Times New Roman" pitchFamily="18"/>
              </a:rPr>
              <a:t>的單位必須用</a:t>
            </a:r>
            <a:r>
              <a:rPr lang="zh-TW" sz="2000" b="0" i="0" u="none" strike="noStrike" kern="1200" cap="none" spc="0" baseline="0">
                <a:solidFill>
                  <a:srgbClr val="FF0000"/>
                </a:solidFill>
                <a:uFillTx/>
                <a:latin typeface="Times New Roman" pitchFamily="18"/>
                <a:ea typeface="標楷體" pitchFamily="65"/>
                <a:cs typeface="Times New Roman" pitchFamily="18"/>
              </a:rPr>
              <a:t>弧度</a:t>
            </a:r>
            <a:r>
              <a:rPr lang="zh-TW" sz="2000" b="0" i="0" u="none" strike="noStrike" kern="1200" cap="none" spc="0" baseline="0">
                <a:solidFill>
                  <a:srgbClr val="0000FF"/>
                </a:solidFill>
                <a:uFillTx/>
                <a:latin typeface="Times New Roman" pitchFamily="18"/>
                <a:ea typeface="標楷體" pitchFamily="65"/>
                <a:cs typeface="Times New Roman" pitchFamily="18"/>
              </a:rPr>
              <a:t>。</a:t>
            </a:r>
            <a:endParaRPr lang="en-US" sz="2000" b="0" i="0" u="none" strike="noStrike" kern="1200" cap="none" spc="0" baseline="0">
              <a:solidFill>
                <a:srgbClr val="0000FF"/>
              </a:solidFill>
              <a:uFillTx/>
              <a:latin typeface="Times New Roman" pitchFamily="18"/>
              <a:ea typeface="標楷體" pitchFamily="65"/>
              <a:cs typeface="Times New Roman" pitchFamily="18"/>
            </a:endParaRPr>
          </a:p>
          <a:p>
            <a:pPr marL="0" marR="0" lvl="0" indent="450854" algn="l" defTabSz="914400" rtl="0" fontAlgn="auto" hangingPunct="1">
              <a:lnSpc>
                <a:spcPct val="100000"/>
              </a:lnSpc>
              <a:spcBef>
                <a:spcPts val="1200"/>
              </a:spcBef>
              <a:spcAft>
                <a:spcPts val="0"/>
              </a:spcAft>
              <a:buClr>
                <a:srgbClr val="0000FF"/>
              </a:buClr>
              <a:buSzPct val="70000"/>
              <a:buFont typeface="Wingdings" pitchFamily="2"/>
              <a:buChar char="l"/>
              <a:tabLst/>
              <a:defRPr sz="1800" b="0" i="0" u="none" strike="noStrike" kern="0" cap="none" spc="0" baseline="0">
                <a:solidFill>
                  <a:srgbClr val="000000"/>
                </a:solidFill>
                <a:uFillTx/>
              </a:defRPr>
            </a:pPr>
            <a:r>
              <a:rPr lang="en-US" sz="2000" b="0" i="0" u="none" strike="noStrike" kern="1200" cap="none" spc="0" baseline="0">
                <a:solidFill>
                  <a:srgbClr val="0000FF"/>
                </a:solidFill>
                <a:uFillTx/>
                <a:latin typeface="Times New Roman" pitchFamily="18"/>
                <a:ea typeface="標楷體" pitchFamily="65"/>
                <a:cs typeface="Times New Roman" pitchFamily="18"/>
              </a:rPr>
              <a:t> </a:t>
            </a:r>
            <a:r>
              <a:rPr lang="zh-TW" sz="2000" b="0" i="0" u="none" strike="noStrike" kern="1200" cap="none" spc="0" baseline="0">
                <a:solidFill>
                  <a:srgbClr val="0000FF"/>
                </a:solidFill>
                <a:uFillTx/>
                <a:latin typeface="Times New Roman" pitchFamily="18"/>
                <a:ea typeface="標楷體" pitchFamily="65"/>
                <a:cs typeface="Times New Roman" pitchFamily="18"/>
              </a:rPr>
              <a:t>弧度被用做線運動及角</a:t>
            </a:r>
            <a:r>
              <a:rPr lang="zh-TW" sz="2000" b="0" i="0" u="none" strike="noStrike" kern="0" cap="none" spc="0" baseline="0">
                <a:solidFill>
                  <a:srgbClr val="0000FF"/>
                </a:solidFill>
                <a:uFillTx/>
                <a:latin typeface="Times New Roman" pitchFamily="18"/>
                <a:ea typeface="標楷體" pitchFamily="65"/>
                <a:cs typeface="Times New Roman" pitchFamily="18"/>
              </a:rPr>
              <a:t>運動</a:t>
            </a:r>
            <a:r>
              <a:rPr lang="zh-TW" sz="2000" b="0" i="0" u="none" strike="noStrike" kern="1200" cap="none" spc="0" baseline="0">
                <a:solidFill>
                  <a:srgbClr val="0000FF"/>
                </a:solidFill>
                <a:uFillTx/>
                <a:latin typeface="Times New Roman" pitchFamily="18"/>
                <a:ea typeface="標楷體" pitchFamily="65"/>
                <a:cs typeface="Times New Roman" pitchFamily="18"/>
              </a:rPr>
              <a:t>測量之間的轉換。</a:t>
            </a:r>
            <a:endParaRPr lang="en-US" sz="2000" b="0" i="0" u="none" strike="noStrike" kern="1200" cap="none" spc="0" baseline="0">
              <a:solidFill>
                <a:srgbClr val="0000FF"/>
              </a:solidFill>
              <a:uFillTx/>
              <a:latin typeface="Times New Roman" pitchFamily="18"/>
              <a:ea typeface="標楷體" pitchFamily="65"/>
              <a:cs typeface="Times New Roman" pitchFamily="18"/>
            </a:endParaRPr>
          </a:p>
        </p:txBody>
      </p:sp>
      <p:pic>
        <p:nvPicPr>
          <p:cNvPr id="4" name="圖片 11"/>
          <p:cNvPicPr>
            <a:picLocks noChangeAspect="1"/>
          </p:cNvPicPr>
          <p:nvPr/>
        </p:nvPicPr>
        <p:blipFill>
          <a:blip r:embed="rId2"/>
          <a:stretch>
            <a:fillRect/>
          </a:stretch>
        </p:blipFill>
        <p:spPr>
          <a:xfrm>
            <a:off x="301770" y="2013527"/>
            <a:ext cx="4009918" cy="2595414"/>
          </a:xfrm>
          <a:prstGeom prst="rect">
            <a:avLst/>
          </a:prstGeom>
          <a:noFill/>
          <a:ln cap="flat">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name="Slide37">
    <p:spTree>
      <p:nvGrpSpPr>
        <p:cNvPr id="1" name=""/>
        <p:cNvGrpSpPr/>
        <p:nvPr/>
      </p:nvGrpSpPr>
      <p:grpSpPr>
        <a:xfrm>
          <a:off x="0" y="0"/>
          <a:ext cx="0" cy="0"/>
          <a:chOff x="0" y="0"/>
          <a:chExt cx="0" cy="0"/>
        </a:xfrm>
      </p:grpSpPr>
      <p:sp>
        <p:nvSpPr>
          <p:cNvPr id="2" name="Text Box 2"/>
          <p:cNvSpPr txBox="1"/>
          <p:nvPr/>
        </p:nvSpPr>
        <p:spPr>
          <a:xfrm>
            <a:off x="1410580" y="338648"/>
            <a:ext cx="6476996" cy="58420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1900"/>
              </a:spcBef>
              <a:spcAft>
                <a:spcPts val="0"/>
              </a:spcAft>
              <a:buNone/>
              <a:tabLst/>
              <a:defRPr sz="1800" b="0" i="0" u="none" strike="noStrike" kern="0" cap="none" spc="0" baseline="0">
                <a:solidFill>
                  <a:srgbClr val="000000"/>
                </a:solidFill>
                <a:uFillTx/>
              </a:defRPr>
            </a:pPr>
            <a:r>
              <a:rPr lang="zh-TW" sz="3200" b="1" i="0" u="none" strike="noStrike" kern="1200" cap="none" spc="0" baseline="0">
                <a:solidFill>
                  <a:srgbClr val="000000"/>
                </a:solidFill>
                <a:uFillTx/>
                <a:latin typeface="Arial" pitchFamily="34"/>
                <a:ea typeface="標楷體" pitchFamily="65"/>
              </a:rPr>
              <a:t>線運動和角運動間的關係 －位移</a:t>
            </a:r>
          </a:p>
        </p:txBody>
      </p:sp>
      <p:sp>
        <p:nvSpPr>
          <p:cNvPr id="3" name="Text Box 8"/>
          <p:cNvSpPr txBox="1"/>
          <p:nvPr/>
        </p:nvSpPr>
        <p:spPr>
          <a:xfrm>
            <a:off x="5181603" y="2895603"/>
            <a:ext cx="3581403" cy="36671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1100"/>
              </a:spcBef>
              <a:spcAft>
                <a:spcPts val="0"/>
              </a:spcAft>
              <a:buNone/>
              <a:tabLst/>
              <a:defRPr sz="1800" b="0" i="0" u="none" strike="noStrike" kern="0" cap="none" spc="0" baseline="0">
                <a:solidFill>
                  <a:srgbClr val="000000"/>
                </a:solidFill>
                <a:uFillTx/>
              </a:defRPr>
            </a:pPr>
            <a:endParaRPr lang="zh-TW" sz="1800" b="0" i="0" u="none" strike="noStrike" kern="1200" cap="none" spc="0" baseline="0">
              <a:solidFill>
                <a:srgbClr val="FFFFFF"/>
              </a:solidFill>
              <a:uFillTx/>
              <a:latin typeface="Arial" pitchFamily="34"/>
              <a:ea typeface="標楷體" pitchFamily="65"/>
            </a:endParaRPr>
          </a:p>
        </p:txBody>
      </p:sp>
      <p:sp>
        <p:nvSpPr>
          <p:cNvPr id="4" name="Text Box 9"/>
          <p:cNvSpPr txBox="1"/>
          <p:nvPr/>
        </p:nvSpPr>
        <p:spPr>
          <a:xfrm>
            <a:off x="2416905" y="1201110"/>
            <a:ext cx="6103620" cy="2092878"/>
          </a:xfrm>
          <a:prstGeom prst="rect">
            <a:avLst/>
          </a:prstGeom>
          <a:noFill/>
          <a:ln cap="flat">
            <a:noFill/>
          </a:ln>
        </p:spPr>
        <p:txBody>
          <a:bodyPr vert="horz" wrap="square" lIns="91440" tIns="45720" rIns="91440" bIns="45720" anchor="t" anchorCtr="0" compatLnSpc="1">
            <a:spAutoFit/>
          </a:bodyPr>
          <a:lstStyle/>
          <a:p>
            <a:pPr marL="0" marR="0" lvl="0" indent="450854" algn="l" defTabSz="914400" rtl="0" fontAlgn="auto" hangingPunct="1">
              <a:lnSpc>
                <a:spcPct val="100000"/>
              </a:lnSpc>
              <a:spcBef>
                <a:spcPts val="1200"/>
              </a:spcBef>
              <a:spcAft>
                <a:spcPts val="0"/>
              </a:spcAft>
              <a:buClr>
                <a:srgbClr val="0000FF"/>
              </a:buClr>
              <a:buSzPct val="70000"/>
              <a:buFont typeface="Wingdings" pitchFamily="2"/>
              <a:buChar char="l"/>
              <a:tabLst/>
              <a:defRPr sz="1800" b="0" i="0" u="none" strike="noStrike" kern="0" cap="none" spc="0" baseline="0">
                <a:solidFill>
                  <a:srgbClr val="000000"/>
                </a:solidFill>
                <a:uFillTx/>
              </a:defRPr>
            </a:pPr>
            <a:r>
              <a:rPr lang="zh-TW" sz="2000" b="0" i="0" u="none" strike="noStrike" kern="1200" cap="none" spc="0" baseline="0">
                <a:solidFill>
                  <a:srgbClr val="0000FF"/>
                </a:solidFill>
                <a:uFillTx/>
                <a:latin typeface="Times New Roman" pitchFamily="18"/>
                <a:ea typeface="標楷體" pitchFamily="65"/>
                <a:cs typeface="Times New Roman" pitchFamily="18"/>
              </a:rPr>
              <a:t>旋轉物上的各點，在相同角位移的情況下，距離旋轉中心越遠者，旋轉半徑越大，可形成越大的線</a:t>
            </a:r>
            <a:r>
              <a:rPr lang="zh-TW" sz="2000" b="0" i="0" u="none" strike="noStrike" kern="0" cap="none" spc="0" baseline="0">
                <a:solidFill>
                  <a:srgbClr val="0000FF"/>
                </a:solidFill>
                <a:uFillTx/>
                <a:latin typeface="Times New Roman" pitchFamily="18"/>
                <a:ea typeface="標楷體" pitchFamily="65"/>
                <a:cs typeface="Times New Roman" pitchFamily="18"/>
              </a:rPr>
              <a:t>位移</a:t>
            </a:r>
            <a:r>
              <a:rPr lang="zh-TW" sz="2000" b="0" i="0" u="none" strike="noStrike" kern="1200" cap="none" spc="0" baseline="0">
                <a:solidFill>
                  <a:srgbClr val="0000FF"/>
                </a:solidFill>
                <a:uFillTx/>
                <a:latin typeface="Times New Roman" pitchFamily="18"/>
                <a:ea typeface="標楷體" pitchFamily="65"/>
                <a:cs typeface="Times New Roman" pitchFamily="18"/>
              </a:rPr>
              <a:t>。</a:t>
            </a:r>
            <a:endParaRPr lang="en-US" sz="2000" b="0" i="0" u="none" strike="noStrike" kern="1200" cap="none" spc="0" baseline="0">
              <a:solidFill>
                <a:srgbClr val="0000FF"/>
              </a:solidFill>
              <a:uFillTx/>
              <a:latin typeface="Times New Roman" pitchFamily="18"/>
              <a:ea typeface="標楷體" pitchFamily="65"/>
              <a:cs typeface="Times New Roman" pitchFamily="18"/>
            </a:endParaRPr>
          </a:p>
          <a:p>
            <a:pPr marL="0" marR="0" lvl="0" indent="450854" algn="l" defTabSz="914400" rtl="0" fontAlgn="auto" hangingPunct="1">
              <a:lnSpc>
                <a:spcPct val="100000"/>
              </a:lnSpc>
              <a:spcBef>
                <a:spcPts val="1200"/>
              </a:spcBef>
              <a:spcAft>
                <a:spcPts val="0"/>
              </a:spcAft>
              <a:buClr>
                <a:srgbClr val="0000FF"/>
              </a:buClr>
              <a:buSzPct val="70000"/>
              <a:buFont typeface="Wingdings" pitchFamily="2"/>
              <a:buChar char="l"/>
              <a:tabLst/>
              <a:defRPr sz="1800" b="0" i="0" u="none" strike="noStrike" kern="0" cap="none" spc="0" baseline="0">
                <a:solidFill>
                  <a:srgbClr val="000000"/>
                </a:solidFill>
                <a:uFillTx/>
              </a:defRPr>
            </a:pPr>
            <a:r>
              <a:rPr lang="zh-TW" sz="2000" b="0" i="0" u="none" strike="noStrike" kern="1200" cap="none" spc="0" baseline="0">
                <a:solidFill>
                  <a:srgbClr val="0000FF"/>
                </a:solidFill>
                <a:uFillTx/>
                <a:latin typeface="Times New Roman" pitchFamily="18"/>
                <a:ea typeface="標楷體" pitchFamily="65"/>
                <a:cs typeface="Times New Roman" pitchFamily="18"/>
              </a:rPr>
              <a:t>相同的觀念常運用在運動器材的使用上，例如：羽球選手的腕關節只需小小的角位移便可在拍面處形成大大的揮動範圍。 </a:t>
            </a:r>
            <a:r>
              <a:rPr lang="en-US" sz="2000" b="0" i="0" u="none" strike="noStrike" kern="1200" cap="none" spc="0" baseline="0">
                <a:solidFill>
                  <a:srgbClr val="0000FF"/>
                </a:solidFill>
                <a:uFillTx/>
                <a:latin typeface="Times New Roman" pitchFamily="18"/>
                <a:ea typeface="標楷體" pitchFamily="65"/>
                <a:cs typeface="Times New Roman" pitchFamily="18"/>
              </a:rPr>
              <a:t> </a:t>
            </a:r>
          </a:p>
        </p:txBody>
      </p:sp>
      <p:pic>
        <p:nvPicPr>
          <p:cNvPr id="5" name="圖片 12"/>
          <p:cNvPicPr>
            <a:picLocks noChangeAspect="1"/>
          </p:cNvPicPr>
          <p:nvPr/>
        </p:nvPicPr>
        <p:blipFill>
          <a:blip r:embed="rId2"/>
          <a:stretch>
            <a:fillRect/>
          </a:stretch>
        </p:blipFill>
        <p:spPr>
          <a:xfrm>
            <a:off x="2211439" y="3480279"/>
            <a:ext cx="4210619" cy="2956209"/>
          </a:xfrm>
          <a:prstGeom prst="rect">
            <a:avLst/>
          </a:prstGeom>
          <a:noFill/>
          <a:ln cap="flat">
            <a:noFill/>
          </a:ln>
        </p:spPr>
      </p:pic>
      <p:pic>
        <p:nvPicPr>
          <p:cNvPr id="6" name="Picture 2" descr="ãbadmintonãçåçæå°çµæ"/>
          <p:cNvPicPr>
            <a:picLocks noChangeAspect="1"/>
          </p:cNvPicPr>
          <p:nvPr/>
        </p:nvPicPr>
        <p:blipFill>
          <a:blip r:embed="rId3"/>
          <a:srcRect/>
          <a:stretch>
            <a:fillRect/>
          </a:stretch>
        </p:blipFill>
        <p:spPr>
          <a:xfrm>
            <a:off x="6667100" y="3564450"/>
            <a:ext cx="2440945" cy="1223074"/>
          </a:xfrm>
          <a:prstGeom prst="rect">
            <a:avLst/>
          </a:prstGeom>
          <a:noFill/>
          <a:ln cap="flat">
            <a:noFill/>
          </a:ln>
        </p:spPr>
      </p:pic>
      <p:grpSp>
        <p:nvGrpSpPr>
          <p:cNvPr id="7" name="群組 12"/>
          <p:cNvGrpSpPr/>
          <p:nvPr/>
        </p:nvGrpSpPr>
        <p:grpSpPr>
          <a:xfrm>
            <a:off x="117262" y="1013557"/>
            <a:ext cx="1971665" cy="2806540"/>
            <a:chOff x="117262" y="1013557"/>
            <a:chExt cx="1971665" cy="2806540"/>
          </a:xfrm>
        </p:grpSpPr>
        <p:pic>
          <p:nvPicPr>
            <p:cNvPr id="8" name="圖片 5"/>
            <p:cNvPicPr>
              <a:picLocks noChangeAspect="1"/>
            </p:cNvPicPr>
            <p:nvPr/>
          </p:nvPicPr>
          <p:blipFill>
            <a:blip r:embed="rId4"/>
            <a:stretch>
              <a:fillRect/>
            </a:stretch>
          </p:blipFill>
          <p:spPr>
            <a:xfrm>
              <a:off x="117262" y="1013557"/>
              <a:ext cx="1971665" cy="2806540"/>
            </a:xfrm>
            <a:prstGeom prst="rect">
              <a:avLst/>
            </a:prstGeom>
            <a:noFill/>
            <a:ln cap="flat">
              <a:noFill/>
            </a:ln>
          </p:spPr>
        </p:pic>
        <p:sp>
          <p:nvSpPr>
            <p:cNvPr id="9" name="橢圓 6"/>
            <p:cNvSpPr/>
            <p:nvPr/>
          </p:nvSpPr>
          <p:spPr>
            <a:xfrm>
              <a:off x="1719117" y="1905115"/>
              <a:ext cx="163138" cy="16313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000000"/>
            </a:solidFill>
            <a:ln w="12701"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等线"/>
                <a:ea typeface="等线" pitchFamily="2"/>
              </a:endParaRPr>
            </a:p>
          </p:txBody>
        </p:sp>
        <p:sp>
          <p:nvSpPr>
            <p:cNvPr id="10" name="橢圓 10"/>
            <p:cNvSpPr/>
            <p:nvPr/>
          </p:nvSpPr>
          <p:spPr>
            <a:xfrm>
              <a:off x="808265" y="2434498"/>
              <a:ext cx="163138" cy="16313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000000"/>
            </a:solidFill>
            <a:ln w="12701"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等线"/>
                <a:ea typeface="等线" pitchFamily="2"/>
              </a:endParaRPr>
            </a:p>
          </p:txBody>
        </p:sp>
        <p:sp>
          <p:nvSpPr>
            <p:cNvPr id="11" name="橢圓 11"/>
            <p:cNvSpPr/>
            <p:nvPr/>
          </p:nvSpPr>
          <p:spPr>
            <a:xfrm>
              <a:off x="300609" y="2731239"/>
              <a:ext cx="163138" cy="16313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000000"/>
            </a:solidFill>
            <a:ln w="12701"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等线"/>
                <a:ea typeface="等线" pitchFamily="2"/>
              </a:endParaRPr>
            </a:p>
          </p:txBody>
        </p:sp>
        <p:sp>
          <p:nvSpPr>
            <p:cNvPr id="12" name="文字方塊 7"/>
            <p:cNvSpPr txBox="1"/>
            <p:nvPr/>
          </p:nvSpPr>
          <p:spPr>
            <a:xfrm>
              <a:off x="648876" y="2078275"/>
              <a:ext cx="322527" cy="338556"/>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1200" cap="none" spc="0" baseline="0">
                  <a:solidFill>
                    <a:srgbClr val="000000"/>
                  </a:solidFill>
                  <a:uFillTx/>
                  <a:latin typeface="等线"/>
                  <a:ea typeface="等线" pitchFamily="2"/>
                </a:rPr>
                <a:t>A</a:t>
              </a:r>
            </a:p>
          </p:txBody>
        </p:sp>
        <p:sp>
          <p:nvSpPr>
            <p:cNvPr id="13" name="文字方塊 13"/>
            <p:cNvSpPr txBox="1"/>
            <p:nvPr/>
          </p:nvSpPr>
          <p:spPr>
            <a:xfrm>
              <a:off x="172181" y="2346789"/>
              <a:ext cx="308097" cy="338556"/>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1200" cap="none" spc="0" baseline="0">
                  <a:solidFill>
                    <a:srgbClr val="000000"/>
                  </a:solidFill>
                  <a:uFillTx/>
                  <a:latin typeface="等线"/>
                  <a:ea typeface="等线" pitchFamily="2"/>
                </a:rPr>
                <a:t>B</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name="Slide38">
    <p:spTree>
      <p:nvGrpSpPr>
        <p:cNvPr id="1" name=""/>
        <p:cNvGrpSpPr/>
        <p:nvPr/>
      </p:nvGrpSpPr>
      <p:grpSpPr>
        <a:xfrm>
          <a:off x="0" y="0"/>
          <a:ext cx="0" cy="0"/>
          <a:chOff x="0" y="0"/>
          <a:chExt cx="0" cy="0"/>
        </a:xfrm>
      </p:grpSpPr>
      <p:sp>
        <p:nvSpPr>
          <p:cNvPr id="2" name="Text Box 2"/>
          <p:cNvSpPr txBox="1"/>
          <p:nvPr/>
        </p:nvSpPr>
        <p:spPr>
          <a:xfrm>
            <a:off x="1143000" y="533396"/>
            <a:ext cx="6476996" cy="58420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1900"/>
              </a:spcBef>
              <a:spcAft>
                <a:spcPts val="0"/>
              </a:spcAft>
              <a:buNone/>
              <a:tabLst/>
              <a:defRPr sz="1800" b="0" i="0" u="none" strike="noStrike" kern="0" cap="none" spc="0" baseline="0">
                <a:solidFill>
                  <a:srgbClr val="000000"/>
                </a:solidFill>
                <a:uFillTx/>
              </a:defRPr>
            </a:pPr>
            <a:r>
              <a:rPr lang="zh-TW" sz="3200" b="1" i="0" u="none" strike="noStrike" kern="1200" cap="none" spc="0" baseline="0">
                <a:solidFill>
                  <a:srgbClr val="000000"/>
                </a:solidFill>
                <a:uFillTx/>
                <a:latin typeface="Arial" pitchFamily="34"/>
                <a:ea typeface="標楷體" pitchFamily="65"/>
              </a:rPr>
              <a:t>線運動和角運動間的關係 －速度</a:t>
            </a:r>
          </a:p>
        </p:txBody>
      </p:sp>
      <p:sp>
        <p:nvSpPr>
          <p:cNvPr id="3" name="Text Box 4"/>
          <p:cNvSpPr txBox="1"/>
          <p:nvPr/>
        </p:nvSpPr>
        <p:spPr>
          <a:xfrm>
            <a:off x="4820223" y="1957693"/>
            <a:ext cx="4546597" cy="3249603"/>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1700"/>
              </a:spcBef>
              <a:spcAft>
                <a:spcPts val="0"/>
              </a:spcAft>
              <a:buNone/>
              <a:tabLst/>
              <a:defRPr sz="1800" b="0" i="0" u="none" strike="noStrike" kern="0" cap="none" spc="0" baseline="0">
                <a:solidFill>
                  <a:srgbClr val="000000"/>
                </a:solidFill>
                <a:uFillTx/>
              </a:defRPr>
            </a:pPr>
            <a:r>
              <a:rPr lang="en-US" sz="2800" b="1" i="0" u="none" strike="noStrike" kern="1200" cap="none" spc="0" baseline="0">
                <a:solidFill>
                  <a:srgbClr val="0000FF"/>
                </a:solidFill>
                <a:uFillTx/>
                <a:latin typeface="Times New Roman" pitchFamily="18"/>
                <a:ea typeface="新細明體" pitchFamily="18"/>
                <a:cs typeface="Times New Roman" pitchFamily="18"/>
              </a:rPr>
              <a:t>  V</a:t>
            </a:r>
            <a:r>
              <a:rPr lang="zh-TW" sz="2800" b="1" i="0" u="none" strike="noStrike" kern="1200" cap="none" spc="0" baseline="0">
                <a:solidFill>
                  <a:srgbClr val="0000FF"/>
                </a:solidFill>
                <a:uFillTx/>
                <a:latin typeface="Times New Roman" pitchFamily="18"/>
                <a:ea typeface="新細明體" pitchFamily="18"/>
                <a:cs typeface="Times New Roman" pitchFamily="18"/>
              </a:rPr>
              <a:t>＝</a:t>
            </a:r>
            <a:r>
              <a:rPr lang="en-US" sz="2800" b="1" i="0" u="none" strike="noStrike" kern="1200" cap="none" spc="0" baseline="0">
                <a:solidFill>
                  <a:srgbClr val="0000FF"/>
                </a:solidFill>
                <a:uFillTx/>
                <a:latin typeface="Times New Roman" pitchFamily="18"/>
                <a:ea typeface="新細明體" pitchFamily="18"/>
                <a:cs typeface="Times New Roman" pitchFamily="18"/>
              </a:rPr>
              <a:t>r ω</a:t>
            </a:r>
          </a:p>
          <a:p>
            <a:pPr marL="0" marR="0" lvl="0" indent="450854" algn="l" defTabSz="914400" rtl="0" fontAlgn="auto" hangingPunct="1">
              <a:lnSpc>
                <a:spcPct val="100000"/>
              </a:lnSpc>
              <a:spcBef>
                <a:spcPts val="1200"/>
              </a:spcBef>
              <a:spcAft>
                <a:spcPts val="0"/>
              </a:spcAft>
              <a:buClr>
                <a:srgbClr val="0000FF"/>
              </a:buClr>
              <a:buSzPct val="70000"/>
              <a:buFont typeface="Wingdings" pitchFamily="2"/>
              <a:buChar char="l"/>
              <a:tabLst/>
              <a:defRPr sz="1800" b="0" i="0" u="none" strike="noStrike" kern="0" cap="none" spc="0" baseline="0">
                <a:solidFill>
                  <a:srgbClr val="000000"/>
                </a:solidFill>
                <a:uFillTx/>
              </a:defRPr>
            </a:pPr>
            <a:r>
              <a:rPr lang="en-US" sz="2000" b="0" i="0" u="none" strike="noStrike" kern="1200" cap="none" spc="0" baseline="0">
                <a:solidFill>
                  <a:srgbClr val="0000FF"/>
                </a:solidFill>
                <a:uFillTx/>
                <a:latin typeface="Times New Roman" pitchFamily="18"/>
                <a:ea typeface="標楷體" pitchFamily="65"/>
                <a:cs typeface="Times New Roman" pitchFamily="18"/>
              </a:rPr>
              <a:t>V</a:t>
            </a:r>
            <a:r>
              <a:rPr lang="zh-TW" sz="2000" b="0" i="0" u="none" strike="noStrike" kern="1200" cap="none" spc="0" baseline="0">
                <a:solidFill>
                  <a:srgbClr val="0000FF"/>
                </a:solidFill>
                <a:uFillTx/>
                <a:latin typeface="Times New Roman" pitchFamily="18"/>
                <a:ea typeface="標楷體" pitchFamily="65"/>
                <a:cs typeface="Times New Roman" pitchFamily="18"/>
              </a:rPr>
              <a:t>：線速度</a:t>
            </a:r>
            <a:endParaRPr lang="en-US" sz="2000" b="0" i="0" u="none" strike="noStrike" kern="1200" cap="none" spc="0" baseline="0">
              <a:solidFill>
                <a:srgbClr val="0000FF"/>
              </a:solidFill>
              <a:uFillTx/>
              <a:latin typeface="Times New Roman" pitchFamily="18"/>
              <a:ea typeface="標楷體" pitchFamily="65"/>
              <a:cs typeface="Times New Roman" pitchFamily="18"/>
            </a:endParaRPr>
          </a:p>
          <a:p>
            <a:pPr marL="0" marR="0" lvl="0" indent="450854" algn="l" defTabSz="914400" rtl="0" fontAlgn="auto" hangingPunct="1">
              <a:lnSpc>
                <a:spcPct val="100000"/>
              </a:lnSpc>
              <a:spcBef>
                <a:spcPts val="1200"/>
              </a:spcBef>
              <a:spcAft>
                <a:spcPts val="0"/>
              </a:spcAft>
              <a:buClr>
                <a:srgbClr val="0000FF"/>
              </a:buClr>
              <a:buSzPct val="70000"/>
              <a:buFont typeface="Wingdings" pitchFamily="2"/>
              <a:buChar char="l"/>
              <a:tabLst/>
              <a:defRPr sz="1800" b="0" i="0" u="none" strike="noStrike" kern="0" cap="none" spc="0" baseline="0">
                <a:solidFill>
                  <a:srgbClr val="000000"/>
                </a:solidFill>
                <a:uFillTx/>
              </a:defRPr>
            </a:pPr>
            <a:r>
              <a:rPr lang="en-US" sz="2000" b="0" i="0" u="none" strike="noStrike" kern="1200" cap="none" spc="0" baseline="0">
                <a:solidFill>
                  <a:srgbClr val="0000FF"/>
                </a:solidFill>
                <a:uFillTx/>
                <a:latin typeface="Times New Roman" pitchFamily="18"/>
                <a:ea typeface="標楷體" pitchFamily="65"/>
                <a:cs typeface="Times New Roman" pitchFamily="18"/>
              </a:rPr>
              <a:t>r</a:t>
            </a:r>
            <a:r>
              <a:rPr lang="zh-TW" sz="2000" b="0" i="0" u="none" strike="noStrike" kern="1200" cap="none" spc="0" baseline="0">
                <a:solidFill>
                  <a:srgbClr val="0000FF"/>
                </a:solidFill>
                <a:uFillTx/>
                <a:latin typeface="Times New Roman" pitchFamily="18"/>
                <a:ea typeface="標楷體" pitchFamily="65"/>
                <a:cs typeface="Times New Roman" pitchFamily="18"/>
              </a:rPr>
              <a:t>：旋轉半徑</a:t>
            </a:r>
            <a:endParaRPr lang="en-US" sz="2000" b="0" i="0" u="none" strike="noStrike" kern="1200" cap="none" spc="0" baseline="0">
              <a:solidFill>
                <a:srgbClr val="0000FF"/>
              </a:solidFill>
              <a:uFillTx/>
              <a:latin typeface="Times New Roman" pitchFamily="18"/>
              <a:ea typeface="標楷體" pitchFamily="65"/>
              <a:cs typeface="Times New Roman" pitchFamily="18"/>
            </a:endParaRPr>
          </a:p>
          <a:p>
            <a:pPr marL="0" marR="0" lvl="0" indent="450854" algn="l" defTabSz="914400" rtl="0" fontAlgn="auto" hangingPunct="1">
              <a:lnSpc>
                <a:spcPct val="100000"/>
              </a:lnSpc>
              <a:spcBef>
                <a:spcPts val="1200"/>
              </a:spcBef>
              <a:spcAft>
                <a:spcPts val="0"/>
              </a:spcAft>
              <a:buClr>
                <a:srgbClr val="0000FF"/>
              </a:buClr>
              <a:buSzPct val="70000"/>
              <a:buFont typeface="Wingdings" pitchFamily="2"/>
              <a:buChar char="l"/>
              <a:tabLst/>
              <a:defRPr sz="1800" b="0" i="0" u="none" strike="noStrike" kern="0" cap="none" spc="0" baseline="0">
                <a:solidFill>
                  <a:srgbClr val="000000"/>
                </a:solidFill>
                <a:uFillTx/>
              </a:defRPr>
            </a:pPr>
            <a:r>
              <a:rPr lang="el-GR" sz="2000" b="0" i="0" u="none" strike="noStrike" kern="1200" cap="none" spc="0" baseline="0">
                <a:solidFill>
                  <a:srgbClr val="0000FF"/>
                </a:solidFill>
                <a:uFillTx/>
                <a:latin typeface="Times New Roman" pitchFamily="18"/>
                <a:ea typeface="標楷體" pitchFamily="65"/>
                <a:cs typeface="Times New Roman" pitchFamily="18"/>
              </a:rPr>
              <a:t>ω</a:t>
            </a:r>
            <a:r>
              <a:rPr lang="zh-TW" sz="2000" b="0" i="0" u="none" strike="noStrike" kern="1200" cap="none" spc="0" baseline="0">
                <a:solidFill>
                  <a:srgbClr val="0000FF"/>
                </a:solidFill>
                <a:uFillTx/>
                <a:latin typeface="Times New Roman" pitchFamily="18"/>
                <a:ea typeface="標楷體" pitchFamily="65"/>
                <a:cs typeface="Times New Roman" pitchFamily="18"/>
              </a:rPr>
              <a:t>：角速度</a:t>
            </a:r>
            <a:endParaRPr lang="en-US" sz="2000" b="0" i="0" u="none" strike="noStrike" kern="1200" cap="none" spc="0" baseline="0">
              <a:solidFill>
                <a:srgbClr val="0000FF"/>
              </a:solidFill>
              <a:uFillTx/>
              <a:latin typeface="Times New Roman" pitchFamily="18"/>
              <a:ea typeface="標楷體" pitchFamily="65"/>
              <a:cs typeface="Times New Roman" pitchFamily="18"/>
            </a:endParaRPr>
          </a:p>
          <a:p>
            <a:pPr marL="0" marR="0" lvl="0" indent="450854" algn="l" defTabSz="914400" rtl="0" fontAlgn="auto" hangingPunct="1">
              <a:lnSpc>
                <a:spcPct val="100000"/>
              </a:lnSpc>
              <a:spcBef>
                <a:spcPts val="1200"/>
              </a:spcBef>
              <a:spcAft>
                <a:spcPts val="0"/>
              </a:spcAft>
              <a:buClr>
                <a:srgbClr val="0000FF"/>
              </a:buClr>
              <a:buSzPct val="70000"/>
              <a:buFont typeface="Wingdings" pitchFamily="2"/>
              <a:buChar char="l"/>
              <a:tabLst/>
              <a:defRPr sz="1800" b="0" i="0" u="none" strike="noStrike" kern="0" cap="none" spc="0" baseline="0">
                <a:solidFill>
                  <a:srgbClr val="000000"/>
                </a:solidFill>
                <a:uFillTx/>
              </a:defRPr>
            </a:pPr>
            <a:endParaRPr lang="en-US" sz="2000" b="0" i="0" u="none" strike="noStrike" kern="1200" cap="none" spc="0" baseline="0">
              <a:solidFill>
                <a:srgbClr val="0000FF"/>
              </a:solidFill>
              <a:uFillTx/>
              <a:latin typeface="Times New Roman" pitchFamily="18"/>
              <a:ea typeface="標楷體" pitchFamily="65"/>
              <a:cs typeface="Times New Roman" pitchFamily="18"/>
            </a:endParaRPr>
          </a:p>
          <a:p>
            <a:pPr marL="0" marR="0" lvl="0" indent="450854" algn="l" defTabSz="914400" rtl="0" fontAlgn="auto" hangingPunct="1">
              <a:lnSpc>
                <a:spcPct val="100000"/>
              </a:lnSpc>
              <a:spcBef>
                <a:spcPts val="1200"/>
              </a:spcBef>
              <a:spcAft>
                <a:spcPts val="0"/>
              </a:spcAft>
              <a:buClr>
                <a:srgbClr val="0000FF"/>
              </a:buClr>
              <a:buSzPct val="70000"/>
              <a:buFont typeface="Wingdings" pitchFamily="2"/>
              <a:buChar char="l"/>
              <a:tabLst/>
              <a:defRPr sz="1800" b="0" i="0" u="none" strike="noStrike" kern="0" cap="none" spc="0" baseline="0">
                <a:solidFill>
                  <a:srgbClr val="000000"/>
                </a:solidFill>
                <a:uFillTx/>
              </a:defRPr>
            </a:pPr>
            <a:r>
              <a:rPr lang="zh-TW" sz="2000" b="0" i="0" u="none" strike="noStrike" kern="1200" cap="none" spc="0" baseline="0">
                <a:solidFill>
                  <a:srgbClr val="0000FF"/>
                </a:solidFill>
                <a:uFillTx/>
                <a:latin typeface="Times New Roman" pitchFamily="18"/>
                <a:ea typeface="標楷體" pitchFamily="65"/>
                <a:cs typeface="Times New Roman" pitchFamily="18"/>
              </a:rPr>
              <a:t>角速度必須採</a:t>
            </a:r>
            <a:r>
              <a:rPr lang="zh-TW" sz="2000" b="0" i="0" u="none" strike="noStrike" kern="1200" cap="none" spc="0" baseline="0">
                <a:solidFill>
                  <a:srgbClr val="FF0000"/>
                </a:solidFill>
                <a:uFillTx/>
                <a:latin typeface="Times New Roman" pitchFamily="18"/>
                <a:ea typeface="標楷體" pitchFamily="65"/>
                <a:cs typeface="Times New Roman" pitchFamily="18"/>
              </a:rPr>
              <a:t>弧度</a:t>
            </a:r>
            <a:r>
              <a:rPr lang="en-US" sz="2000" b="0" i="0" u="none" strike="noStrike" kern="1200" cap="none" spc="0" baseline="0">
                <a:solidFill>
                  <a:srgbClr val="FF0000"/>
                </a:solidFill>
                <a:uFillTx/>
                <a:latin typeface="Times New Roman" pitchFamily="18"/>
                <a:ea typeface="標楷體" pitchFamily="65"/>
                <a:cs typeface="Times New Roman" pitchFamily="18"/>
              </a:rPr>
              <a:t>/</a:t>
            </a:r>
            <a:r>
              <a:rPr lang="zh-TW" sz="2000" b="0" i="0" u="none" strike="noStrike" kern="1200" cap="none" spc="0" baseline="0">
                <a:solidFill>
                  <a:srgbClr val="FF0000"/>
                </a:solidFill>
                <a:uFillTx/>
                <a:latin typeface="Times New Roman" pitchFamily="18"/>
                <a:ea typeface="標楷體" pitchFamily="65"/>
                <a:cs typeface="Times New Roman" pitchFamily="18"/>
              </a:rPr>
              <a:t>秒</a:t>
            </a:r>
            <a:r>
              <a:rPr lang="en-US" sz="2000" b="0" i="0" u="none" strike="noStrike" kern="1200" cap="none" spc="0" baseline="0">
                <a:solidFill>
                  <a:srgbClr val="0000FF"/>
                </a:solidFill>
                <a:uFillTx/>
                <a:latin typeface="Times New Roman" pitchFamily="18"/>
                <a:ea typeface="標楷體" pitchFamily="65"/>
                <a:cs typeface="Times New Roman" pitchFamily="18"/>
              </a:rPr>
              <a:t> (rad/s)</a:t>
            </a:r>
            <a:r>
              <a:rPr lang="zh-TW" sz="2000" b="0" i="0" u="none" strike="noStrike" kern="1200" cap="none" spc="0" baseline="0">
                <a:solidFill>
                  <a:srgbClr val="0000FF"/>
                </a:solidFill>
                <a:uFillTx/>
                <a:latin typeface="Times New Roman" pitchFamily="18"/>
                <a:ea typeface="標楷體" pitchFamily="65"/>
                <a:cs typeface="Times New Roman" pitchFamily="18"/>
              </a:rPr>
              <a:t>單位</a:t>
            </a:r>
            <a:r>
              <a:rPr lang="en-US" sz="2000" b="0" i="0" u="none" strike="noStrike" kern="1200" cap="none" spc="0" baseline="0">
                <a:solidFill>
                  <a:srgbClr val="0000FF"/>
                </a:solidFill>
                <a:uFillTx/>
                <a:latin typeface="Times New Roman" pitchFamily="18"/>
                <a:ea typeface="標楷體" pitchFamily="65"/>
                <a:cs typeface="Times New Roman" pitchFamily="18"/>
              </a:rPr>
              <a:t> </a:t>
            </a:r>
          </a:p>
          <a:p>
            <a:pPr marL="0" marR="0" lvl="0" indent="0" algn="l" defTabSz="914400" rtl="0" fontAlgn="auto" hangingPunct="1">
              <a:lnSpc>
                <a:spcPct val="100000"/>
              </a:lnSpc>
              <a:spcBef>
                <a:spcPts val="110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FF"/>
              </a:solidFill>
              <a:uFillTx/>
              <a:latin typeface="標楷體" pitchFamily="65"/>
              <a:ea typeface="新細明體" pitchFamily="18"/>
            </a:endParaRPr>
          </a:p>
        </p:txBody>
      </p:sp>
      <p:pic>
        <p:nvPicPr>
          <p:cNvPr id="4" name="圖片 13"/>
          <p:cNvPicPr>
            <a:picLocks noChangeAspect="1"/>
          </p:cNvPicPr>
          <p:nvPr/>
        </p:nvPicPr>
        <p:blipFill>
          <a:blip r:embed="rId2"/>
          <a:stretch>
            <a:fillRect/>
          </a:stretch>
        </p:blipFill>
        <p:spPr>
          <a:xfrm>
            <a:off x="101598" y="1820204"/>
            <a:ext cx="4653098" cy="3429676"/>
          </a:xfrm>
          <a:prstGeom prst="rect">
            <a:avLst/>
          </a:prstGeom>
          <a:noFill/>
          <a:ln cap="flat">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name="Slide39">
    <p:spTree>
      <p:nvGrpSpPr>
        <p:cNvPr id="1" name=""/>
        <p:cNvGrpSpPr/>
        <p:nvPr/>
      </p:nvGrpSpPr>
      <p:grpSpPr>
        <a:xfrm>
          <a:off x="0" y="0"/>
          <a:ext cx="0" cy="0"/>
          <a:chOff x="0" y="0"/>
          <a:chExt cx="0" cy="0"/>
        </a:xfrm>
      </p:grpSpPr>
      <p:sp>
        <p:nvSpPr>
          <p:cNvPr id="2" name="Text Box 2"/>
          <p:cNvSpPr txBox="1"/>
          <p:nvPr/>
        </p:nvSpPr>
        <p:spPr>
          <a:xfrm>
            <a:off x="1143000" y="533396"/>
            <a:ext cx="6476996" cy="58420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1900"/>
              </a:spcBef>
              <a:spcAft>
                <a:spcPts val="0"/>
              </a:spcAft>
              <a:buNone/>
              <a:tabLst/>
              <a:defRPr sz="1800" b="0" i="0" u="none" strike="noStrike" kern="0" cap="none" spc="0" baseline="0">
                <a:solidFill>
                  <a:srgbClr val="000000"/>
                </a:solidFill>
                <a:uFillTx/>
              </a:defRPr>
            </a:pPr>
            <a:r>
              <a:rPr lang="zh-TW" sz="3200" b="1" i="0" u="none" strike="noStrike" kern="1200" cap="none" spc="0" baseline="0">
                <a:solidFill>
                  <a:srgbClr val="000000"/>
                </a:solidFill>
                <a:uFillTx/>
                <a:latin typeface="Arial" pitchFamily="34"/>
                <a:ea typeface="標楷體" pitchFamily="65"/>
              </a:rPr>
              <a:t>線運動和角運動間的關係 －速度</a:t>
            </a:r>
          </a:p>
        </p:txBody>
      </p:sp>
      <p:sp>
        <p:nvSpPr>
          <p:cNvPr id="3" name="Text Box 6"/>
          <p:cNvSpPr txBox="1"/>
          <p:nvPr/>
        </p:nvSpPr>
        <p:spPr>
          <a:xfrm>
            <a:off x="4373721" y="1716959"/>
            <a:ext cx="4502496" cy="3234214"/>
          </a:xfrm>
          <a:prstGeom prst="rect">
            <a:avLst/>
          </a:prstGeom>
          <a:noFill/>
          <a:ln cap="flat">
            <a:noFill/>
          </a:ln>
        </p:spPr>
        <p:txBody>
          <a:bodyPr vert="horz" wrap="square" lIns="91440" tIns="45720" rIns="91440" bIns="45720" anchor="t" anchorCtr="0" compatLnSpc="1">
            <a:spAutoFit/>
          </a:bodyPr>
          <a:lstStyle/>
          <a:p>
            <a:pPr marL="0" marR="0" lvl="0" indent="450854" algn="l" defTabSz="914400" rtl="0" fontAlgn="auto" hangingPunct="1">
              <a:lnSpc>
                <a:spcPct val="100000"/>
              </a:lnSpc>
              <a:spcBef>
                <a:spcPts val="1200"/>
              </a:spcBef>
              <a:spcAft>
                <a:spcPts val="0"/>
              </a:spcAft>
              <a:buClr>
                <a:srgbClr val="0000FF"/>
              </a:buClr>
              <a:buSzPct val="70000"/>
              <a:buFont typeface="Wingdings" pitchFamily="2"/>
              <a:buChar char="l"/>
              <a:tabLst/>
              <a:defRPr sz="1800" b="0" i="0" u="none" strike="noStrike" kern="0" cap="none" spc="0" baseline="0">
                <a:solidFill>
                  <a:srgbClr val="000000"/>
                </a:solidFill>
                <a:uFillTx/>
              </a:defRPr>
            </a:pPr>
            <a:r>
              <a:rPr lang="zh-TW" sz="2000" b="0" i="0" u="none" strike="noStrike" kern="1200" cap="none" spc="0" baseline="0">
                <a:solidFill>
                  <a:srgbClr val="0000FF"/>
                </a:solidFill>
                <a:uFillTx/>
                <a:latin typeface="Times New Roman" pitchFamily="18"/>
                <a:ea typeface="標楷體" pitchFamily="65"/>
                <a:cs typeface="Times New Roman" pitchFamily="18"/>
              </a:rPr>
              <a:t>旋轉物上的各點，在相同角速度的情況下，距離旋轉中心越遠者，旋轉半徑越大，可形成越大的線速度。</a:t>
            </a:r>
            <a:endParaRPr lang="en-US" sz="2000" b="0" i="0" u="none" strike="noStrike" kern="1200" cap="none" spc="0" baseline="0">
              <a:solidFill>
                <a:srgbClr val="0000FF"/>
              </a:solidFill>
              <a:uFillTx/>
              <a:latin typeface="Times New Roman" pitchFamily="18"/>
              <a:ea typeface="標楷體" pitchFamily="65"/>
              <a:cs typeface="Times New Roman" pitchFamily="18"/>
            </a:endParaRPr>
          </a:p>
          <a:p>
            <a:pPr marL="0" marR="0" lvl="0" indent="450854" algn="l" defTabSz="914400" rtl="0" fontAlgn="auto" hangingPunct="1">
              <a:lnSpc>
                <a:spcPct val="100000"/>
              </a:lnSpc>
              <a:spcBef>
                <a:spcPts val="1200"/>
              </a:spcBef>
              <a:spcAft>
                <a:spcPts val="0"/>
              </a:spcAft>
              <a:buClr>
                <a:srgbClr val="0000FF"/>
              </a:buClr>
              <a:buSzPct val="70000"/>
              <a:buFont typeface="Wingdings" pitchFamily="2"/>
              <a:buChar char="l"/>
              <a:tabLst/>
              <a:defRPr sz="1800" b="0" i="0" u="none" strike="noStrike" kern="0" cap="none" spc="0" baseline="0">
                <a:solidFill>
                  <a:srgbClr val="000000"/>
                </a:solidFill>
                <a:uFillTx/>
              </a:defRPr>
            </a:pPr>
            <a:r>
              <a:rPr lang="zh-TW" sz="2000" b="0" i="0" u="none" strike="noStrike" kern="1200" cap="none" spc="0" baseline="0">
                <a:solidFill>
                  <a:srgbClr val="0000FF"/>
                </a:solidFill>
                <a:uFillTx/>
                <a:latin typeface="Times New Roman" pitchFamily="18"/>
                <a:ea typeface="標楷體" pitchFamily="65"/>
                <a:cs typeface="Times New Roman" pitchFamily="18"/>
              </a:rPr>
              <a:t>相同的觀念常運用在運動上，例如：揮棒擊中球的旋轉半徑越大則傳遞給球的線速度越快。</a:t>
            </a:r>
            <a:endParaRPr lang="en-US" sz="2000" b="0" i="0" u="none" strike="noStrike" kern="1200" cap="none" spc="0" baseline="0">
              <a:solidFill>
                <a:srgbClr val="0000FF"/>
              </a:solidFill>
              <a:uFillTx/>
              <a:latin typeface="Times New Roman" pitchFamily="18"/>
              <a:ea typeface="標楷體" pitchFamily="65"/>
              <a:cs typeface="Times New Roman" pitchFamily="18"/>
            </a:endParaRPr>
          </a:p>
          <a:p>
            <a:pPr marL="0" marR="0" lvl="0" indent="450854" algn="l" defTabSz="914400" rtl="0" fontAlgn="auto" hangingPunct="1">
              <a:lnSpc>
                <a:spcPct val="100000"/>
              </a:lnSpc>
              <a:spcBef>
                <a:spcPts val="1200"/>
              </a:spcBef>
              <a:spcAft>
                <a:spcPts val="0"/>
              </a:spcAft>
              <a:buClr>
                <a:srgbClr val="0000FF"/>
              </a:buClr>
              <a:buSzPct val="70000"/>
              <a:buFont typeface="Wingdings" pitchFamily="2"/>
              <a:buChar char="l"/>
              <a:tabLst/>
              <a:defRPr sz="1800" b="0" i="0" u="none" strike="noStrike" kern="0" cap="none" spc="0" baseline="0">
                <a:solidFill>
                  <a:srgbClr val="000000"/>
                </a:solidFill>
                <a:uFillTx/>
              </a:defRPr>
            </a:pPr>
            <a:r>
              <a:rPr lang="zh-TW" sz="2000" b="0" i="0" u="none" strike="noStrike" kern="1200" cap="none" spc="0" baseline="0">
                <a:solidFill>
                  <a:srgbClr val="0000FF"/>
                </a:solidFill>
                <a:uFillTx/>
                <a:latin typeface="Times New Roman" pitchFamily="18"/>
                <a:ea typeface="標楷體" pitchFamily="65"/>
                <a:cs typeface="Times New Roman" pitchFamily="18"/>
              </a:rPr>
              <a:t>高爾夫球的長桿用來做長打，短桿做短距離推打用。</a:t>
            </a:r>
            <a:endParaRPr lang="en-US" sz="2000" b="0" i="0" u="none" strike="noStrike" kern="1200" cap="none" spc="0" baseline="0">
              <a:solidFill>
                <a:srgbClr val="0000FF"/>
              </a:solidFill>
              <a:uFillTx/>
              <a:latin typeface="Times New Roman" pitchFamily="18"/>
              <a:ea typeface="標楷體" pitchFamily="65"/>
              <a:cs typeface="Times New Roman" pitchFamily="18"/>
            </a:endParaRPr>
          </a:p>
          <a:p>
            <a:pPr marL="342900" marR="0" lvl="0" indent="-342900" algn="l" defTabSz="914400" rtl="0" fontAlgn="auto" hangingPunct="1">
              <a:lnSpc>
                <a:spcPct val="100000"/>
              </a:lnSpc>
              <a:spcBef>
                <a:spcPts val="500"/>
              </a:spcBef>
              <a:spcAft>
                <a:spcPts val="0"/>
              </a:spcAft>
              <a:buClr>
                <a:srgbClr val="0563C1"/>
              </a:buClr>
              <a:buSzPct val="70000"/>
              <a:buFont typeface="Wingdings" pitchFamily="2"/>
              <a:buChar char="n"/>
              <a:tabLst/>
              <a:defRPr sz="1800" b="0" i="0" u="none" strike="noStrike" kern="0" cap="none" spc="0" baseline="0">
                <a:solidFill>
                  <a:srgbClr val="000000"/>
                </a:solidFill>
                <a:uFillTx/>
              </a:defRPr>
            </a:pPr>
            <a:endParaRPr lang="en-US" sz="2000" b="0" i="0" u="none" strike="noStrike" kern="1200" cap="none" spc="0" baseline="0">
              <a:solidFill>
                <a:srgbClr val="000000"/>
              </a:solidFill>
              <a:effectLst>
                <a:outerShdw dist="38096" dir="2700000">
                  <a:srgbClr val="000000"/>
                </a:outerShdw>
              </a:effectLst>
              <a:uFillTx/>
              <a:latin typeface="Times New Roman" pitchFamily="18"/>
              <a:ea typeface="新細明體" pitchFamily="18"/>
            </a:endParaRPr>
          </a:p>
        </p:txBody>
      </p:sp>
      <p:grpSp>
        <p:nvGrpSpPr>
          <p:cNvPr id="4" name="群組 54"/>
          <p:cNvGrpSpPr/>
          <p:nvPr/>
        </p:nvGrpSpPr>
        <p:grpSpPr>
          <a:xfrm>
            <a:off x="2362196" y="1631847"/>
            <a:ext cx="1674477" cy="2120247"/>
            <a:chOff x="2362196" y="1631847"/>
            <a:chExt cx="1674477" cy="2120247"/>
          </a:xfrm>
        </p:grpSpPr>
        <p:sp>
          <p:nvSpPr>
            <p:cNvPr id="5" name="Text Box 10"/>
            <p:cNvSpPr txBox="1"/>
            <p:nvPr/>
          </p:nvSpPr>
          <p:spPr>
            <a:xfrm>
              <a:off x="2362196" y="3047996"/>
              <a:ext cx="474665" cy="33813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1000"/>
                </a:spcBef>
                <a:spcAft>
                  <a:spcPts val="0"/>
                </a:spcAft>
                <a:buNone/>
                <a:tabLst/>
                <a:defRPr sz="1800" b="0" i="0" u="none" strike="noStrike" kern="0" cap="none" spc="0" baseline="0">
                  <a:solidFill>
                    <a:srgbClr val="000000"/>
                  </a:solidFill>
                  <a:uFillTx/>
                </a:defRPr>
              </a:pPr>
              <a:r>
                <a:rPr lang="en-US" sz="1600" b="0" i="0" u="none" strike="noStrike" kern="1200" cap="none" spc="0" baseline="0">
                  <a:solidFill>
                    <a:srgbClr val="0000FF"/>
                  </a:solidFill>
                  <a:uFillTx/>
                  <a:latin typeface="Arial" pitchFamily="34"/>
                  <a:ea typeface="標楷體" pitchFamily="65"/>
                </a:rPr>
                <a:t>A</a:t>
              </a:r>
            </a:p>
          </p:txBody>
        </p:sp>
        <p:sp>
          <p:nvSpPr>
            <p:cNvPr id="6" name="Text Box 10"/>
            <p:cNvSpPr txBox="1"/>
            <p:nvPr/>
          </p:nvSpPr>
          <p:spPr>
            <a:xfrm>
              <a:off x="2362196" y="2133596"/>
              <a:ext cx="474665" cy="33813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1000"/>
                </a:spcBef>
                <a:spcAft>
                  <a:spcPts val="0"/>
                </a:spcAft>
                <a:buNone/>
                <a:tabLst/>
                <a:defRPr sz="1800" b="0" i="0" u="none" strike="noStrike" kern="0" cap="none" spc="0" baseline="0">
                  <a:solidFill>
                    <a:srgbClr val="000000"/>
                  </a:solidFill>
                  <a:uFillTx/>
                </a:defRPr>
              </a:pPr>
              <a:r>
                <a:rPr lang="en-US" sz="1600" b="0" i="0" u="none" strike="noStrike" kern="1200" cap="none" spc="0" baseline="0">
                  <a:solidFill>
                    <a:srgbClr val="0000FF"/>
                  </a:solidFill>
                  <a:uFillTx/>
                  <a:latin typeface="Arial" pitchFamily="34"/>
                  <a:ea typeface="標楷體" pitchFamily="65"/>
                </a:rPr>
                <a:t>C</a:t>
              </a:r>
            </a:p>
          </p:txBody>
        </p:sp>
        <p:sp>
          <p:nvSpPr>
            <p:cNvPr id="7" name="Text Box 10"/>
            <p:cNvSpPr txBox="1"/>
            <p:nvPr/>
          </p:nvSpPr>
          <p:spPr>
            <a:xfrm>
              <a:off x="2362196" y="2590796"/>
              <a:ext cx="474665" cy="33813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1000"/>
                </a:spcBef>
                <a:spcAft>
                  <a:spcPts val="0"/>
                </a:spcAft>
                <a:buNone/>
                <a:tabLst/>
                <a:defRPr sz="1800" b="0" i="0" u="none" strike="noStrike" kern="0" cap="none" spc="0" baseline="0">
                  <a:solidFill>
                    <a:srgbClr val="000000"/>
                  </a:solidFill>
                  <a:uFillTx/>
                </a:defRPr>
              </a:pPr>
              <a:r>
                <a:rPr lang="en-US" sz="1600" b="0" i="0" u="none" strike="noStrike" kern="1200" cap="none" spc="0" baseline="0">
                  <a:solidFill>
                    <a:srgbClr val="0000FF"/>
                  </a:solidFill>
                  <a:uFillTx/>
                  <a:latin typeface="Arial" pitchFamily="34"/>
                  <a:ea typeface="標楷體" pitchFamily="65"/>
                </a:rPr>
                <a:t>B</a:t>
              </a:r>
            </a:p>
          </p:txBody>
        </p:sp>
        <p:cxnSp>
          <p:nvCxnSpPr>
            <p:cNvPr id="8" name="直線接點 58"/>
            <p:cNvCxnSpPr/>
            <p:nvPr/>
          </p:nvCxnSpPr>
          <p:spPr>
            <a:xfrm flipV="1">
              <a:off x="2823438" y="3739201"/>
              <a:ext cx="860871" cy="4828"/>
            </a:xfrm>
            <a:prstGeom prst="straightConnector1">
              <a:avLst/>
            </a:prstGeom>
            <a:noFill/>
            <a:ln w="12701" cap="flat">
              <a:solidFill>
                <a:srgbClr val="000000"/>
              </a:solidFill>
              <a:prstDash val="solid"/>
              <a:miter/>
            </a:ln>
          </p:spPr>
        </p:cxnSp>
        <p:cxnSp>
          <p:nvCxnSpPr>
            <p:cNvPr id="9" name="直線接點 61"/>
            <p:cNvCxnSpPr/>
            <p:nvPr/>
          </p:nvCxnSpPr>
          <p:spPr>
            <a:xfrm flipV="1">
              <a:off x="2824737" y="2067330"/>
              <a:ext cx="860871" cy="4828"/>
            </a:xfrm>
            <a:prstGeom prst="straightConnector1">
              <a:avLst/>
            </a:prstGeom>
            <a:noFill/>
            <a:ln w="12701" cap="flat">
              <a:solidFill>
                <a:srgbClr val="000000"/>
              </a:solidFill>
              <a:prstDash val="solid"/>
              <a:miter/>
            </a:ln>
          </p:spPr>
        </p:cxnSp>
        <p:cxnSp>
          <p:nvCxnSpPr>
            <p:cNvPr id="10" name="直線接點 62"/>
            <p:cNvCxnSpPr/>
            <p:nvPr/>
          </p:nvCxnSpPr>
          <p:spPr>
            <a:xfrm flipV="1">
              <a:off x="2823438" y="2075422"/>
              <a:ext cx="0" cy="1676672"/>
            </a:xfrm>
            <a:prstGeom prst="straightConnector1">
              <a:avLst/>
            </a:prstGeom>
            <a:noFill/>
            <a:ln w="12701" cap="flat">
              <a:solidFill>
                <a:srgbClr val="000000"/>
              </a:solidFill>
              <a:prstDash val="solid"/>
              <a:miter/>
            </a:ln>
          </p:spPr>
        </p:cxnSp>
        <p:cxnSp>
          <p:nvCxnSpPr>
            <p:cNvPr id="11" name="直線接點 64"/>
            <p:cNvCxnSpPr/>
            <p:nvPr/>
          </p:nvCxnSpPr>
          <p:spPr>
            <a:xfrm flipV="1">
              <a:off x="3684309" y="2062529"/>
              <a:ext cx="0" cy="1676672"/>
            </a:xfrm>
            <a:prstGeom prst="straightConnector1">
              <a:avLst/>
            </a:prstGeom>
            <a:noFill/>
            <a:ln w="12701" cap="flat">
              <a:solidFill>
                <a:srgbClr val="000000"/>
              </a:solidFill>
              <a:prstDash val="solid"/>
              <a:miter/>
            </a:ln>
          </p:spPr>
        </p:cxnSp>
        <p:cxnSp>
          <p:nvCxnSpPr>
            <p:cNvPr id="12" name="直線接點 69"/>
            <p:cNvCxnSpPr/>
            <p:nvPr/>
          </p:nvCxnSpPr>
          <p:spPr>
            <a:xfrm flipV="1">
              <a:off x="2977752" y="2609130"/>
              <a:ext cx="1058921" cy="1027274"/>
            </a:xfrm>
            <a:prstGeom prst="straightConnector1">
              <a:avLst/>
            </a:prstGeom>
            <a:noFill/>
            <a:ln w="47621" cap="sq">
              <a:solidFill>
                <a:srgbClr val="000000"/>
              </a:solidFill>
              <a:prstDash val="solid"/>
              <a:round/>
              <a:headEnd type="arrow"/>
              <a:tailEnd type="arrow"/>
            </a:ln>
          </p:spPr>
        </p:cxnSp>
        <p:sp>
          <p:nvSpPr>
            <p:cNvPr id="13" name="橢圓 72"/>
            <p:cNvSpPr/>
            <p:nvPr/>
          </p:nvSpPr>
          <p:spPr>
            <a:xfrm>
              <a:off x="2810198" y="2243663"/>
              <a:ext cx="123498" cy="14140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w="19046"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等线"/>
                <a:ea typeface="等线" pitchFamily="2"/>
              </a:endParaRPr>
            </a:p>
          </p:txBody>
        </p:sp>
        <p:sp>
          <p:nvSpPr>
            <p:cNvPr id="14" name="橢圓 73"/>
            <p:cNvSpPr/>
            <p:nvPr/>
          </p:nvSpPr>
          <p:spPr>
            <a:xfrm>
              <a:off x="2810198" y="2732492"/>
              <a:ext cx="123498" cy="14140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w="19046"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等线"/>
                <a:ea typeface="等线" pitchFamily="2"/>
              </a:endParaRPr>
            </a:p>
          </p:txBody>
        </p:sp>
        <p:sp>
          <p:nvSpPr>
            <p:cNvPr id="15" name="橢圓 74"/>
            <p:cNvSpPr/>
            <p:nvPr/>
          </p:nvSpPr>
          <p:spPr>
            <a:xfrm>
              <a:off x="2810198" y="3192664"/>
              <a:ext cx="123498" cy="14140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w="19046"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等线"/>
                <a:ea typeface="等线" pitchFamily="2"/>
              </a:endParaRPr>
            </a:p>
          </p:txBody>
        </p:sp>
        <p:sp>
          <p:nvSpPr>
            <p:cNvPr id="16" name="弧形 80"/>
            <p:cNvSpPr/>
            <p:nvPr/>
          </p:nvSpPr>
          <p:spPr>
            <a:xfrm>
              <a:off x="2462780" y="2306299"/>
              <a:ext cx="1463040" cy="878299"/>
            </a:xfrm>
            <a:custGeom>
              <a:avLst/>
              <a:gdLst>
                <a:gd name="f0" fmla="val 10800000"/>
                <a:gd name="f1" fmla="val 5400000"/>
                <a:gd name="f2" fmla="val 16200000"/>
                <a:gd name="f3" fmla="val 180"/>
                <a:gd name="f4" fmla="val w"/>
                <a:gd name="f5" fmla="val h"/>
                <a:gd name="f6" fmla="val ss"/>
                <a:gd name="f7" fmla="val 0"/>
                <a:gd name="f8" fmla="*/ 5419351 1 1725033"/>
                <a:gd name="f9" fmla="+- 0 0 1"/>
                <a:gd name="f10" fmla="val 263"/>
                <a:gd name="f11" fmla="+- 0 0 -270"/>
                <a:gd name="f12" fmla="+- 0 0 -401"/>
                <a:gd name="f13" fmla="+- 0 0 -533"/>
                <a:gd name="f14" fmla="abs f4"/>
                <a:gd name="f15" fmla="abs f5"/>
                <a:gd name="f16" fmla="abs f6"/>
                <a:gd name="f17" fmla="+- 0 0 f3"/>
                <a:gd name="f18" fmla="+- 0 0 f10"/>
                <a:gd name="f19" fmla="*/ f11 f0 1"/>
                <a:gd name="f20" fmla="*/ f12 f0 1"/>
                <a:gd name="f21" fmla="*/ f13 f0 1"/>
                <a:gd name="f22" fmla="?: f14 f4 1"/>
                <a:gd name="f23" fmla="?: f15 f5 1"/>
                <a:gd name="f24" fmla="?: f16 f6 1"/>
                <a:gd name="f25" fmla="*/ f17 f0 1"/>
                <a:gd name="f26" fmla="*/ f18 f0 1"/>
                <a:gd name="f27" fmla="*/ f19 1 f3"/>
                <a:gd name="f28" fmla="*/ f20 1 f3"/>
                <a:gd name="f29" fmla="*/ f21 1 f3"/>
                <a:gd name="f30" fmla="*/ f22 1 21600"/>
                <a:gd name="f31" fmla="*/ f23 1 21600"/>
                <a:gd name="f32" fmla="*/ 21600 f22 1"/>
                <a:gd name="f33" fmla="*/ 21600 f23 1"/>
                <a:gd name="f34" fmla="*/ f25 1 f3"/>
                <a:gd name="f35" fmla="*/ f26 1 f3"/>
                <a:gd name="f36" fmla="+- f27 0 f1"/>
                <a:gd name="f37" fmla="+- f28 0 f1"/>
                <a:gd name="f38" fmla="+- f29 0 f1"/>
                <a:gd name="f39" fmla="min f31 f30"/>
                <a:gd name="f40" fmla="*/ f32 1 f24"/>
                <a:gd name="f41" fmla="*/ f33 1 f24"/>
                <a:gd name="f42" fmla="+- f34 0 f1"/>
                <a:gd name="f43" fmla="+- f35 0 f1"/>
                <a:gd name="f44" fmla="val f40"/>
                <a:gd name="f45" fmla="val f41"/>
                <a:gd name="f46" fmla="+- 0 0 f42"/>
                <a:gd name="f47" fmla="+- 0 0 f43"/>
                <a:gd name="f48" fmla="+- f45 0 f7"/>
                <a:gd name="f49" fmla="+- f44 0 f7"/>
                <a:gd name="f50" fmla="+- f47 0 f46"/>
                <a:gd name="f51" fmla="+- f46 f1 0"/>
                <a:gd name="f52" fmla="+- f47 f1 0"/>
                <a:gd name="f53" fmla="+- 21600000 0 f46"/>
                <a:gd name="f54" fmla="+- f1 0 f46"/>
                <a:gd name="f55" fmla="+- 27000000 0 f46"/>
                <a:gd name="f56" fmla="+- f0 0 f46"/>
                <a:gd name="f57" fmla="+- 32400000 0 f46"/>
                <a:gd name="f58" fmla="+- f2 0 f46"/>
                <a:gd name="f59" fmla="+- 37800000 0 f46"/>
                <a:gd name="f60" fmla="*/ f48 1 2"/>
                <a:gd name="f61" fmla="*/ f49 1 2"/>
                <a:gd name="f62" fmla="+- f50 21600000 0"/>
                <a:gd name="f63" fmla="?: f54 f54 f55"/>
                <a:gd name="f64" fmla="?: f56 f56 f57"/>
                <a:gd name="f65" fmla="?: f58 f58 f59"/>
                <a:gd name="f66" fmla="*/ f51 f8 1"/>
                <a:gd name="f67" fmla="*/ f52 f8 1"/>
                <a:gd name="f68" fmla="+- f7 f60 0"/>
                <a:gd name="f69" fmla="+- f7 f61 0"/>
                <a:gd name="f70" fmla="?: f50 f50 f62"/>
                <a:gd name="f71" fmla="*/ f66 1 f0"/>
                <a:gd name="f72" fmla="*/ f67 1 f0"/>
                <a:gd name="f73" fmla="*/ f61 f39 1"/>
                <a:gd name="f74" fmla="*/ f60 f39 1"/>
                <a:gd name="f75" fmla="+- f70 0 f53"/>
                <a:gd name="f76" fmla="+- f70 0 f63"/>
                <a:gd name="f77" fmla="+- f70 0 f64"/>
                <a:gd name="f78" fmla="+- f70 0 f65"/>
                <a:gd name="f79" fmla="+- 0 0 f71"/>
                <a:gd name="f80" fmla="+- 0 0 f72"/>
                <a:gd name="f81" fmla="*/ f69 f39 1"/>
                <a:gd name="f82" fmla="*/ f68 f39 1"/>
                <a:gd name="f83" fmla="+- 0 0 f79"/>
                <a:gd name="f84" fmla="+- 0 0 f80"/>
                <a:gd name="f85" fmla="*/ f83 f0 1"/>
                <a:gd name="f86" fmla="*/ f84 f0 1"/>
                <a:gd name="f87" fmla="*/ f85 1 f8"/>
                <a:gd name="f88" fmla="*/ f86 1 f8"/>
                <a:gd name="f89" fmla="+- f87 0 f1"/>
                <a:gd name="f90" fmla="+- f88 0 f1"/>
                <a:gd name="f91" fmla="sin 1 f89"/>
                <a:gd name="f92" fmla="cos 1 f89"/>
                <a:gd name="f93" fmla="sin 1 f90"/>
                <a:gd name="f94" fmla="cos 1 f90"/>
                <a:gd name="f95" fmla="+- 0 0 f91"/>
                <a:gd name="f96" fmla="+- 0 0 f92"/>
                <a:gd name="f97" fmla="+- 0 0 f93"/>
                <a:gd name="f98" fmla="+- 0 0 f94"/>
                <a:gd name="f99" fmla="+- 0 0 f95"/>
                <a:gd name="f100" fmla="+- 0 0 f96"/>
                <a:gd name="f101" fmla="+- 0 0 f97"/>
                <a:gd name="f102" fmla="+- 0 0 f98"/>
                <a:gd name="f103" fmla="val f99"/>
                <a:gd name="f104" fmla="val f100"/>
                <a:gd name="f105" fmla="val f101"/>
                <a:gd name="f106" fmla="val f102"/>
                <a:gd name="f107" fmla="*/ f103 f61 1"/>
                <a:gd name="f108" fmla="*/ f104 f60 1"/>
                <a:gd name="f109" fmla="*/ f105 f61 1"/>
                <a:gd name="f110" fmla="*/ f106 f60 1"/>
                <a:gd name="f111" fmla="+- 0 0 f108"/>
                <a:gd name="f112" fmla="+- 0 0 f107"/>
                <a:gd name="f113" fmla="+- 0 0 f110"/>
                <a:gd name="f114" fmla="+- 0 0 f109"/>
                <a:gd name="f115" fmla="+- 0 0 f111"/>
                <a:gd name="f116" fmla="+- 0 0 f112"/>
                <a:gd name="f117" fmla="+- 0 0 f113"/>
                <a:gd name="f118" fmla="+- 0 0 f114"/>
                <a:gd name="f119" fmla="at2 f115 f116"/>
                <a:gd name="f120" fmla="at2 f117 f118"/>
                <a:gd name="f121" fmla="+- f119 f1 0"/>
                <a:gd name="f122" fmla="+- f120 f1 0"/>
                <a:gd name="f123" fmla="*/ f121 f8 1"/>
                <a:gd name="f124" fmla="*/ f122 f8 1"/>
                <a:gd name="f125" fmla="*/ f123 1 f0"/>
                <a:gd name="f126" fmla="*/ f124 1 f0"/>
                <a:gd name="f127" fmla="+- 0 0 f125"/>
                <a:gd name="f128" fmla="+- 0 0 f126"/>
                <a:gd name="f129" fmla="val f127"/>
                <a:gd name="f130" fmla="val f128"/>
                <a:gd name="f131" fmla="+- 0 0 f129"/>
                <a:gd name="f132" fmla="+- 0 0 f130"/>
                <a:gd name="f133" fmla="*/ f131 f0 1"/>
                <a:gd name="f134" fmla="*/ f132 f0 1"/>
                <a:gd name="f135" fmla="*/ f133 1 f8"/>
                <a:gd name="f136" fmla="*/ f134 1 f8"/>
                <a:gd name="f137" fmla="+- f135 0 f1"/>
                <a:gd name="f138" fmla="+- f136 0 f1"/>
                <a:gd name="f139" fmla="+- f137 f1 0"/>
                <a:gd name="f140" fmla="+- f138 f1 0"/>
                <a:gd name="f141" fmla="*/ f139 f8 1"/>
                <a:gd name="f142" fmla="*/ f140 f8 1"/>
                <a:gd name="f143" fmla="*/ f141 1 f0"/>
                <a:gd name="f144" fmla="*/ f142 1 f0"/>
                <a:gd name="f145" fmla="+- 0 0 f143"/>
                <a:gd name="f146" fmla="+- 0 0 f144"/>
                <a:gd name="f147" fmla="+- 0 0 f145"/>
                <a:gd name="f148" fmla="+- 0 0 f146"/>
                <a:gd name="f149" fmla="*/ f147 f0 1"/>
                <a:gd name="f150" fmla="*/ f148 f0 1"/>
                <a:gd name="f151" fmla="*/ f149 1 f8"/>
                <a:gd name="f152" fmla="*/ f150 1 f8"/>
                <a:gd name="f153" fmla="+- f151 0 f1"/>
                <a:gd name="f154" fmla="+- f152 0 f1"/>
                <a:gd name="f155" fmla="cos 1 f153"/>
                <a:gd name="f156" fmla="sin 1 f153"/>
                <a:gd name="f157" fmla="cos 1 f154"/>
                <a:gd name="f158" fmla="sin 1 f154"/>
                <a:gd name="f159" fmla="+- 0 0 f155"/>
                <a:gd name="f160" fmla="+- 0 0 f156"/>
                <a:gd name="f161" fmla="+- 0 0 f157"/>
                <a:gd name="f162" fmla="+- 0 0 f158"/>
                <a:gd name="f163" fmla="+- 0 0 f159"/>
                <a:gd name="f164" fmla="+- 0 0 f160"/>
                <a:gd name="f165" fmla="+- 0 0 f161"/>
                <a:gd name="f166" fmla="+- 0 0 f162"/>
                <a:gd name="f167" fmla="val f163"/>
                <a:gd name="f168" fmla="val f164"/>
                <a:gd name="f169" fmla="val f165"/>
                <a:gd name="f170" fmla="val f166"/>
                <a:gd name="f171" fmla="+- 0 0 f167"/>
                <a:gd name="f172" fmla="+- 0 0 f168"/>
                <a:gd name="f173" fmla="+- 0 0 f169"/>
                <a:gd name="f174" fmla="+- 0 0 f170"/>
                <a:gd name="f175" fmla="*/ f9 f171 1"/>
                <a:gd name="f176" fmla="*/ f9 f172 1"/>
                <a:gd name="f177" fmla="*/ f9 f173 1"/>
                <a:gd name="f178" fmla="*/ f9 f174 1"/>
                <a:gd name="f179" fmla="*/ f175 f61 1"/>
                <a:gd name="f180" fmla="*/ f176 f60 1"/>
                <a:gd name="f181" fmla="*/ f177 f61 1"/>
                <a:gd name="f182" fmla="*/ f178 f60 1"/>
                <a:gd name="f183" fmla="+- f69 f179 0"/>
                <a:gd name="f184" fmla="+- f68 f180 0"/>
                <a:gd name="f185" fmla="+- f69 f181 0"/>
                <a:gd name="f186" fmla="+- f68 f182 0"/>
                <a:gd name="f187" fmla="max f183 f185"/>
                <a:gd name="f188" fmla="max f184 f186"/>
                <a:gd name="f189" fmla="min f183 f185"/>
                <a:gd name="f190" fmla="min f184 f186"/>
                <a:gd name="f191" fmla="*/ f183 f39 1"/>
                <a:gd name="f192" fmla="*/ f184 f39 1"/>
                <a:gd name="f193" fmla="*/ f185 f39 1"/>
                <a:gd name="f194" fmla="*/ f186 f39 1"/>
                <a:gd name="f195" fmla="?: f75 f44 f187"/>
                <a:gd name="f196" fmla="?: f76 f45 f188"/>
                <a:gd name="f197" fmla="?: f77 f7 f189"/>
                <a:gd name="f198" fmla="?: f78 f7 f190"/>
                <a:gd name="f199" fmla="*/ f197 f39 1"/>
                <a:gd name="f200" fmla="*/ f198 f39 1"/>
                <a:gd name="f201" fmla="*/ f195 f39 1"/>
                <a:gd name="f202" fmla="*/ f196 f39 1"/>
              </a:gdLst>
              <a:ahLst/>
              <a:cxnLst>
                <a:cxn ang="3cd4">
                  <a:pos x="hc" y="t"/>
                </a:cxn>
                <a:cxn ang="0">
                  <a:pos x="r" y="vc"/>
                </a:cxn>
                <a:cxn ang="cd4">
                  <a:pos x="hc" y="b"/>
                </a:cxn>
                <a:cxn ang="cd2">
                  <a:pos x="l" y="vc"/>
                </a:cxn>
                <a:cxn ang="f36">
                  <a:pos x="f191" y="f192"/>
                </a:cxn>
                <a:cxn ang="f37">
                  <a:pos x="f81" y="f82"/>
                </a:cxn>
                <a:cxn ang="f38">
                  <a:pos x="f193" y="f194"/>
                </a:cxn>
              </a:cxnLst>
              <a:rect l="f199" t="f200" r="f201" b="f202"/>
              <a:pathLst>
                <a:path stroke="0">
                  <a:moveTo>
                    <a:pt x="f191" y="f192"/>
                  </a:moveTo>
                  <a:arcTo wR="f73" hR="f74" stAng="f46" swAng="f70"/>
                  <a:lnTo>
                    <a:pt x="f81" y="f82"/>
                  </a:lnTo>
                  <a:close/>
                </a:path>
                <a:path fill="none">
                  <a:moveTo>
                    <a:pt x="f191" y="f192"/>
                  </a:moveTo>
                  <a:arcTo wR="f73" hR="f74" stAng="f46" swAng="f70"/>
                </a:path>
              </a:pathLst>
            </a:custGeom>
            <a:noFill/>
            <a:ln w="19046" cap="flat">
              <a:solidFill>
                <a:srgbClr val="000000"/>
              </a:solidFill>
              <a:prstDash val="solid"/>
              <a:miter/>
              <a:headEnd type="arrow"/>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等线"/>
                <a:ea typeface="等线" pitchFamily="2"/>
              </a:endParaRPr>
            </a:p>
          </p:txBody>
        </p:sp>
        <p:sp>
          <p:nvSpPr>
            <p:cNvPr id="17" name="弧形 81"/>
            <p:cNvSpPr/>
            <p:nvPr/>
          </p:nvSpPr>
          <p:spPr>
            <a:xfrm>
              <a:off x="2612815" y="2767486"/>
              <a:ext cx="974841" cy="734363"/>
            </a:xfrm>
            <a:custGeom>
              <a:avLst/>
              <a:gdLst>
                <a:gd name="f0" fmla="val 10800000"/>
                <a:gd name="f1" fmla="val 5400000"/>
                <a:gd name="f2" fmla="val 16200000"/>
                <a:gd name="f3" fmla="val 180"/>
                <a:gd name="f4" fmla="val w"/>
                <a:gd name="f5" fmla="val h"/>
                <a:gd name="f6" fmla="val ss"/>
                <a:gd name="f7" fmla="val 0"/>
                <a:gd name="f8" fmla="*/ 5419351 1 1725033"/>
                <a:gd name="f9" fmla="+- 0 0 1"/>
                <a:gd name="f10" fmla="val 263"/>
                <a:gd name="f11" fmla="+- 0 0 -270"/>
                <a:gd name="f12" fmla="+- 0 0 -401"/>
                <a:gd name="f13" fmla="+- 0 0 -533"/>
                <a:gd name="f14" fmla="abs f4"/>
                <a:gd name="f15" fmla="abs f5"/>
                <a:gd name="f16" fmla="abs f6"/>
                <a:gd name="f17" fmla="+- 0 0 f3"/>
                <a:gd name="f18" fmla="+- 0 0 f10"/>
                <a:gd name="f19" fmla="*/ f11 f0 1"/>
                <a:gd name="f20" fmla="*/ f12 f0 1"/>
                <a:gd name="f21" fmla="*/ f13 f0 1"/>
                <a:gd name="f22" fmla="?: f14 f4 1"/>
                <a:gd name="f23" fmla="?: f15 f5 1"/>
                <a:gd name="f24" fmla="?: f16 f6 1"/>
                <a:gd name="f25" fmla="*/ f17 f0 1"/>
                <a:gd name="f26" fmla="*/ f18 f0 1"/>
                <a:gd name="f27" fmla="*/ f19 1 f3"/>
                <a:gd name="f28" fmla="*/ f20 1 f3"/>
                <a:gd name="f29" fmla="*/ f21 1 f3"/>
                <a:gd name="f30" fmla="*/ f22 1 21600"/>
                <a:gd name="f31" fmla="*/ f23 1 21600"/>
                <a:gd name="f32" fmla="*/ 21600 f22 1"/>
                <a:gd name="f33" fmla="*/ 21600 f23 1"/>
                <a:gd name="f34" fmla="*/ f25 1 f3"/>
                <a:gd name="f35" fmla="*/ f26 1 f3"/>
                <a:gd name="f36" fmla="+- f27 0 f1"/>
                <a:gd name="f37" fmla="+- f28 0 f1"/>
                <a:gd name="f38" fmla="+- f29 0 f1"/>
                <a:gd name="f39" fmla="min f31 f30"/>
                <a:gd name="f40" fmla="*/ f32 1 f24"/>
                <a:gd name="f41" fmla="*/ f33 1 f24"/>
                <a:gd name="f42" fmla="+- f34 0 f1"/>
                <a:gd name="f43" fmla="+- f35 0 f1"/>
                <a:gd name="f44" fmla="val f40"/>
                <a:gd name="f45" fmla="val f41"/>
                <a:gd name="f46" fmla="+- 0 0 f42"/>
                <a:gd name="f47" fmla="+- 0 0 f43"/>
                <a:gd name="f48" fmla="+- f45 0 f7"/>
                <a:gd name="f49" fmla="+- f44 0 f7"/>
                <a:gd name="f50" fmla="+- f47 0 f46"/>
                <a:gd name="f51" fmla="+- f46 f1 0"/>
                <a:gd name="f52" fmla="+- f47 f1 0"/>
                <a:gd name="f53" fmla="+- 21600000 0 f46"/>
                <a:gd name="f54" fmla="+- f1 0 f46"/>
                <a:gd name="f55" fmla="+- 27000000 0 f46"/>
                <a:gd name="f56" fmla="+- f0 0 f46"/>
                <a:gd name="f57" fmla="+- 32400000 0 f46"/>
                <a:gd name="f58" fmla="+- f2 0 f46"/>
                <a:gd name="f59" fmla="+- 37800000 0 f46"/>
                <a:gd name="f60" fmla="*/ f48 1 2"/>
                <a:gd name="f61" fmla="*/ f49 1 2"/>
                <a:gd name="f62" fmla="+- f50 21600000 0"/>
                <a:gd name="f63" fmla="?: f54 f54 f55"/>
                <a:gd name="f64" fmla="?: f56 f56 f57"/>
                <a:gd name="f65" fmla="?: f58 f58 f59"/>
                <a:gd name="f66" fmla="*/ f51 f8 1"/>
                <a:gd name="f67" fmla="*/ f52 f8 1"/>
                <a:gd name="f68" fmla="+- f7 f60 0"/>
                <a:gd name="f69" fmla="+- f7 f61 0"/>
                <a:gd name="f70" fmla="?: f50 f50 f62"/>
                <a:gd name="f71" fmla="*/ f66 1 f0"/>
                <a:gd name="f72" fmla="*/ f67 1 f0"/>
                <a:gd name="f73" fmla="*/ f61 f39 1"/>
                <a:gd name="f74" fmla="*/ f60 f39 1"/>
                <a:gd name="f75" fmla="+- f70 0 f53"/>
                <a:gd name="f76" fmla="+- f70 0 f63"/>
                <a:gd name="f77" fmla="+- f70 0 f64"/>
                <a:gd name="f78" fmla="+- f70 0 f65"/>
                <a:gd name="f79" fmla="+- 0 0 f71"/>
                <a:gd name="f80" fmla="+- 0 0 f72"/>
                <a:gd name="f81" fmla="*/ f69 f39 1"/>
                <a:gd name="f82" fmla="*/ f68 f39 1"/>
                <a:gd name="f83" fmla="+- 0 0 f79"/>
                <a:gd name="f84" fmla="+- 0 0 f80"/>
                <a:gd name="f85" fmla="*/ f83 f0 1"/>
                <a:gd name="f86" fmla="*/ f84 f0 1"/>
                <a:gd name="f87" fmla="*/ f85 1 f8"/>
                <a:gd name="f88" fmla="*/ f86 1 f8"/>
                <a:gd name="f89" fmla="+- f87 0 f1"/>
                <a:gd name="f90" fmla="+- f88 0 f1"/>
                <a:gd name="f91" fmla="sin 1 f89"/>
                <a:gd name="f92" fmla="cos 1 f89"/>
                <a:gd name="f93" fmla="sin 1 f90"/>
                <a:gd name="f94" fmla="cos 1 f90"/>
                <a:gd name="f95" fmla="+- 0 0 f91"/>
                <a:gd name="f96" fmla="+- 0 0 f92"/>
                <a:gd name="f97" fmla="+- 0 0 f93"/>
                <a:gd name="f98" fmla="+- 0 0 f94"/>
                <a:gd name="f99" fmla="+- 0 0 f95"/>
                <a:gd name="f100" fmla="+- 0 0 f96"/>
                <a:gd name="f101" fmla="+- 0 0 f97"/>
                <a:gd name="f102" fmla="+- 0 0 f98"/>
                <a:gd name="f103" fmla="val f99"/>
                <a:gd name="f104" fmla="val f100"/>
                <a:gd name="f105" fmla="val f101"/>
                <a:gd name="f106" fmla="val f102"/>
                <a:gd name="f107" fmla="*/ f103 f61 1"/>
                <a:gd name="f108" fmla="*/ f104 f60 1"/>
                <a:gd name="f109" fmla="*/ f105 f61 1"/>
                <a:gd name="f110" fmla="*/ f106 f60 1"/>
                <a:gd name="f111" fmla="+- 0 0 f108"/>
                <a:gd name="f112" fmla="+- 0 0 f107"/>
                <a:gd name="f113" fmla="+- 0 0 f110"/>
                <a:gd name="f114" fmla="+- 0 0 f109"/>
                <a:gd name="f115" fmla="+- 0 0 f111"/>
                <a:gd name="f116" fmla="+- 0 0 f112"/>
                <a:gd name="f117" fmla="+- 0 0 f113"/>
                <a:gd name="f118" fmla="+- 0 0 f114"/>
                <a:gd name="f119" fmla="at2 f115 f116"/>
                <a:gd name="f120" fmla="at2 f117 f118"/>
                <a:gd name="f121" fmla="+- f119 f1 0"/>
                <a:gd name="f122" fmla="+- f120 f1 0"/>
                <a:gd name="f123" fmla="*/ f121 f8 1"/>
                <a:gd name="f124" fmla="*/ f122 f8 1"/>
                <a:gd name="f125" fmla="*/ f123 1 f0"/>
                <a:gd name="f126" fmla="*/ f124 1 f0"/>
                <a:gd name="f127" fmla="+- 0 0 f125"/>
                <a:gd name="f128" fmla="+- 0 0 f126"/>
                <a:gd name="f129" fmla="val f127"/>
                <a:gd name="f130" fmla="val f128"/>
                <a:gd name="f131" fmla="+- 0 0 f129"/>
                <a:gd name="f132" fmla="+- 0 0 f130"/>
                <a:gd name="f133" fmla="*/ f131 f0 1"/>
                <a:gd name="f134" fmla="*/ f132 f0 1"/>
                <a:gd name="f135" fmla="*/ f133 1 f8"/>
                <a:gd name="f136" fmla="*/ f134 1 f8"/>
                <a:gd name="f137" fmla="+- f135 0 f1"/>
                <a:gd name="f138" fmla="+- f136 0 f1"/>
                <a:gd name="f139" fmla="+- f137 f1 0"/>
                <a:gd name="f140" fmla="+- f138 f1 0"/>
                <a:gd name="f141" fmla="*/ f139 f8 1"/>
                <a:gd name="f142" fmla="*/ f140 f8 1"/>
                <a:gd name="f143" fmla="*/ f141 1 f0"/>
                <a:gd name="f144" fmla="*/ f142 1 f0"/>
                <a:gd name="f145" fmla="+- 0 0 f143"/>
                <a:gd name="f146" fmla="+- 0 0 f144"/>
                <a:gd name="f147" fmla="+- 0 0 f145"/>
                <a:gd name="f148" fmla="+- 0 0 f146"/>
                <a:gd name="f149" fmla="*/ f147 f0 1"/>
                <a:gd name="f150" fmla="*/ f148 f0 1"/>
                <a:gd name="f151" fmla="*/ f149 1 f8"/>
                <a:gd name="f152" fmla="*/ f150 1 f8"/>
                <a:gd name="f153" fmla="+- f151 0 f1"/>
                <a:gd name="f154" fmla="+- f152 0 f1"/>
                <a:gd name="f155" fmla="cos 1 f153"/>
                <a:gd name="f156" fmla="sin 1 f153"/>
                <a:gd name="f157" fmla="cos 1 f154"/>
                <a:gd name="f158" fmla="sin 1 f154"/>
                <a:gd name="f159" fmla="+- 0 0 f155"/>
                <a:gd name="f160" fmla="+- 0 0 f156"/>
                <a:gd name="f161" fmla="+- 0 0 f157"/>
                <a:gd name="f162" fmla="+- 0 0 f158"/>
                <a:gd name="f163" fmla="+- 0 0 f159"/>
                <a:gd name="f164" fmla="+- 0 0 f160"/>
                <a:gd name="f165" fmla="+- 0 0 f161"/>
                <a:gd name="f166" fmla="+- 0 0 f162"/>
                <a:gd name="f167" fmla="val f163"/>
                <a:gd name="f168" fmla="val f164"/>
                <a:gd name="f169" fmla="val f165"/>
                <a:gd name="f170" fmla="val f166"/>
                <a:gd name="f171" fmla="+- 0 0 f167"/>
                <a:gd name="f172" fmla="+- 0 0 f168"/>
                <a:gd name="f173" fmla="+- 0 0 f169"/>
                <a:gd name="f174" fmla="+- 0 0 f170"/>
                <a:gd name="f175" fmla="*/ f9 f171 1"/>
                <a:gd name="f176" fmla="*/ f9 f172 1"/>
                <a:gd name="f177" fmla="*/ f9 f173 1"/>
                <a:gd name="f178" fmla="*/ f9 f174 1"/>
                <a:gd name="f179" fmla="*/ f175 f61 1"/>
                <a:gd name="f180" fmla="*/ f176 f60 1"/>
                <a:gd name="f181" fmla="*/ f177 f61 1"/>
                <a:gd name="f182" fmla="*/ f178 f60 1"/>
                <a:gd name="f183" fmla="+- f69 f179 0"/>
                <a:gd name="f184" fmla="+- f68 f180 0"/>
                <a:gd name="f185" fmla="+- f69 f181 0"/>
                <a:gd name="f186" fmla="+- f68 f182 0"/>
                <a:gd name="f187" fmla="max f183 f185"/>
                <a:gd name="f188" fmla="max f184 f186"/>
                <a:gd name="f189" fmla="min f183 f185"/>
                <a:gd name="f190" fmla="min f184 f186"/>
                <a:gd name="f191" fmla="*/ f183 f39 1"/>
                <a:gd name="f192" fmla="*/ f184 f39 1"/>
                <a:gd name="f193" fmla="*/ f185 f39 1"/>
                <a:gd name="f194" fmla="*/ f186 f39 1"/>
                <a:gd name="f195" fmla="?: f75 f44 f187"/>
                <a:gd name="f196" fmla="?: f76 f45 f188"/>
                <a:gd name="f197" fmla="?: f77 f7 f189"/>
                <a:gd name="f198" fmla="?: f78 f7 f190"/>
                <a:gd name="f199" fmla="*/ f197 f39 1"/>
                <a:gd name="f200" fmla="*/ f198 f39 1"/>
                <a:gd name="f201" fmla="*/ f195 f39 1"/>
                <a:gd name="f202" fmla="*/ f196 f39 1"/>
              </a:gdLst>
              <a:ahLst/>
              <a:cxnLst>
                <a:cxn ang="3cd4">
                  <a:pos x="hc" y="t"/>
                </a:cxn>
                <a:cxn ang="0">
                  <a:pos x="r" y="vc"/>
                </a:cxn>
                <a:cxn ang="cd4">
                  <a:pos x="hc" y="b"/>
                </a:cxn>
                <a:cxn ang="cd2">
                  <a:pos x="l" y="vc"/>
                </a:cxn>
                <a:cxn ang="f36">
                  <a:pos x="f191" y="f192"/>
                </a:cxn>
                <a:cxn ang="f37">
                  <a:pos x="f81" y="f82"/>
                </a:cxn>
                <a:cxn ang="f38">
                  <a:pos x="f193" y="f194"/>
                </a:cxn>
              </a:cxnLst>
              <a:rect l="f199" t="f200" r="f201" b="f202"/>
              <a:pathLst>
                <a:path stroke="0">
                  <a:moveTo>
                    <a:pt x="f191" y="f192"/>
                  </a:moveTo>
                  <a:arcTo wR="f73" hR="f74" stAng="f46" swAng="f70"/>
                  <a:lnTo>
                    <a:pt x="f81" y="f82"/>
                  </a:lnTo>
                  <a:close/>
                </a:path>
                <a:path fill="none">
                  <a:moveTo>
                    <a:pt x="f191" y="f192"/>
                  </a:moveTo>
                  <a:arcTo wR="f73" hR="f74" stAng="f46" swAng="f70"/>
                </a:path>
              </a:pathLst>
            </a:custGeom>
            <a:noFill/>
            <a:ln w="19046" cap="flat">
              <a:solidFill>
                <a:srgbClr val="000000"/>
              </a:solidFill>
              <a:prstDash val="solid"/>
              <a:miter/>
              <a:headEnd type="arrow"/>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等线"/>
                <a:ea typeface="等线" pitchFamily="2"/>
              </a:endParaRPr>
            </a:p>
          </p:txBody>
        </p:sp>
        <p:sp>
          <p:nvSpPr>
            <p:cNvPr id="18" name="弧形 82"/>
            <p:cNvSpPr/>
            <p:nvPr/>
          </p:nvSpPr>
          <p:spPr>
            <a:xfrm>
              <a:off x="2788920" y="3260658"/>
              <a:ext cx="478907" cy="237972"/>
            </a:xfrm>
            <a:custGeom>
              <a:avLst/>
              <a:gdLst>
                <a:gd name="f0" fmla="val 10800000"/>
                <a:gd name="f1" fmla="val 5400000"/>
                <a:gd name="f2" fmla="val 16200000"/>
                <a:gd name="f3" fmla="val 180"/>
                <a:gd name="f4" fmla="val w"/>
                <a:gd name="f5" fmla="val h"/>
                <a:gd name="f6" fmla="val ss"/>
                <a:gd name="f7" fmla="val 0"/>
                <a:gd name="f8" fmla="*/ 5419351 1 1725033"/>
                <a:gd name="f9" fmla="+- 0 0 1"/>
                <a:gd name="f10" fmla="val 263"/>
                <a:gd name="f11" fmla="+- 0 0 -270"/>
                <a:gd name="f12" fmla="+- 0 0 -401"/>
                <a:gd name="f13" fmla="+- 0 0 -533"/>
                <a:gd name="f14" fmla="abs f4"/>
                <a:gd name="f15" fmla="abs f5"/>
                <a:gd name="f16" fmla="abs f6"/>
                <a:gd name="f17" fmla="+- 0 0 f3"/>
                <a:gd name="f18" fmla="+- 0 0 f10"/>
                <a:gd name="f19" fmla="*/ f11 f0 1"/>
                <a:gd name="f20" fmla="*/ f12 f0 1"/>
                <a:gd name="f21" fmla="*/ f13 f0 1"/>
                <a:gd name="f22" fmla="?: f14 f4 1"/>
                <a:gd name="f23" fmla="?: f15 f5 1"/>
                <a:gd name="f24" fmla="?: f16 f6 1"/>
                <a:gd name="f25" fmla="*/ f17 f0 1"/>
                <a:gd name="f26" fmla="*/ f18 f0 1"/>
                <a:gd name="f27" fmla="*/ f19 1 f3"/>
                <a:gd name="f28" fmla="*/ f20 1 f3"/>
                <a:gd name="f29" fmla="*/ f21 1 f3"/>
                <a:gd name="f30" fmla="*/ f22 1 21600"/>
                <a:gd name="f31" fmla="*/ f23 1 21600"/>
                <a:gd name="f32" fmla="*/ 21600 f22 1"/>
                <a:gd name="f33" fmla="*/ 21600 f23 1"/>
                <a:gd name="f34" fmla="*/ f25 1 f3"/>
                <a:gd name="f35" fmla="*/ f26 1 f3"/>
                <a:gd name="f36" fmla="+- f27 0 f1"/>
                <a:gd name="f37" fmla="+- f28 0 f1"/>
                <a:gd name="f38" fmla="+- f29 0 f1"/>
                <a:gd name="f39" fmla="min f31 f30"/>
                <a:gd name="f40" fmla="*/ f32 1 f24"/>
                <a:gd name="f41" fmla="*/ f33 1 f24"/>
                <a:gd name="f42" fmla="+- f34 0 f1"/>
                <a:gd name="f43" fmla="+- f35 0 f1"/>
                <a:gd name="f44" fmla="val f40"/>
                <a:gd name="f45" fmla="val f41"/>
                <a:gd name="f46" fmla="+- 0 0 f42"/>
                <a:gd name="f47" fmla="+- 0 0 f43"/>
                <a:gd name="f48" fmla="+- f45 0 f7"/>
                <a:gd name="f49" fmla="+- f44 0 f7"/>
                <a:gd name="f50" fmla="+- f47 0 f46"/>
                <a:gd name="f51" fmla="+- f46 f1 0"/>
                <a:gd name="f52" fmla="+- f47 f1 0"/>
                <a:gd name="f53" fmla="+- 21600000 0 f46"/>
                <a:gd name="f54" fmla="+- f1 0 f46"/>
                <a:gd name="f55" fmla="+- 27000000 0 f46"/>
                <a:gd name="f56" fmla="+- f0 0 f46"/>
                <a:gd name="f57" fmla="+- 32400000 0 f46"/>
                <a:gd name="f58" fmla="+- f2 0 f46"/>
                <a:gd name="f59" fmla="+- 37800000 0 f46"/>
                <a:gd name="f60" fmla="*/ f48 1 2"/>
                <a:gd name="f61" fmla="*/ f49 1 2"/>
                <a:gd name="f62" fmla="+- f50 21600000 0"/>
                <a:gd name="f63" fmla="?: f54 f54 f55"/>
                <a:gd name="f64" fmla="?: f56 f56 f57"/>
                <a:gd name="f65" fmla="?: f58 f58 f59"/>
                <a:gd name="f66" fmla="*/ f51 f8 1"/>
                <a:gd name="f67" fmla="*/ f52 f8 1"/>
                <a:gd name="f68" fmla="+- f7 f60 0"/>
                <a:gd name="f69" fmla="+- f7 f61 0"/>
                <a:gd name="f70" fmla="?: f50 f50 f62"/>
                <a:gd name="f71" fmla="*/ f66 1 f0"/>
                <a:gd name="f72" fmla="*/ f67 1 f0"/>
                <a:gd name="f73" fmla="*/ f61 f39 1"/>
                <a:gd name="f74" fmla="*/ f60 f39 1"/>
                <a:gd name="f75" fmla="+- f70 0 f53"/>
                <a:gd name="f76" fmla="+- f70 0 f63"/>
                <a:gd name="f77" fmla="+- f70 0 f64"/>
                <a:gd name="f78" fmla="+- f70 0 f65"/>
                <a:gd name="f79" fmla="+- 0 0 f71"/>
                <a:gd name="f80" fmla="+- 0 0 f72"/>
                <a:gd name="f81" fmla="*/ f69 f39 1"/>
                <a:gd name="f82" fmla="*/ f68 f39 1"/>
                <a:gd name="f83" fmla="+- 0 0 f79"/>
                <a:gd name="f84" fmla="+- 0 0 f80"/>
                <a:gd name="f85" fmla="*/ f83 f0 1"/>
                <a:gd name="f86" fmla="*/ f84 f0 1"/>
                <a:gd name="f87" fmla="*/ f85 1 f8"/>
                <a:gd name="f88" fmla="*/ f86 1 f8"/>
                <a:gd name="f89" fmla="+- f87 0 f1"/>
                <a:gd name="f90" fmla="+- f88 0 f1"/>
                <a:gd name="f91" fmla="sin 1 f89"/>
                <a:gd name="f92" fmla="cos 1 f89"/>
                <a:gd name="f93" fmla="sin 1 f90"/>
                <a:gd name="f94" fmla="cos 1 f90"/>
                <a:gd name="f95" fmla="+- 0 0 f91"/>
                <a:gd name="f96" fmla="+- 0 0 f92"/>
                <a:gd name="f97" fmla="+- 0 0 f93"/>
                <a:gd name="f98" fmla="+- 0 0 f94"/>
                <a:gd name="f99" fmla="+- 0 0 f95"/>
                <a:gd name="f100" fmla="+- 0 0 f96"/>
                <a:gd name="f101" fmla="+- 0 0 f97"/>
                <a:gd name="f102" fmla="+- 0 0 f98"/>
                <a:gd name="f103" fmla="val f99"/>
                <a:gd name="f104" fmla="val f100"/>
                <a:gd name="f105" fmla="val f101"/>
                <a:gd name="f106" fmla="val f102"/>
                <a:gd name="f107" fmla="*/ f103 f61 1"/>
                <a:gd name="f108" fmla="*/ f104 f60 1"/>
                <a:gd name="f109" fmla="*/ f105 f61 1"/>
                <a:gd name="f110" fmla="*/ f106 f60 1"/>
                <a:gd name="f111" fmla="+- 0 0 f108"/>
                <a:gd name="f112" fmla="+- 0 0 f107"/>
                <a:gd name="f113" fmla="+- 0 0 f110"/>
                <a:gd name="f114" fmla="+- 0 0 f109"/>
                <a:gd name="f115" fmla="+- 0 0 f111"/>
                <a:gd name="f116" fmla="+- 0 0 f112"/>
                <a:gd name="f117" fmla="+- 0 0 f113"/>
                <a:gd name="f118" fmla="+- 0 0 f114"/>
                <a:gd name="f119" fmla="at2 f115 f116"/>
                <a:gd name="f120" fmla="at2 f117 f118"/>
                <a:gd name="f121" fmla="+- f119 f1 0"/>
                <a:gd name="f122" fmla="+- f120 f1 0"/>
                <a:gd name="f123" fmla="*/ f121 f8 1"/>
                <a:gd name="f124" fmla="*/ f122 f8 1"/>
                <a:gd name="f125" fmla="*/ f123 1 f0"/>
                <a:gd name="f126" fmla="*/ f124 1 f0"/>
                <a:gd name="f127" fmla="+- 0 0 f125"/>
                <a:gd name="f128" fmla="+- 0 0 f126"/>
                <a:gd name="f129" fmla="val f127"/>
                <a:gd name="f130" fmla="val f128"/>
                <a:gd name="f131" fmla="+- 0 0 f129"/>
                <a:gd name="f132" fmla="+- 0 0 f130"/>
                <a:gd name="f133" fmla="*/ f131 f0 1"/>
                <a:gd name="f134" fmla="*/ f132 f0 1"/>
                <a:gd name="f135" fmla="*/ f133 1 f8"/>
                <a:gd name="f136" fmla="*/ f134 1 f8"/>
                <a:gd name="f137" fmla="+- f135 0 f1"/>
                <a:gd name="f138" fmla="+- f136 0 f1"/>
                <a:gd name="f139" fmla="+- f137 f1 0"/>
                <a:gd name="f140" fmla="+- f138 f1 0"/>
                <a:gd name="f141" fmla="*/ f139 f8 1"/>
                <a:gd name="f142" fmla="*/ f140 f8 1"/>
                <a:gd name="f143" fmla="*/ f141 1 f0"/>
                <a:gd name="f144" fmla="*/ f142 1 f0"/>
                <a:gd name="f145" fmla="+- 0 0 f143"/>
                <a:gd name="f146" fmla="+- 0 0 f144"/>
                <a:gd name="f147" fmla="+- 0 0 f145"/>
                <a:gd name="f148" fmla="+- 0 0 f146"/>
                <a:gd name="f149" fmla="*/ f147 f0 1"/>
                <a:gd name="f150" fmla="*/ f148 f0 1"/>
                <a:gd name="f151" fmla="*/ f149 1 f8"/>
                <a:gd name="f152" fmla="*/ f150 1 f8"/>
                <a:gd name="f153" fmla="+- f151 0 f1"/>
                <a:gd name="f154" fmla="+- f152 0 f1"/>
                <a:gd name="f155" fmla="cos 1 f153"/>
                <a:gd name="f156" fmla="sin 1 f153"/>
                <a:gd name="f157" fmla="cos 1 f154"/>
                <a:gd name="f158" fmla="sin 1 f154"/>
                <a:gd name="f159" fmla="+- 0 0 f155"/>
                <a:gd name="f160" fmla="+- 0 0 f156"/>
                <a:gd name="f161" fmla="+- 0 0 f157"/>
                <a:gd name="f162" fmla="+- 0 0 f158"/>
                <a:gd name="f163" fmla="+- 0 0 f159"/>
                <a:gd name="f164" fmla="+- 0 0 f160"/>
                <a:gd name="f165" fmla="+- 0 0 f161"/>
                <a:gd name="f166" fmla="+- 0 0 f162"/>
                <a:gd name="f167" fmla="val f163"/>
                <a:gd name="f168" fmla="val f164"/>
                <a:gd name="f169" fmla="val f165"/>
                <a:gd name="f170" fmla="val f166"/>
                <a:gd name="f171" fmla="+- 0 0 f167"/>
                <a:gd name="f172" fmla="+- 0 0 f168"/>
                <a:gd name="f173" fmla="+- 0 0 f169"/>
                <a:gd name="f174" fmla="+- 0 0 f170"/>
                <a:gd name="f175" fmla="*/ f9 f171 1"/>
                <a:gd name="f176" fmla="*/ f9 f172 1"/>
                <a:gd name="f177" fmla="*/ f9 f173 1"/>
                <a:gd name="f178" fmla="*/ f9 f174 1"/>
                <a:gd name="f179" fmla="*/ f175 f61 1"/>
                <a:gd name="f180" fmla="*/ f176 f60 1"/>
                <a:gd name="f181" fmla="*/ f177 f61 1"/>
                <a:gd name="f182" fmla="*/ f178 f60 1"/>
                <a:gd name="f183" fmla="+- f69 f179 0"/>
                <a:gd name="f184" fmla="+- f68 f180 0"/>
                <a:gd name="f185" fmla="+- f69 f181 0"/>
                <a:gd name="f186" fmla="+- f68 f182 0"/>
                <a:gd name="f187" fmla="max f183 f185"/>
                <a:gd name="f188" fmla="max f184 f186"/>
                <a:gd name="f189" fmla="min f183 f185"/>
                <a:gd name="f190" fmla="min f184 f186"/>
                <a:gd name="f191" fmla="*/ f183 f39 1"/>
                <a:gd name="f192" fmla="*/ f184 f39 1"/>
                <a:gd name="f193" fmla="*/ f185 f39 1"/>
                <a:gd name="f194" fmla="*/ f186 f39 1"/>
                <a:gd name="f195" fmla="?: f75 f44 f187"/>
                <a:gd name="f196" fmla="?: f76 f45 f188"/>
                <a:gd name="f197" fmla="?: f77 f7 f189"/>
                <a:gd name="f198" fmla="?: f78 f7 f190"/>
                <a:gd name="f199" fmla="*/ f197 f39 1"/>
                <a:gd name="f200" fmla="*/ f198 f39 1"/>
                <a:gd name="f201" fmla="*/ f195 f39 1"/>
                <a:gd name="f202" fmla="*/ f196 f39 1"/>
              </a:gdLst>
              <a:ahLst/>
              <a:cxnLst>
                <a:cxn ang="3cd4">
                  <a:pos x="hc" y="t"/>
                </a:cxn>
                <a:cxn ang="0">
                  <a:pos x="r" y="vc"/>
                </a:cxn>
                <a:cxn ang="cd4">
                  <a:pos x="hc" y="b"/>
                </a:cxn>
                <a:cxn ang="cd2">
                  <a:pos x="l" y="vc"/>
                </a:cxn>
                <a:cxn ang="f36">
                  <a:pos x="f191" y="f192"/>
                </a:cxn>
                <a:cxn ang="f37">
                  <a:pos x="f81" y="f82"/>
                </a:cxn>
                <a:cxn ang="f38">
                  <a:pos x="f193" y="f194"/>
                </a:cxn>
              </a:cxnLst>
              <a:rect l="f199" t="f200" r="f201" b="f202"/>
              <a:pathLst>
                <a:path stroke="0">
                  <a:moveTo>
                    <a:pt x="f191" y="f192"/>
                  </a:moveTo>
                  <a:arcTo wR="f73" hR="f74" stAng="f46" swAng="f70"/>
                  <a:lnTo>
                    <a:pt x="f81" y="f82"/>
                  </a:lnTo>
                  <a:close/>
                </a:path>
                <a:path fill="none">
                  <a:moveTo>
                    <a:pt x="f191" y="f192"/>
                  </a:moveTo>
                  <a:arcTo wR="f73" hR="f74" stAng="f46" swAng="f70"/>
                </a:path>
              </a:pathLst>
            </a:custGeom>
            <a:noFill/>
            <a:ln w="19046" cap="flat">
              <a:solidFill>
                <a:srgbClr val="000000"/>
              </a:solidFill>
              <a:prstDash val="solid"/>
              <a:miter/>
              <a:headEnd type="arrow"/>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等线"/>
                <a:ea typeface="等线" pitchFamily="2"/>
              </a:endParaRPr>
            </a:p>
          </p:txBody>
        </p:sp>
        <p:sp>
          <p:nvSpPr>
            <p:cNvPr id="19" name="Text Box 10"/>
            <p:cNvSpPr txBox="1"/>
            <p:nvPr/>
          </p:nvSpPr>
          <p:spPr>
            <a:xfrm>
              <a:off x="2873200" y="1631847"/>
              <a:ext cx="852495" cy="338556"/>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1000"/>
                </a:spcBef>
                <a:spcAft>
                  <a:spcPts val="0"/>
                </a:spcAft>
                <a:buNone/>
                <a:tabLst/>
                <a:defRPr sz="1800" b="0" i="0" u="none" strike="noStrike" kern="0" cap="none" spc="0" baseline="0">
                  <a:solidFill>
                    <a:srgbClr val="000000"/>
                  </a:solidFill>
                  <a:uFillTx/>
                </a:defRPr>
              </a:pPr>
              <a:r>
                <a:rPr lang="zh-TW" sz="1600" b="0" i="0" u="sng" strike="noStrike" kern="1200" cap="none" spc="0" baseline="0">
                  <a:solidFill>
                    <a:srgbClr val="0000FF"/>
                  </a:solidFill>
                  <a:uFillTx/>
                  <a:latin typeface="Arial" pitchFamily="34"/>
                  <a:ea typeface="標楷體" pitchFamily="65"/>
                </a:rPr>
                <a:t>上視圖</a:t>
              </a:r>
              <a:endParaRPr lang="en-US" sz="1600" b="0" i="0" u="sng" strike="noStrike" kern="1200" cap="none" spc="0" baseline="0">
                <a:solidFill>
                  <a:srgbClr val="0000FF"/>
                </a:solidFill>
                <a:uFillTx/>
                <a:latin typeface="Arial" pitchFamily="34"/>
                <a:ea typeface="標楷體" pitchFamily="65"/>
              </a:endParaRPr>
            </a:p>
          </p:txBody>
        </p:sp>
      </p:grpSp>
      <p:grpSp>
        <p:nvGrpSpPr>
          <p:cNvPr id="20" name="群組 53"/>
          <p:cNvGrpSpPr/>
          <p:nvPr/>
        </p:nvGrpSpPr>
        <p:grpSpPr>
          <a:xfrm>
            <a:off x="264307" y="4065148"/>
            <a:ext cx="3385676" cy="2080597"/>
            <a:chOff x="264307" y="4065148"/>
            <a:chExt cx="3385676" cy="2080597"/>
          </a:xfrm>
        </p:grpSpPr>
        <p:sp>
          <p:nvSpPr>
            <p:cNvPr id="21" name="Text Box 10"/>
            <p:cNvSpPr txBox="1"/>
            <p:nvPr/>
          </p:nvSpPr>
          <p:spPr>
            <a:xfrm>
              <a:off x="2057400" y="5791196"/>
              <a:ext cx="474665" cy="33813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1000"/>
                </a:spcBef>
                <a:spcAft>
                  <a:spcPts val="0"/>
                </a:spcAft>
                <a:buNone/>
                <a:tabLst/>
                <a:defRPr sz="1800" b="0" i="0" u="none" strike="noStrike" kern="0" cap="none" spc="0" baseline="0">
                  <a:solidFill>
                    <a:srgbClr val="000000"/>
                  </a:solidFill>
                  <a:uFillTx/>
                </a:defRPr>
              </a:pPr>
              <a:r>
                <a:rPr lang="en-US" sz="1600" b="0" i="0" u="none" strike="noStrike" kern="1200" cap="none" spc="0" baseline="0">
                  <a:solidFill>
                    <a:srgbClr val="0000FF"/>
                  </a:solidFill>
                  <a:uFillTx/>
                  <a:latin typeface="Arial" pitchFamily="34"/>
                  <a:ea typeface="標楷體" pitchFamily="65"/>
                </a:rPr>
                <a:t>A</a:t>
              </a:r>
            </a:p>
          </p:txBody>
        </p:sp>
        <p:sp>
          <p:nvSpPr>
            <p:cNvPr id="22" name="Text Box 10"/>
            <p:cNvSpPr txBox="1"/>
            <p:nvPr/>
          </p:nvSpPr>
          <p:spPr>
            <a:xfrm>
              <a:off x="1277938" y="5791196"/>
              <a:ext cx="474665" cy="33813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1000"/>
                </a:spcBef>
                <a:spcAft>
                  <a:spcPts val="0"/>
                </a:spcAft>
                <a:buNone/>
                <a:tabLst/>
                <a:defRPr sz="1800" b="0" i="0" u="none" strike="noStrike" kern="0" cap="none" spc="0" baseline="0">
                  <a:solidFill>
                    <a:srgbClr val="000000"/>
                  </a:solidFill>
                  <a:uFillTx/>
                </a:defRPr>
              </a:pPr>
              <a:r>
                <a:rPr lang="en-US" sz="1600" b="0" i="0" u="none" strike="noStrike" kern="1200" cap="none" spc="0" baseline="0">
                  <a:solidFill>
                    <a:srgbClr val="0000FF"/>
                  </a:solidFill>
                  <a:uFillTx/>
                  <a:latin typeface="Arial" pitchFamily="34"/>
                  <a:ea typeface="標楷體" pitchFamily="65"/>
                </a:rPr>
                <a:t>B</a:t>
              </a:r>
            </a:p>
          </p:txBody>
        </p:sp>
        <p:sp>
          <p:nvSpPr>
            <p:cNvPr id="23" name="Text Box 10"/>
            <p:cNvSpPr txBox="1"/>
            <p:nvPr/>
          </p:nvSpPr>
          <p:spPr>
            <a:xfrm>
              <a:off x="457200" y="5791196"/>
              <a:ext cx="474665" cy="33813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1000"/>
                </a:spcBef>
                <a:spcAft>
                  <a:spcPts val="0"/>
                </a:spcAft>
                <a:buNone/>
                <a:tabLst/>
                <a:defRPr sz="1800" b="0" i="0" u="none" strike="noStrike" kern="0" cap="none" spc="0" baseline="0">
                  <a:solidFill>
                    <a:srgbClr val="000000"/>
                  </a:solidFill>
                  <a:uFillTx/>
                </a:defRPr>
              </a:pPr>
              <a:r>
                <a:rPr lang="en-US" sz="1600" b="0" i="0" u="none" strike="noStrike" kern="1200" cap="none" spc="0" baseline="0">
                  <a:solidFill>
                    <a:srgbClr val="0000FF"/>
                  </a:solidFill>
                  <a:uFillTx/>
                  <a:latin typeface="Arial" pitchFamily="34"/>
                  <a:ea typeface="標楷體" pitchFamily="65"/>
                </a:rPr>
                <a:t>C</a:t>
              </a:r>
            </a:p>
          </p:txBody>
        </p:sp>
        <p:cxnSp>
          <p:nvCxnSpPr>
            <p:cNvPr id="24" name="直線接點 12"/>
            <p:cNvCxnSpPr/>
            <p:nvPr/>
          </p:nvCxnSpPr>
          <p:spPr>
            <a:xfrm>
              <a:off x="2613894" y="4525530"/>
              <a:ext cx="180740" cy="560819"/>
            </a:xfrm>
            <a:prstGeom prst="straightConnector1">
              <a:avLst/>
            </a:prstGeom>
            <a:noFill/>
            <a:ln w="12701" cap="flat">
              <a:solidFill>
                <a:srgbClr val="000000"/>
              </a:solidFill>
              <a:prstDash val="solid"/>
              <a:miter/>
            </a:ln>
          </p:spPr>
        </p:cxnSp>
        <p:cxnSp>
          <p:nvCxnSpPr>
            <p:cNvPr id="25" name="直線接點 14"/>
            <p:cNvCxnSpPr/>
            <p:nvPr/>
          </p:nvCxnSpPr>
          <p:spPr>
            <a:xfrm>
              <a:off x="2613693" y="4592208"/>
              <a:ext cx="175227" cy="547478"/>
            </a:xfrm>
            <a:prstGeom prst="straightConnector1">
              <a:avLst/>
            </a:prstGeom>
            <a:noFill/>
            <a:ln w="12701" cap="flat">
              <a:solidFill>
                <a:srgbClr val="000000"/>
              </a:solidFill>
              <a:prstDash val="solid"/>
              <a:miter/>
            </a:ln>
          </p:spPr>
        </p:cxnSp>
        <p:cxnSp>
          <p:nvCxnSpPr>
            <p:cNvPr id="26" name="直線接點 15"/>
            <p:cNvCxnSpPr/>
            <p:nvPr/>
          </p:nvCxnSpPr>
          <p:spPr>
            <a:xfrm flipH="1">
              <a:off x="2613885" y="4512198"/>
              <a:ext cx="674260" cy="13332"/>
            </a:xfrm>
            <a:prstGeom prst="straightConnector1">
              <a:avLst/>
            </a:prstGeom>
            <a:noFill/>
            <a:ln w="12701" cap="flat">
              <a:solidFill>
                <a:srgbClr val="000000"/>
              </a:solidFill>
              <a:prstDash val="solid"/>
              <a:miter/>
            </a:ln>
          </p:spPr>
        </p:cxnSp>
        <p:cxnSp>
          <p:nvCxnSpPr>
            <p:cNvPr id="27" name="直線接點 16"/>
            <p:cNvCxnSpPr/>
            <p:nvPr/>
          </p:nvCxnSpPr>
          <p:spPr>
            <a:xfrm>
              <a:off x="3288145" y="4512198"/>
              <a:ext cx="361838" cy="574151"/>
            </a:xfrm>
            <a:prstGeom prst="straightConnector1">
              <a:avLst/>
            </a:prstGeom>
            <a:noFill/>
            <a:ln w="12701" cap="flat">
              <a:solidFill>
                <a:srgbClr val="000000"/>
              </a:solidFill>
              <a:prstDash val="solid"/>
              <a:miter/>
            </a:ln>
          </p:spPr>
        </p:cxnSp>
        <p:cxnSp>
          <p:nvCxnSpPr>
            <p:cNvPr id="28" name="直線接點 19"/>
            <p:cNvCxnSpPr/>
            <p:nvPr/>
          </p:nvCxnSpPr>
          <p:spPr>
            <a:xfrm>
              <a:off x="2794753" y="5086349"/>
              <a:ext cx="855230" cy="0"/>
            </a:xfrm>
            <a:prstGeom prst="straightConnector1">
              <a:avLst/>
            </a:prstGeom>
            <a:noFill/>
            <a:ln w="12701" cap="flat">
              <a:solidFill>
                <a:srgbClr val="000000"/>
              </a:solidFill>
              <a:prstDash val="solid"/>
              <a:miter/>
            </a:ln>
          </p:spPr>
        </p:cxnSp>
        <p:cxnSp>
          <p:nvCxnSpPr>
            <p:cNvPr id="29" name="直線接點 21"/>
            <p:cNvCxnSpPr/>
            <p:nvPr/>
          </p:nvCxnSpPr>
          <p:spPr>
            <a:xfrm>
              <a:off x="2788920" y="5139686"/>
              <a:ext cx="861063" cy="0"/>
            </a:xfrm>
            <a:prstGeom prst="straightConnector1">
              <a:avLst/>
            </a:prstGeom>
            <a:noFill/>
            <a:ln w="12701" cap="flat">
              <a:solidFill>
                <a:srgbClr val="000000"/>
              </a:solidFill>
              <a:prstDash val="solid"/>
              <a:miter/>
            </a:ln>
          </p:spPr>
        </p:cxnSp>
        <p:cxnSp>
          <p:nvCxnSpPr>
            <p:cNvPr id="30" name="直線接點 24"/>
            <p:cNvCxnSpPr/>
            <p:nvPr/>
          </p:nvCxnSpPr>
          <p:spPr>
            <a:xfrm flipH="1">
              <a:off x="2612815" y="4525530"/>
              <a:ext cx="887" cy="66678"/>
            </a:xfrm>
            <a:prstGeom prst="straightConnector1">
              <a:avLst/>
            </a:prstGeom>
            <a:noFill/>
            <a:ln w="12701" cap="flat">
              <a:solidFill>
                <a:srgbClr val="000000"/>
              </a:solidFill>
              <a:prstDash val="solid"/>
              <a:miter/>
            </a:ln>
          </p:spPr>
        </p:cxnSp>
        <p:cxnSp>
          <p:nvCxnSpPr>
            <p:cNvPr id="31" name="直線接點 28"/>
            <p:cNvCxnSpPr/>
            <p:nvPr/>
          </p:nvCxnSpPr>
          <p:spPr>
            <a:xfrm flipH="1">
              <a:off x="2794406" y="5086349"/>
              <a:ext cx="192" cy="53337"/>
            </a:xfrm>
            <a:prstGeom prst="straightConnector1">
              <a:avLst/>
            </a:prstGeom>
            <a:noFill/>
            <a:ln w="12701" cap="flat">
              <a:solidFill>
                <a:srgbClr val="000000"/>
              </a:solidFill>
              <a:prstDash val="solid"/>
              <a:miter/>
            </a:ln>
          </p:spPr>
        </p:cxnSp>
        <p:cxnSp>
          <p:nvCxnSpPr>
            <p:cNvPr id="32" name="直線接點 29"/>
            <p:cNvCxnSpPr/>
            <p:nvPr/>
          </p:nvCxnSpPr>
          <p:spPr>
            <a:xfrm>
              <a:off x="3649791" y="5086349"/>
              <a:ext cx="192" cy="53337"/>
            </a:xfrm>
            <a:prstGeom prst="straightConnector1">
              <a:avLst/>
            </a:prstGeom>
            <a:noFill/>
            <a:ln w="12701" cap="flat">
              <a:solidFill>
                <a:srgbClr val="000000"/>
              </a:solidFill>
              <a:prstDash val="solid"/>
              <a:miter/>
            </a:ln>
          </p:spPr>
        </p:cxnSp>
        <p:cxnSp>
          <p:nvCxnSpPr>
            <p:cNvPr id="33" name="直線接點 36"/>
            <p:cNvCxnSpPr/>
            <p:nvPr/>
          </p:nvCxnSpPr>
          <p:spPr>
            <a:xfrm flipH="1">
              <a:off x="2698549" y="4865943"/>
              <a:ext cx="2762" cy="609027"/>
            </a:xfrm>
            <a:prstGeom prst="straightConnector1">
              <a:avLst/>
            </a:prstGeom>
            <a:noFill/>
            <a:ln w="12701" cap="flat">
              <a:solidFill>
                <a:srgbClr val="000000"/>
              </a:solidFill>
              <a:prstDash val="solid"/>
              <a:miter/>
            </a:ln>
          </p:spPr>
        </p:cxnSp>
        <p:cxnSp>
          <p:nvCxnSpPr>
            <p:cNvPr id="34" name="直線接點 39"/>
            <p:cNvCxnSpPr/>
            <p:nvPr/>
          </p:nvCxnSpPr>
          <p:spPr>
            <a:xfrm>
              <a:off x="2743501" y="5002819"/>
              <a:ext cx="229" cy="472151"/>
            </a:xfrm>
            <a:prstGeom prst="straightConnector1">
              <a:avLst/>
            </a:prstGeom>
            <a:noFill/>
            <a:ln w="12701" cap="flat">
              <a:solidFill>
                <a:srgbClr val="000000"/>
              </a:solidFill>
              <a:prstDash val="solid"/>
              <a:miter/>
            </a:ln>
          </p:spPr>
        </p:cxnSp>
        <p:cxnSp>
          <p:nvCxnSpPr>
            <p:cNvPr id="35" name="直線接點 41"/>
            <p:cNvCxnSpPr/>
            <p:nvPr/>
          </p:nvCxnSpPr>
          <p:spPr>
            <a:xfrm flipH="1">
              <a:off x="2815730" y="5144825"/>
              <a:ext cx="15426" cy="930220"/>
            </a:xfrm>
            <a:prstGeom prst="straightConnector1">
              <a:avLst/>
            </a:prstGeom>
            <a:noFill/>
            <a:ln w="12701" cap="flat">
              <a:solidFill>
                <a:srgbClr val="000000"/>
              </a:solidFill>
              <a:prstDash val="solid"/>
              <a:miter/>
            </a:ln>
          </p:spPr>
        </p:cxnSp>
        <p:cxnSp>
          <p:nvCxnSpPr>
            <p:cNvPr id="36" name="直線接點 42"/>
            <p:cNvCxnSpPr/>
            <p:nvPr/>
          </p:nvCxnSpPr>
          <p:spPr>
            <a:xfrm flipH="1">
              <a:off x="2886074" y="5144825"/>
              <a:ext cx="4417" cy="930220"/>
            </a:xfrm>
            <a:prstGeom prst="straightConnector1">
              <a:avLst/>
            </a:prstGeom>
            <a:noFill/>
            <a:ln w="12701" cap="flat">
              <a:solidFill>
                <a:srgbClr val="000000"/>
              </a:solidFill>
              <a:prstDash val="solid"/>
              <a:miter/>
            </a:ln>
          </p:spPr>
        </p:cxnSp>
        <p:cxnSp>
          <p:nvCxnSpPr>
            <p:cNvPr id="37" name="直線接點 45"/>
            <p:cNvCxnSpPr/>
            <p:nvPr/>
          </p:nvCxnSpPr>
          <p:spPr>
            <a:xfrm flipH="1">
              <a:off x="3537018" y="5144825"/>
              <a:ext cx="15426" cy="930220"/>
            </a:xfrm>
            <a:prstGeom prst="straightConnector1">
              <a:avLst/>
            </a:prstGeom>
            <a:noFill/>
            <a:ln w="12701" cap="flat">
              <a:solidFill>
                <a:srgbClr val="000000"/>
              </a:solidFill>
              <a:prstDash val="solid"/>
              <a:miter/>
            </a:ln>
          </p:spPr>
        </p:cxnSp>
        <p:cxnSp>
          <p:nvCxnSpPr>
            <p:cNvPr id="38" name="直線接點 46"/>
            <p:cNvCxnSpPr/>
            <p:nvPr/>
          </p:nvCxnSpPr>
          <p:spPr>
            <a:xfrm flipH="1">
              <a:off x="3607362" y="5144825"/>
              <a:ext cx="4417" cy="930220"/>
            </a:xfrm>
            <a:prstGeom prst="straightConnector1">
              <a:avLst/>
            </a:prstGeom>
            <a:noFill/>
            <a:ln w="12701" cap="flat">
              <a:solidFill>
                <a:srgbClr val="000000"/>
              </a:solidFill>
              <a:prstDash val="solid"/>
              <a:miter/>
            </a:ln>
          </p:spPr>
        </p:cxnSp>
        <p:cxnSp>
          <p:nvCxnSpPr>
            <p:cNvPr id="39" name="直線接點 47"/>
            <p:cNvCxnSpPr/>
            <p:nvPr/>
          </p:nvCxnSpPr>
          <p:spPr>
            <a:xfrm flipH="1">
              <a:off x="3240405" y="5144825"/>
              <a:ext cx="3639" cy="330145"/>
            </a:xfrm>
            <a:prstGeom prst="straightConnector1">
              <a:avLst/>
            </a:prstGeom>
            <a:noFill/>
            <a:ln w="12701" cap="flat">
              <a:solidFill>
                <a:srgbClr val="000000"/>
              </a:solidFill>
              <a:prstDash val="solid"/>
              <a:miter/>
            </a:ln>
          </p:spPr>
        </p:cxnSp>
        <p:cxnSp>
          <p:nvCxnSpPr>
            <p:cNvPr id="40" name="直線接點 48"/>
            <p:cNvCxnSpPr/>
            <p:nvPr/>
          </p:nvCxnSpPr>
          <p:spPr>
            <a:xfrm flipH="1">
              <a:off x="3282065" y="5144825"/>
              <a:ext cx="3922" cy="330145"/>
            </a:xfrm>
            <a:prstGeom prst="straightConnector1">
              <a:avLst/>
            </a:prstGeom>
            <a:noFill/>
            <a:ln w="12701" cap="flat">
              <a:solidFill>
                <a:srgbClr val="000000"/>
              </a:solidFill>
              <a:prstDash val="solid"/>
              <a:miter/>
            </a:ln>
          </p:spPr>
        </p:cxnSp>
        <p:cxnSp>
          <p:nvCxnSpPr>
            <p:cNvPr id="41" name="直線接點 52"/>
            <p:cNvCxnSpPr/>
            <p:nvPr/>
          </p:nvCxnSpPr>
          <p:spPr>
            <a:xfrm>
              <a:off x="2699930" y="5474970"/>
              <a:ext cx="43681" cy="0"/>
            </a:xfrm>
            <a:prstGeom prst="straightConnector1">
              <a:avLst/>
            </a:prstGeom>
            <a:noFill/>
            <a:ln w="12701" cap="flat">
              <a:solidFill>
                <a:srgbClr val="000000"/>
              </a:solidFill>
              <a:prstDash val="solid"/>
              <a:miter/>
            </a:ln>
          </p:spPr>
        </p:cxnSp>
        <p:cxnSp>
          <p:nvCxnSpPr>
            <p:cNvPr id="42" name="直線接點 54"/>
            <p:cNvCxnSpPr/>
            <p:nvPr/>
          </p:nvCxnSpPr>
          <p:spPr>
            <a:xfrm>
              <a:off x="3240405" y="5473068"/>
              <a:ext cx="43690" cy="0"/>
            </a:xfrm>
            <a:prstGeom prst="straightConnector1">
              <a:avLst/>
            </a:prstGeom>
            <a:noFill/>
            <a:ln w="12701" cap="flat">
              <a:solidFill>
                <a:srgbClr val="000000"/>
              </a:solidFill>
              <a:prstDash val="solid"/>
              <a:miter/>
            </a:ln>
          </p:spPr>
        </p:cxnSp>
        <p:cxnSp>
          <p:nvCxnSpPr>
            <p:cNvPr id="43" name="直線接點 55"/>
            <p:cNvCxnSpPr/>
            <p:nvPr/>
          </p:nvCxnSpPr>
          <p:spPr>
            <a:xfrm>
              <a:off x="2810198" y="6075045"/>
              <a:ext cx="75876" cy="0"/>
            </a:xfrm>
            <a:prstGeom prst="straightConnector1">
              <a:avLst/>
            </a:prstGeom>
            <a:noFill/>
            <a:ln w="12701" cap="flat">
              <a:solidFill>
                <a:srgbClr val="000000"/>
              </a:solidFill>
              <a:prstDash val="solid"/>
              <a:miter/>
            </a:ln>
          </p:spPr>
        </p:cxnSp>
        <p:cxnSp>
          <p:nvCxnSpPr>
            <p:cNvPr id="44" name="直線接點 57"/>
            <p:cNvCxnSpPr/>
            <p:nvPr/>
          </p:nvCxnSpPr>
          <p:spPr>
            <a:xfrm>
              <a:off x="3537018" y="6075045"/>
              <a:ext cx="75876" cy="0"/>
            </a:xfrm>
            <a:prstGeom prst="straightConnector1">
              <a:avLst/>
            </a:prstGeom>
            <a:noFill/>
            <a:ln w="12701" cap="flat">
              <a:solidFill>
                <a:srgbClr val="000000"/>
              </a:solidFill>
              <a:prstDash val="solid"/>
              <a:miter/>
            </a:ln>
          </p:spPr>
        </p:cxnSp>
        <p:cxnSp>
          <p:nvCxnSpPr>
            <p:cNvPr id="45" name="直線接點 68"/>
            <p:cNvCxnSpPr/>
            <p:nvPr/>
          </p:nvCxnSpPr>
          <p:spPr>
            <a:xfrm>
              <a:off x="2653661" y="4493891"/>
              <a:ext cx="196222" cy="523879"/>
            </a:xfrm>
            <a:prstGeom prst="straightConnector1">
              <a:avLst/>
            </a:prstGeom>
            <a:noFill/>
            <a:ln w="31747" cap="sq">
              <a:solidFill>
                <a:srgbClr val="000000"/>
              </a:solidFill>
              <a:prstDash val="solid"/>
              <a:round/>
              <a:headEnd type="arrow"/>
              <a:tailEnd type="arrow"/>
            </a:ln>
          </p:spPr>
        </p:cxnSp>
        <p:sp>
          <p:nvSpPr>
            <p:cNvPr id="46" name="橢圓 75"/>
            <p:cNvSpPr/>
            <p:nvPr/>
          </p:nvSpPr>
          <p:spPr>
            <a:xfrm>
              <a:off x="1843247" y="6004343"/>
              <a:ext cx="123498" cy="14140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w="19046"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等线"/>
                <a:ea typeface="等线" pitchFamily="2"/>
              </a:endParaRPr>
            </a:p>
          </p:txBody>
        </p:sp>
        <p:sp>
          <p:nvSpPr>
            <p:cNvPr id="47" name="橢圓 76"/>
            <p:cNvSpPr/>
            <p:nvPr/>
          </p:nvSpPr>
          <p:spPr>
            <a:xfrm>
              <a:off x="1086499" y="5987930"/>
              <a:ext cx="123498" cy="14140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w="19046"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等线"/>
                <a:ea typeface="等线" pitchFamily="2"/>
              </a:endParaRPr>
            </a:p>
          </p:txBody>
        </p:sp>
        <p:sp>
          <p:nvSpPr>
            <p:cNvPr id="48" name="橢圓 77"/>
            <p:cNvSpPr/>
            <p:nvPr/>
          </p:nvSpPr>
          <p:spPr>
            <a:xfrm>
              <a:off x="264307" y="5971251"/>
              <a:ext cx="123498" cy="14140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w="19046"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等线"/>
                <a:ea typeface="等线" pitchFamily="2"/>
              </a:endParaRPr>
            </a:p>
          </p:txBody>
        </p:sp>
        <p:sp>
          <p:nvSpPr>
            <p:cNvPr id="49" name="手繪多邊形 84"/>
            <p:cNvSpPr/>
            <p:nvPr/>
          </p:nvSpPr>
          <p:spPr>
            <a:xfrm>
              <a:off x="341372" y="4592208"/>
              <a:ext cx="2279900" cy="1309475"/>
            </a:xfrm>
            <a:custGeom>
              <a:avLst/>
              <a:gdLst>
                <a:gd name="f0" fmla="val 10800000"/>
                <a:gd name="f1" fmla="val 5400000"/>
                <a:gd name="f2" fmla="val 180"/>
                <a:gd name="f3" fmla="val w"/>
                <a:gd name="f4" fmla="val h"/>
                <a:gd name="f5" fmla="val 0"/>
                <a:gd name="f6" fmla="val 2337880"/>
                <a:gd name="f7" fmla="val 1313739"/>
                <a:gd name="f8" fmla="val 1935544"/>
                <a:gd name="f9" fmla="val 110236"/>
                <a:gd name="f10" fmla="val 1533208"/>
                <a:gd name="f11" fmla="val 220472"/>
                <a:gd name="f12" fmla="val 1222312"/>
                <a:gd name="f13" fmla="val 341376"/>
                <a:gd name="f14" fmla="val 911416"/>
                <a:gd name="f15" fmla="val 462280"/>
                <a:gd name="f16" fmla="val 667576"/>
                <a:gd name="f17" fmla="val 574040"/>
                <a:gd name="f18" fmla="val 472504"/>
                <a:gd name="f19" fmla="val 725424"/>
                <a:gd name="f20" fmla="val 277432"/>
                <a:gd name="f21" fmla="val 876808"/>
                <a:gd name="f22" fmla="val 127064"/>
                <a:gd name="f23" fmla="val 1156208"/>
                <a:gd name="f24" fmla="val 51880"/>
                <a:gd name="f25" fmla="val 1249680"/>
                <a:gd name="f26" fmla="+- 0 0 23304"/>
                <a:gd name="f27" fmla="val 1343152"/>
                <a:gd name="f28" fmla="+- 0 0 952"/>
                <a:gd name="f29" fmla="val 1314704"/>
                <a:gd name="f30" fmla="val 21400"/>
                <a:gd name="f31" fmla="val 1286256"/>
                <a:gd name="f32" fmla="+- 0 0 -90"/>
                <a:gd name="f33" fmla="*/ f3 1 2337880"/>
                <a:gd name="f34" fmla="*/ f4 1 1313739"/>
                <a:gd name="f35" fmla="+- f7 0 f5"/>
                <a:gd name="f36" fmla="+- f6 0 f5"/>
                <a:gd name="f37" fmla="*/ f32 f0 1"/>
                <a:gd name="f38" fmla="*/ f36 1 2337880"/>
                <a:gd name="f39" fmla="*/ f35 1 1313739"/>
                <a:gd name="f40" fmla="*/ 2337880 f36 1"/>
                <a:gd name="f41" fmla="*/ 0 f35 1"/>
                <a:gd name="f42" fmla="*/ 1222312 f36 1"/>
                <a:gd name="f43" fmla="*/ 341376 f35 1"/>
                <a:gd name="f44" fmla="*/ 472504 f36 1"/>
                <a:gd name="f45" fmla="*/ 725424 f35 1"/>
                <a:gd name="f46" fmla="*/ 51880 f36 1"/>
                <a:gd name="f47" fmla="*/ 1249680 f35 1"/>
                <a:gd name="f48" fmla="*/ 21400 f36 1"/>
                <a:gd name="f49" fmla="*/ 1286256 f35 1"/>
                <a:gd name="f50" fmla="*/ f37 1 f2"/>
                <a:gd name="f51" fmla="*/ f40 1 2337880"/>
                <a:gd name="f52" fmla="*/ f41 1 1313739"/>
                <a:gd name="f53" fmla="*/ f42 1 2337880"/>
                <a:gd name="f54" fmla="*/ f43 1 1313739"/>
                <a:gd name="f55" fmla="*/ f44 1 2337880"/>
                <a:gd name="f56" fmla="*/ f45 1 1313739"/>
                <a:gd name="f57" fmla="*/ f46 1 2337880"/>
                <a:gd name="f58" fmla="*/ f47 1 1313739"/>
                <a:gd name="f59" fmla="*/ f48 1 2337880"/>
                <a:gd name="f60" fmla="*/ f49 1 1313739"/>
                <a:gd name="f61" fmla="*/ f5 1 f38"/>
                <a:gd name="f62" fmla="*/ f6 1 f38"/>
                <a:gd name="f63" fmla="*/ f5 1 f39"/>
                <a:gd name="f64" fmla="*/ f7 1 f39"/>
                <a:gd name="f65" fmla="+- f50 0 f1"/>
                <a:gd name="f66" fmla="*/ f51 1 f38"/>
                <a:gd name="f67" fmla="*/ f52 1 f39"/>
                <a:gd name="f68" fmla="*/ f53 1 f38"/>
                <a:gd name="f69" fmla="*/ f54 1 f39"/>
                <a:gd name="f70" fmla="*/ f55 1 f38"/>
                <a:gd name="f71" fmla="*/ f56 1 f39"/>
                <a:gd name="f72" fmla="*/ f57 1 f38"/>
                <a:gd name="f73" fmla="*/ f58 1 f39"/>
                <a:gd name="f74" fmla="*/ f59 1 f38"/>
                <a:gd name="f75" fmla="*/ f60 1 f39"/>
                <a:gd name="f76" fmla="*/ f61 f33 1"/>
                <a:gd name="f77" fmla="*/ f62 f33 1"/>
                <a:gd name="f78" fmla="*/ f64 f34 1"/>
                <a:gd name="f79" fmla="*/ f63 f34 1"/>
                <a:gd name="f80" fmla="*/ f66 f33 1"/>
                <a:gd name="f81" fmla="*/ f67 f34 1"/>
                <a:gd name="f82" fmla="*/ f68 f33 1"/>
                <a:gd name="f83" fmla="*/ f69 f34 1"/>
                <a:gd name="f84" fmla="*/ f70 f33 1"/>
                <a:gd name="f85" fmla="*/ f71 f34 1"/>
                <a:gd name="f86" fmla="*/ f72 f33 1"/>
                <a:gd name="f87" fmla="*/ f73 f34 1"/>
                <a:gd name="f88" fmla="*/ f74 f33 1"/>
                <a:gd name="f89" fmla="*/ f75 f34 1"/>
              </a:gdLst>
              <a:ahLst/>
              <a:cxnLst>
                <a:cxn ang="3cd4">
                  <a:pos x="hc" y="t"/>
                </a:cxn>
                <a:cxn ang="0">
                  <a:pos x="r" y="vc"/>
                </a:cxn>
                <a:cxn ang="cd4">
                  <a:pos x="hc" y="b"/>
                </a:cxn>
                <a:cxn ang="cd2">
                  <a:pos x="l" y="vc"/>
                </a:cxn>
                <a:cxn ang="f65">
                  <a:pos x="f80" y="f81"/>
                </a:cxn>
                <a:cxn ang="f65">
                  <a:pos x="f82" y="f83"/>
                </a:cxn>
                <a:cxn ang="f65">
                  <a:pos x="f84" y="f85"/>
                </a:cxn>
                <a:cxn ang="f65">
                  <a:pos x="f86" y="f87"/>
                </a:cxn>
                <a:cxn ang="f65">
                  <a:pos x="f88" y="f89"/>
                </a:cxn>
              </a:cxnLst>
              <a:rect l="f76" t="f79" r="f77" b="f78"/>
              <a:pathLst>
                <a:path w="2337880" h="1313739">
                  <a:moveTo>
                    <a:pt x="f6" y="f5"/>
                  </a:moveTo>
                  <a:cubicBezTo>
                    <a:pt x="f8" y="f9"/>
                    <a:pt x="f10" y="f11"/>
                    <a:pt x="f12" y="f13"/>
                  </a:cubicBezTo>
                  <a:cubicBezTo>
                    <a:pt x="f14" y="f15"/>
                    <a:pt x="f16" y="f17"/>
                    <a:pt x="f18" y="f19"/>
                  </a:cubicBezTo>
                  <a:cubicBezTo>
                    <a:pt x="f20" y="f21"/>
                    <a:pt x="f22" y="f23"/>
                    <a:pt x="f24" y="f25"/>
                  </a:cubicBezTo>
                  <a:cubicBezTo>
                    <a:pt x="f26" y="f27"/>
                    <a:pt x="f28" y="f29"/>
                    <a:pt x="f30" y="f31"/>
                  </a:cubicBezTo>
                </a:path>
              </a:pathLst>
            </a:custGeom>
            <a:noFill/>
            <a:ln w="19046" cap="flat">
              <a:solidFill>
                <a:srgbClr val="000000"/>
              </a:solidFill>
              <a:prstDash val="solid"/>
              <a:miter/>
              <a:headEnd type="arrow"/>
              <a:tailEnd type="arrow"/>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等线"/>
                <a:ea typeface="等线" pitchFamily="2"/>
              </a:endParaRPr>
            </a:p>
          </p:txBody>
        </p:sp>
        <p:sp>
          <p:nvSpPr>
            <p:cNvPr id="50" name="手繪多邊形 85"/>
            <p:cNvSpPr/>
            <p:nvPr/>
          </p:nvSpPr>
          <p:spPr>
            <a:xfrm>
              <a:off x="1126312" y="4778498"/>
              <a:ext cx="1571131" cy="1123184"/>
            </a:xfrm>
            <a:custGeom>
              <a:avLst/>
              <a:gdLst>
                <a:gd name="f0" fmla="val 10800000"/>
                <a:gd name="f1" fmla="val 5400000"/>
                <a:gd name="f2" fmla="val 180"/>
                <a:gd name="f3" fmla="val w"/>
                <a:gd name="f4" fmla="val h"/>
                <a:gd name="f5" fmla="val 0"/>
                <a:gd name="f6" fmla="val 2337880"/>
                <a:gd name="f7" fmla="val 1313739"/>
                <a:gd name="f8" fmla="val 1935544"/>
                <a:gd name="f9" fmla="val 110236"/>
                <a:gd name="f10" fmla="val 1533208"/>
                <a:gd name="f11" fmla="val 220472"/>
                <a:gd name="f12" fmla="val 1222312"/>
                <a:gd name="f13" fmla="val 341376"/>
                <a:gd name="f14" fmla="val 911416"/>
                <a:gd name="f15" fmla="val 462280"/>
                <a:gd name="f16" fmla="val 667576"/>
                <a:gd name="f17" fmla="val 574040"/>
                <a:gd name="f18" fmla="val 472504"/>
                <a:gd name="f19" fmla="val 725424"/>
                <a:gd name="f20" fmla="val 277432"/>
                <a:gd name="f21" fmla="val 876808"/>
                <a:gd name="f22" fmla="val 127064"/>
                <a:gd name="f23" fmla="val 1156208"/>
                <a:gd name="f24" fmla="val 51880"/>
                <a:gd name="f25" fmla="val 1249680"/>
                <a:gd name="f26" fmla="+- 0 0 23304"/>
                <a:gd name="f27" fmla="val 1343152"/>
                <a:gd name="f28" fmla="+- 0 0 952"/>
                <a:gd name="f29" fmla="val 1314704"/>
                <a:gd name="f30" fmla="val 21400"/>
                <a:gd name="f31" fmla="val 1286256"/>
                <a:gd name="f32" fmla="+- 0 0 -90"/>
                <a:gd name="f33" fmla="*/ f3 1 2337880"/>
                <a:gd name="f34" fmla="*/ f4 1 1313739"/>
                <a:gd name="f35" fmla="+- f7 0 f5"/>
                <a:gd name="f36" fmla="+- f6 0 f5"/>
                <a:gd name="f37" fmla="*/ f32 f0 1"/>
                <a:gd name="f38" fmla="*/ f36 1 2337880"/>
                <a:gd name="f39" fmla="*/ f35 1 1313739"/>
                <a:gd name="f40" fmla="*/ 2337880 f36 1"/>
                <a:gd name="f41" fmla="*/ 0 f35 1"/>
                <a:gd name="f42" fmla="*/ 1222312 f36 1"/>
                <a:gd name="f43" fmla="*/ 341376 f35 1"/>
                <a:gd name="f44" fmla="*/ 472504 f36 1"/>
                <a:gd name="f45" fmla="*/ 725424 f35 1"/>
                <a:gd name="f46" fmla="*/ 51880 f36 1"/>
                <a:gd name="f47" fmla="*/ 1249680 f35 1"/>
                <a:gd name="f48" fmla="*/ 21400 f36 1"/>
                <a:gd name="f49" fmla="*/ 1286256 f35 1"/>
                <a:gd name="f50" fmla="*/ f37 1 f2"/>
                <a:gd name="f51" fmla="*/ f40 1 2337880"/>
                <a:gd name="f52" fmla="*/ f41 1 1313739"/>
                <a:gd name="f53" fmla="*/ f42 1 2337880"/>
                <a:gd name="f54" fmla="*/ f43 1 1313739"/>
                <a:gd name="f55" fmla="*/ f44 1 2337880"/>
                <a:gd name="f56" fmla="*/ f45 1 1313739"/>
                <a:gd name="f57" fmla="*/ f46 1 2337880"/>
                <a:gd name="f58" fmla="*/ f47 1 1313739"/>
                <a:gd name="f59" fmla="*/ f48 1 2337880"/>
                <a:gd name="f60" fmla="*/ f49 1 1313739"/>
                <a:gd name="f61" fmla="*/ f5 1 f38"/>
                <a:gd name="f62" fmla="*/ f6 1 f38"/>
                <a:gd name="f63" fmla="*/ f5 1 f39"/>
                <a:gd name="f64" fmla="*/ f7 1 f39"/>
                <a:gd name="f65" fmla="+- f50 0 f1"/>
                <a:gd name="f66" fmla="*/ f51 1 f38"/>
                <a:gd name="f67" fmla="*/ f52 1 f39"/>
                <a:gd name="f68" fmla="*/ f53 1 f38"/>
                <a:gd name="f69" fmla="*/ f54 1 f39"/>
                <a:gd name="f70" fmla="*/ f55 1 f38"/>
                <a:gd name="f71" fmla="*/ f56 1 f39"/>
                <a:gd name="f72" fmla="*/ f57 1 f38"/>
                <a:gd name="f73" fmla="*/ f58 1 f39"/>
                <a:gd name="f74" fmla="*/ f59 1 f38"/>
                <a:gd name="f75" fmla="*/ f60 1 f39"/>
                <a:gd name="f76" fmla="*/ f61 f33 1"/>
                <a:gd name="f77" fmla="*/ f62 f33 1"/>
                <a:gd name="f78" fmla="*/ f64 f34 1"/>
                <a:gd name="f79" fmla="*/ f63 f34 1"/>
                <a:gd name="f80" fmla="*/ f66 f33 1"/>
                <a:gd name="f81" fmla="*/ f67 f34 1"/>
                <a:gd name="f82" fmla="*/ f68 f33 1"/>
                <a:gd name="f83" fmla="*/ f69 f34 1"/>
                <a:gd name="f84" fmla="*/ f70 f33 1"/>
                <a:gd name="f85" fmla="*/ f71 f34 1"/>
                <a:gd name="f86" fmla="*/ f72 f33 1"/>
                <a:gd name="f87" fmla="*/ f73 f34 1"/>
                <a:gd name="f88" fmla="*/ f74 f33 1"/>
                <a:gd name="f89" fmla="*/ f75 f34 1"/>
              </a:gdLst>
              <a:ahLst/>
              <a:cxnLst>
                <a:cxn ang="3cd4">
                  <a:pos x="hc" y="t"/>
                </a:cxn>
                <a:cxn ang="0">
                  <a:pos x="r" y="vc"/>
                </a:cxn>
                <a:cxn ang="cd4">
                  <a:pos x="hc" y="b"/>
                </a:cxn>
                <a:cxn ang="cd2">
                  <a:pos x="l" y="vc"/>
                </a:cxn>
                <a:cxn ang="f65">
                  <a:pos x="f80" y="f81"/>
                </a:cxn>
                <a:cxn ang="f65">
                  <a:pos x="f82" y="f83"/>
                </a:cxn>
                <a:cxn ang="f65">
                  <a:pos x="f84" y="f85"/>
                </a:cxn>
                <a:cxn ang="f65">
                  <a:pos x="f86" y="f87"/>
                </a:cxn>
                <a:cxn ang="f65">
                  <a:pos x="f88" y="f89"/>
                </a:cxn>
              </a:cxnLst>
              <a:rect l="f76" t="f79" r="f77" b="f78"/>
              <a:pathLst>
                <a:path w="2337880" h="1313739">
                  <a:moveTo>
                    <a:pt x="f6" y="f5"/>
                  </a:moveTo>
                  <a:cubicBezTo>
                    <a:pt x="f8" y="f9"/>
                    <a:pt x="f10" y="f11"/>
                    <a:pt x="f12" y="f13"/>
                  </a:cubicBezTo>
                  <a:cubicBezTo>
                    <a:pt x="f14" y="f15"/>
                    <a:pt x="f16" y="f17"/>
                    <a:pt x="f18" y="f19"/>
                  </a:cubicBezTo>
                  <a:cubicBezTo>
                    <a:pt x="f20" y="f21"/>
                    <a:pt x="f22" y="f23"/>
                    <a:pt x="f24" y="f25"/>
                  </a:cubicBezTo>
                  <a:cubicBezTo>
                    <a:pt x="f26" y="f27"/>
                    <a:pt x="f28" y="f29"/>
                    <a:pt x="f30" y="f31"/>
                  </a:cubicBezTo>
                </a:path>
              </a:pathLst>
            </a:custGeom>
            <a:noFill/>
            <a:ln w="19046" cap="flat">
              <a:solidFill>
                <a:srgbClr val="000000"/>
              </a:solidFill>
              <a:prstDash val="solid"/>
              <a:miter/>
              <a:headEnd type="arrow"/>
              <a:tailEnd type="arrow"/>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等线"/>
                <a:ea typeface="等线" pitchFamily="2"/>
              </a:endParaRPr>
            </a:p>
          </p:txBody>
        </p:sp>
        <p:sp>
          <p:nvSpPr>
            <p:cNvPr id="51" name="手繪多邊形 86"/>
            <p:cNvSpPr/>
            <p:nvPr/>
          </p:nvSpPr>
          <p:spPr>
            <a:xfrm>
              <a:off x="1904228" y="4967002"/>
              <a:ext cx="860514" cy="1001359"/>
            </a:xfrm>
            <a:custGeom>
              <a:avLst/>
              <a:gdLst>
                <a:gd name="f0" fmla="val 10800000"/>
                <a:gd name="f1" fmla="val 5400000"/>
                <a:gd name="f2" fmla="val 180"/>
                <a:gd name="f3" fmla="val w"/>
                <a:gd name="f4" fmla="val h"/>
                <a:gd name="f5" fmla="val 0"/>
                <a:gd name="f6" fmla="val 2337880"/>
                <a:gd name="f7" fmla="val 1313739"/>
                <a:gd name="f8" fmla="val 1935544"/>
                <a:gd name="f9" fmla="val 110236"/>
                <a:gd name="f10" fmla="val 1533208"/>
                <a:gd name="f11" fmla="val 220472"/>
                <a:gd name="f12" fmla="val 1222312"/>
                <a:gd name="f13" fmla="val 341376"/>
                <a:gd name="f14" fmla="val 911416"/>
                <a:gd name="f15" fmla="val 462280"/>
                <a:gd name="f16" fmla="val 667576"/>
                <a:gd name="f17" fmla="val 574040"/>
                <a:gd name="f18" fmla="val 472504"/>
                <a:gd name="f19" fmla="val 725424"/>
                <a:gd name="f20" fmla="val 277432"/>
                <a:gd name="f21" fmla="val 876808"/>
                <a:gd name="f22" fmla="val 127064"/>
                <a:gd name="f23" fmla="val 1156208"/>
                <a:gd name="f24" fmla="val 51880"/>
                <a:gd name="f25" fmla="val 1249680"/>
                <a:gd name="f26" fmla="+- 0 0 23304"/>
                <a:gd name="f27" fmla="val 1343152"/>
                <a:gd name="f28" fmla="+- 0 0 952"/>
                <a:gd name="f29" fmla="val 1314704"/>
                <a:gd name="f30" fmla="val 21400"/>
                <a:gd name="f31" fmla="val 1286256"/>
                <a:gd name="f32" fmla="+- 0 0 -90"/>
                <a:gd name="f33" fmla="*/ f3 1 2337880"/>
                <a:gd name="f34" fmla="*/ f4 1 1313739"/>
                <a:gd name="f35" fmla="+- f7 0 f5"/>
                <a:gd name="f36" fmla="+- f6 0 f5"/>
                <a:gd name="f37" fmla="*/ f32 f0 1"/>
                <a:gd name="f38" fmla="*/ f36 1 2337880"/>
                <a:gd name="f39" fmla="*/ f35 1 1313739"/>
                <a:gd name="f40" fmla="*/ 2337880 f36 1"/>
                <a:gd name="f41" fmla="*/ 0 f35 1"/>
                <a:gd name="f42" fmla="*/ 1222312 f36 1"/>
                <a:gd name="f43" fmla="*/ 341376 f35 1"/>
                <a:gd name="f44" fmla="*/ 472504 f36 1"/>
                <a:gd name="f45" fmla="*/ 725424 f35 1"/>
                <a:gd name="f46" fmla="*/ 51880 f36 1"/>
                <a:gd name="f47" fmla="*/ 1249680 f35 1"/>
                <a:gd name="f48" fmla="*/ 21400 f36 1"/>
                <a:gd name="f49" fmla="*/ 1286256 f35 1"/>
                <a:gd name="f50" fmla="*/ f37 1 f2"/>
                <a:gd name="f51" fmla="*/ f40 1 2337880"/>
                <a:gd name="f52" fmla="*/ f41 1 1313739"/>
                <a:gd name="f53" fmla="*/ f42 1 2337880"/>
                <a:gd name="f54" fmla="*/ f43 1 1313739"/>
                <a:gd name="f55" fmla="*/ f44 1 2337880"/>
                <a:gd name="f56" fmla="*/ f45 1 1313739"/>
                <a:gd name="f57" fmla="*/ f46 1 2337880"/>
                <a:gd name="f58" fmla="*/ f47 1 1313739"/>
                <a:gd name="f59" fmla="*/ f48 1 2337880"/>
                <a:gd name="f60" fmla="*/ f49 1 1313739"/>
                <a:gd name="f61" fmla="*/ f5 1 f38"/>
                <a:gd name="f62" fmla="*/ f6 1 f38"/>
                <a:gd name="f63" fmla="*/ f5 1 f39"/>
                <a:gd name="f64" fmla="*/ f7 1 f39"/>
                <a:gd name="f65" fmla="+- f50 0 f1"/>
                <a:gd name="f66" fmla="*/ f51 1 f38"/>
                <a:gd name="f67" fmla="*/ f52 1 f39"/>
                <a:gd name="f68" fmla="*/ f53 1 f38"/>
                <a:gd name="f69" fmla="*/ f54 1 f39"/>
                <a:gd name="f70" fmla="*/ f55 1 f38"/>
                <a:gd name="f71" fmla="*/ f56 1 f39"/>
                <a:gd name="f72" fmla="*/ f57 1 f38"/>
                <a:gd name="f73" fmla="*/ f58 1 f39"/>
                <a:gd name="f74" fmla="*/ f59 1 f38"/>
                <a:gd name="f75" fmla="*/ f60 1 f39"/>
                <a:gd name="f76" fmla="*/ f61 f33 1"/>
                <a:gd name="f77" fmla="*/ f62 f33 1"/>
                <a:gd name="f78" fmla="*/ f64 f34 1"/>
                <a:gd name="f79" fmla="*/ f63 f34 1"/>
                <a:gd name="f80" fmla="*/ f66 f33 1"/>
                <a:gd name="f81" fmla="*/ f67 f34 1"/>
                <a:gd name="f82" fmla="*/ f68 f33 1"/>
                <a:gd name="f83" fmla="*/ f69 f34 1"/>
                <a:gd name="f84" fmla="*/ f70 f33 1"/>
                <a:gd name="f85" fmla="*/ f71 f34 1"/>
                <a:gd name="f86" fmla="*/ f72 f33 1"/>
                <a:gd name="f87" fmla="*/ f73 f34 1"/>
                <a:gd name="f88" fmla="*/ f74 f33 1"/>
                <a:gd name="f89" fmla="*/ f75 f34 1"/>
              </a:gdLst>
              <a:ahLst/>
              <a:cxnLst>
                <a:cxn ang="3cd4">
                  <a:pos x="hc" y="t"/>
                </a:cxn>
                <a:cxn ang="0">
                  <a:pos x="r" y="vc"/>
                </a:cxn>
                <a:cxn ang="cd4">
                  <a:pos x="hc" y="b"/>
                </a:cxn>
                <a:cxn ang="cd2">
                  <a:pos x="l" y="vc"/>
                </a:cxn>
                <a:cxn ang="f65">
                  <a:pos x="f80" y="f81"/>
                </a:cxn>
                <a:cxn ang="f65">
                  <a:pos x="f82" y="f83"/>
                </a:cxn>
                <a:cxn ang="f65">
                  <a:pos x="f84" y="f85"/>
                </a:cxn>
                <a:cxn ang="f65">
                  <a:pos x="f86" y="f87"/>
                </a:cxn>
                <a:cxn ang="f65">
                  <a:pos x="f88" y="f89"/>
                </a:cxn>
              </a:cxnLst>
              <a:rect l="f76" t="f79" r="f77" b="f78"/>
              <a:pathLst>
                <a:path w="2337880" h="1313739">
                  <a:moveTo>
                    <a:pt x="f6" y="f5"/>
                  </a:moveTo>
                  <a:cubicBezTo>
                    <a:pt x="f8" y="f9"/>
                    <a:pt x="f10" y="f11"/>
                    <a:pt x="f12" y="f13"/>
                  </a:cubicBezTo>
                  <a:cubicBezTo>
                    <a:pt x="f14" y="f15"/>
                    <a:pt x="f16" y="f17"/>
                    <a:pt x="f18" y="f19"/>
                  </a:cubicBezTo>
                  <a:cubicBezTo>
                    <a:pt x="f20" y="f21"/>
                    <a:pt x="f22" y="f23"/>
                    <a:pt x="f24" y="f25"/>
                  </a:cubicBezTo>
                  <a:cubicBezTo>
                    <a:pt x="f26" y="f27"/>
                    <a:pt x="f28" y="f29"/>
                    <a:pt x="f30" y="f31"/>
                  </a:cubicBezTo>
                </a:path>
              </a:pathLst>
            </a:custGeom>
            <a:noFill/>
            <a:ln w="19046" cap="flat">
              <a:solidFill>
                <a:srgbClr val="000000"/>
              </a:solidFill>
              <a:prstDash val="solid"/>
              <a:miter/>
              <a:headEnd type="arrow"/>
              <a:tailEnd type="arrow"/>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等线"/>
                <a:ea typeface="等线" pitchFamily="2"/>
              </a:endParaRPr>
            </a:p>
          </p:txBody>
        </p:sp>
        <p:sp>
          <p:nvSpPr>
            <p:cNvPr id="52" name="Text Box 10"/>
            <p:cNvSpPr txBox="1"/>
            <p:nvPr/>
          </p:nvSpPr>
          <p:spPr>
            <a:xfrm>
              <a:off x="2621283" y="4065148"/>
              <a:ext cx="852495" cy="338556"/>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1000"/>
                </a:spcBef>
                <a:spcAft>
                  <a:spcPts val="0"/>
                </a:spcAft>
                <a:buNone/>
                <a:tabLst/>
                <a:defRPr sz="1800" b="0" i="0" u="none" strike="noStrike" kern="0" cap="none" spc="0" baseline="0">
                  <a:solidFill>
                    <a:srgbClr val="000000"/>
                  </a:solidFill>
                  <a:uFillTx/>
                </a:defRPr>
              </a:pPr>
              <a:r>
                <a:rPr lang="zh-TW" sz="1600" b="0" i="0" u="sng" strike="noStrike" kern="1200" cap="none" spc="0" baseline="0">
                  <a:solidFill>
                    <a:srgbClr val="0000FF"/>
                  </a:solidFill>
                  <a:uFillTx/>
                  <a:latin typeface="Arial" pitchFamily="34"/>
                  <a:ea typeface="標楷體" pitchFamily="65"/>
                </a:rPr>
                <a:t>立體圖</a:t>
              </a:r>
              <a:endParaRPr lang="en-US" sz="1600" b="0" i="0" u="sng" strike="noStrike" kern="1200" cap="none" spc="0" baseline="0">
                <a:solidFill>
                  <a:srgbClr val="0000FF"/>
                </a:solidFill>
                <a:uFillTx/>
                <a:latin typeface="Arial" pitchFamily="34"/>
                <a:ea typeface="標楷體" pitchFamily="65"/>
              </a:endParaRPr>
            </a:p>
          </p:txBody>
        </p:sp>
      </p:grpSp>
      <p:pic>
        <p:nvPicPr>
          <p:cNvPr id="53" name="Picture 2" descr="ãgolf CLUBãçåçæå°çµæ"/>
          <p:cNvPicPr>
            <a:picLocks noChangeAspect="1"/>
          </p:cNvPicPr>
          <p:nvPr/>
        </p:nvPicPr>
        <p:blipFill>
          <a:blip r:embed="rId2"/>
          <a:srcRect/>
          <a:stretch>
            <a:fillRect/>
          </a:stretch>
        </p:blipFill>
        <p:spPr>
          <a:xfrm>
            <a:off x="6456230" y="4865943"/>
            <a:ext cx="2419987" cy="1689591"/>
          </a:xfrm>
          <a:prstGeom prst="rect">
            <a:avLst/>
          </a:prstGeom>
          <a:noFill/>
          <a:ln cap="flat">
            <a:noFill/>
          </a:ln>
        </p:spPr>
      </p:pic>
      <p:pic>
        <p:nvPicPr>
          <p:cNvPr id="54" name="圖片 55"/>
          <p:cNvPicPr>
            <a:picLocks noChangeAspect="1"/>
          </p:cNvPicPr>
          <p:nvPr/>
        </p:nvPicPr>
        <p:blipFill>
          <a:blip r:embed="rId3"/>
          <a:stretch>
            <a:fillRect/>
          </a:stretch>
        </p:blipFill>
        <p:spPr>
          <a:xfrm>
            <a:off x="4301173" y="4865943"/>
            <a:ext cx="1902528" cy="1620865"/>
          </a:xfrm>
          <a:prstGeom prst="rect">
            <a:avLst/>
          </a:prstGeom>
          <a:noFill/>
          <a:ln cap="flat">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name="Slide177">
    <p:spTree>
      <p:nvGrpSpPr>
        <p:cNvPr id="1" name=""/>
        <p:cNvGrpSpPr/>
        <p:nvPr/>
      </p:nvGrpSpPr>
      <p:grpSpPr>
        <a:xfrm>
          <a:off x="0" y="0"/>
          <a:ext cx="0" cy="0"/>
          <a:chOff x="0" y="0"/>
          <a:chExt cx="0" cy="0"/>
        </a:xfrm>
      </p:grpSpPr>
      <p:sp>
        <p:nvSpPr>
          <p:cNvPr id="2" name="Text Box 2"/>
          <p:cNvSpPr txBox="1"/>
          <p:nvPr/>
        </p:nvSpPr>
        <p:spPr>
          <a:xfrm>
            <a:off x="1189186" y="276285"/>
            <a:ext cx="6476996" cy="58420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1900"/>
              </a:spcBef>
              <a:spcAft>
                <a:spcPts val="0"/>
              </a:spcAft>
              <a:buNone/>
              <a:tabLst/>
              <a:defRPr sz="1800" b="0" i="0" u="none" strike="noStrike" kern="0" cap="none" spc="0" baseline="0">
                <a:solidFill>
                  <a:srgbClr val="000000"/>
                </a:solidFill>
                <a:uFillTx/>
              </a:defRPr>
            </a:pPr>
            <a:r>
              <a:rPr lang="zh-TW" sz="3200" b="1" i="0" u="none" strike="noStrike" kern="1200" cap="none" spc="0" baseline="0">
                <a:solidFill>
                  <a:srgbClr val="000000"/>
                </a:solidFill>
                <a:uFillTx/>
                <a:latin typeface="Arial" pitchFamily="34"/>
                <a:ea typeface="標楷體" pitchFamily="65"/>
              </a:rPr>
              <a:t>線運動和角運動間的關係 －加速度</a:t>
            </a:r>
          </a:p>
        </p:txBody>
      </p:sp>
      <p:grpSp>
        <p:nvGrpSpPr>
          <p:cNvPr id="3" name="Group 13"/>
          <p:cNvGrpSpPr/>
          <p:nvPr/>
        </p:nvGrpSpPr>
        <p:grpSpPr>
          <a:xfrm>
            <a:off x="838203" y="1015998"/>
            <a:ext cx="3352792" cy="3276607"/>
            <a:chOff x="838203" y="1015998"/>
            <a:chExt cx="3352792" cy="3276607"/>
          </a:xfrm>
        </p:grpSpPr>
        <p:sp>
          <p:nvSpPr>
            <p:cNvPr id="4" name="Oval 4"/>
            <p:cNvSpPr/>
            <p:nvPr/>
          </p:nvSpPr>
          <p:spPr>
            <a:xfrm>
              <a:off x="1019427" y="1397002"/>
              <a:ext cx="3171568" cy="289560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28575" cap="flat">
              <a:solidFill>
                <a:srgbClr val="000000"/>
              </a:solidFill>
              <a:prstDash val="solid"/>
              <a:round/>
            </a:ln>
          </p:spPr>
          <p:txBody>
            <a:bodyPr vert="horz" wrap="non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zh-TW" sz="1800" b="0" i="0" u="none" strike="noStrike" kern="1200" cap="none" spc="0" baseline="0">
                <a:solidFill>
                  <a:srgbClr val="000000"/>
                </a:solidFill>
                <a:uFillTx/>
                <a:latin typeface="Arial" pitchFamily="34"/>
                <a:ea typeface="標楷體" pitchFamily="65"/>
              </a:endParaRPr>
            </a:p>
          </p:txBody>
        </p:sp>
        <p:sp>
          <p:nvSpPr>
            <p:cNvPr id="5" name="Line 5"/>
            <p:cNvSpPr/>
            <p:nvPr/>
          </p:nvSpPr>
          <p:spPr>
            <a:xfrm>
              <a:off x="838203" y="1397002"/>
              <a:ext cx="1812322"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38103" cap="flat">
              <a:solidFill>
                <a:srgbClr val="FF9900"/>
              </a:solidFill>
              <a:prstDash val="solid"/>
              <a:round/>
              <a:headEnd type="arrow"/>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a typeface="新細明體" pitchFamily="18"/>
              </a:endParaRPr>
            </a:p>
          </p:txBody>
        </p:sp>
        <p:sp>
          <p:nvSpPr>
            <p:cNvPr id="6" name="Line 6"/>
            <p:cNvSpPr/>
            <p:nvPr/>
          </p:nvSpPr>
          <p:spPr>
            <a:xfrm>
              <a:off x="2650525" y="1397002"/>
              <a:ext cx="0" cy="137160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38103" cap="flat">
              <a:solidFill>
                <a:srgbClr val="FF9900"/>
              </a:solidFill>
              <a:prstDash val="solid"/>
              <a:round/>
              <a:tailEnd type="arrow"/>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a typeface="新細明體" pitchFamily="18"/>
              </a:endParaRPr>
            </a:p>
          </p:txBody>
        </p:sp>
        <p:sp>
          <p:nvSpPr>
            <p:cNvPr id="7" name="Text Box 7"/>
            <p:cNvSpPr txBox="1"/>
            <p:nvPr/>
          </p:nvSpPr>
          <p:spPr>
            <a:xfrm>
              <a:off x="1381896" y="1015998"/>
              <a:ext cx="543693" cy="36671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110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Arial" pitchFamily="34"/>
                  <a:ea typeface="標楷體" pitchFamily="65"/>
                </a:rPr>
                <a:t>a</a:t>
              </a:r>
              <a:r>
                <a:rPr lang="en-US" sz="1800" b="0" i="0" u="none" strike="noStrike" kern="1200" cap="none" spc="0" baseline="-25000">
                  <a:solidFill>
                    <a:srgbClr val="000000"/>
                  </a:solidFill>
                  <a:uFillTx/>
                  <a:latin typeface="Arial" pitchFamily="34"/>
                  <a:ea typeface="標楷體" pitchFamily="65"/>
                </a:rPr>
                <a:t>t</a:t>
              </a:r>
            </a:p>
          </p:txBody>
        </p:sp>
        <p:sp>
          <p:nvSpPr>
            <p:cNvPr id="8" name="Text Box 8"/>
            <p:cNvSpPr txBox="1"/>
            <p:nvPr/>
          </p:nvSpPr>
          <p:spPr>
            <a:xfrm>
              <a:off x="2741142" y="1930398"/>
              <a:ext cx="543693" cy="36671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110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Arial" pitchFamily="34"/>
                  <a:ea typeface="標楷體" pitchFamily="65"/>
                </a:rPr>
                <a:t>a</a:t>
              </a:r>
              <a:r>
                <a:rPr lang="en-US" sz="1800" b="0" i="0" u="none" strike="noStrike" kern="1200" cap="none" spc="0" baseline="-25000">
                  <a:solidFill>
                    <a:srgbClr val="000000"/>
                  </a:solidFill>
                  <a:uFillTx/>
                  <a:latin typeface="Arial" pitchFamily="34"/>
                  <a:ea typeface="標楷體" pitchFamily="65"/>
                </a:rPr>
                <a:t>r</a:t>
              </a:r>
            </a:p>
          </p:txBody>
        </p:sp>
      </p:grpSp>
      <p:sp>
        <p:nvSpPr>
          <p:cNvPr id="9" name="Text Box 12"/>
          <p:cNvSpPr txBox="1"/>
          <p:nvPr/>
        </p:nvSpPr>
        <p:spPr>
          <a:xfrm>
            <a:off x="5181603" y="1447796"/>
            <a:ext cx="3733796" cy="3292470"/>
          </a:xfrm>
          <a:prstGeom prst="rect">
            <a:avLst/>
          </a:prstGeom>
          <a:noFill/>
          <a:ln cap="flat">
            <a:noFill/>
          </a:ln>
        </p:spPr>
        <p:txBody>
          <a:bodyPr vert="horz" wrap="square" lIns="91440" tIns="45720" rIns="91440" bIns="45720" anchor="t" anchorCtr="0" compatLnSpc="1">
            <a:spAutoFit/>
          </a:bodyPr>
          <a:lstStyle/>
          <a:p>
            <a:pPr marL="0" marR="0" lvl="0" indent="450854" algn="l" defTabSz="914400" rtl="0" fontAlgn="auto" hangingPunct="1">
              <a:lnSpc>
                <a:spcPct val="100000"/>
              </a:lnSpc>
              <a:spcBef>
                <a:spcPts val="1200"/>
              </a:spcBef>
              <a:spcAft>
                <a:spcPts val="0"/>
              </a:spcAft>
              <a:buClr>
                <a:srgbClr val="0000FF"/>
              </a:buClr>
              <a:buSzPct val="70000"/>
              <a:buFont typeface="Wingdings" pitchFamily="2"/>
              <a:buChar char="l"/>
              <a:tabLst/>
              <a:defRPr sz="1800" b="0" i="0" u="none" strike="noStrike" kern="0" cap="none" spc="0" baseline="0">
                <a:solidFill>
                  <a:srgbClr val="000000"/>
                </a:solidFill>
                <a:uFillTx/>
              </a:defRPr>
            </a:pPr>
            <a:r>
              <a:rPr lang="zh-TW" sz="2000" b="0" i="0" u="none" strike="noStrike" kern="1200" cap="none" spc="0" baseline="0">
                <a:solidFill>
                  <a:srgbClr val="0000FF"/>
                </a:solidFill>
                <a:uFillTx/>
                <a:latin typeface="Times New Roman" pitchFamily="18"/>
                <a:ea typeface="標楷體" pitchFamily="65"/>
                <a:cs typeface="Times New Roman" pitchFamily="18"/>
              </a:rPr>
              <a:t>角運動之加速度可分解成二個互相垂直的切線加速度</a:t>
            </a:r>
            <a:r>
              <a:rPr lang="en-US" sz="2000" b="0" i="0" u="none" strike="noStrike" kern="1200" cap="none" spc="0" baseline="0">
                <a:solidFill>
                  <a:srgbClr val="0000FF"/>
                </a:solidFill>
                <a:uFillTx/>
                <a:latin typeface="Times New Roman" pitchFamily="18"/>
                <a:ea typeface="標楷體" pitchFamily="65"/>
                <a:cs typeface="Times New Roman" pitchFamily="18"/>
              </a:rPr>
              <a:t>(a</a:t>
            </a:r>
            <a:r>
              <a:rPr lang="en-US" sz="2000" b="0" i="0" u="none" strike="noStrike" kern="1200" cap="none" spc="0" baseline="-25000">
                <a:solidFill>
                  <a:srgbClr val="0000FF"/>
                </a:solidFill>
                <a:uFillTx/>
                <a:latin typeface="Times New Roman" pitchFamily="18"/>
                <a:ea typeface="標楷體" pitchFamily="65"/>
                <a:cs typeface="Times New Roman" pitchFamily="18"/>
              </a:rPr>
              <a:t>t</a:t>
            </a:r>
            <a:r>
              <a:rPr lang="en-US" sz="2000" b="0" i="0" u="none" strike="noStrike" kern="1200" cap="none" spc="0" baseline="0">
                <a:solidFill>
                  <a:srgbClr val="0000FF"/>
                </a:solidFill>
                <a:uFillTx/>
                <a:latin typeface="Times New Roman" pitchFamily="18"/>
                <a:ea typeface="標楷體" pitchFamily="65"/>
                <a:cs typeface="Times New Roman" pitchFamily="18"/>
              </a:rPr>
              <a:t>)</a:t>
            </a:r>
            <a:r>
              <a:rPr lang="zh-TW" sz="2000" b="0" i="0" u="none" strike="noStrike" kern="1200" cap="none" spc="0" baseline="0">
                <a:solidFill>
                  <a:srgbClr val="0000FF"/>
                </a:solidFill>
                <a:uFillTx/>
                <a:latin typeface="Times New Roman" pitchFamily="18"/>
                <a:ea typeface="標楷體" pitchFamily="65"/>
                <a:cs typeface="Times New Roman" pitchFamily="18"/>
              </a:rPr>
              <a:t>與向心加速度</a:t>
            </a:r>
            <a:r>
              <a:rPr lang="en-US" sz="2000" b="0" i="0" u="none" strike="noStrike" kern="1200" cap="none" spc="0" baseline="0">
                <a:solidFill>
                  <a:srgbClr val="0000FF"/>
                </a:solidFill>
                <a:uFillTx/>
                <a:latin typeface="Times New Roman" pitchFamily="18"/>
                <a:ea typeface="標楷體" pitchFamily="65"/>
                <a:cs typeface="Times New Roman" pitchFamily="18"/>
              </a:rPr>
              <a:t>(a</a:t>
            </a:r>
            <a:r>
              <a:rPr lang="en-US" sz="2000" b="0" i="0" u="none" strike="noStrike" kern="1200" cap="none" spc="0" baseline="-25000">
                <a:solidFill>
                  <a:srgbClr val="0000FF"/>
                </a:solidFill>
                <a:uFillTx/>
                <a:latin typeface="Times New Roman" pitchFamily="18"/>
                <a:ea typeface="標楷體" pitchFamily="65"/>
                <a:cs typeface="Times New Roman" pitchFamily="18"/>
              </a:rPr>
              <a:t>r</a:t>
            </a:r>
            <a:r>
              <a:rPr lang="en-US" sz="2000" b="0" i="0" u="none" strike="noStrike" kern="1200" cap="none" spc="0" baseline="0">
                <a:solidFill>
                  <a:srgbClr val="0000FF"/>
                </a:solidFill>
                <a:uFillTx/>
                <a:latin typeface="Times New Roman" pitchFamily="18"/>
                <a:ea typeface="標楷體" pitchFamily="65"/>
                <a:cs typeface="Times New Roman" pitchFamily="18"/>
              </a:rPr>
              <a:t>) </a:t>
            </a:r>
            <a:r>
              <a:rPr lang="zh-TW" sz="2000" b="0" i="0" u="none" strike="noStrike" kern="1200" cap="none" spc="0" baseline="0">
                <a:solidFill>
                  <a:srgbClr val="0000FF"/>
                </a:solidFill>
                <a:uFillTx/>
                <a:latin typeface="Times New Roman" pitchFamily="18"/>
                <a:ea typeface="標楷體" pitchFamily="65"/>
                <a:cs typeface="Times New Roman" pitchFamily="18"/>
              </a:rPr>
              <a:t>。</a:t>
            </a:r>
          </a:p>
          <a:p>
            <a:pPr marL="0" marR="0" lvl="0" indent="450854" algn="l" defTabSz="914400" rtl="0" fontAlgn="auto" hangingPunct="1">
              <a:lnSpc>
                <a:spcPct val="100000"/>
              </a:lnSpc>
              <a:spcBef>
                <a:spcPts val="1200"/>
              </a:spcBef>
              <a:spcAft>
                <a:spcPts val="0"/>
              </a:spcAft>
              <a:buClr>
                <a:srgbClr val="0000FF"/>
              </a:buClr>
              <a:buSzPct val="70000"/>
              <a:buFont typeface="Wingdings" pitchFamily="2"/>
              <a:buChar char="l"/>
              <a:tabLst/>
              <a:defRPr sz="1800" b="0" i="0" u="none" strike="noStrike" kern="0" cap="none" spc="0" baseline="0">
                <a:solidFill>
                  <a:srgbClr val="000000"/>
                </a:solidFill>
                <a:uFillTx/>
              </a:defRPr>
            </a:pPr>
            <a:r>
              <a:rPr lang="zh-TW" sz="2000" b="0" i="0" u="none" strike="noStrike" kern="1200" cap="none" spc="0" baseline="0">
                <a:solidFill>
                  <a:srgbClr val="0000FF"/>
                </a:solidFill>
                <a:uFillTx/>
                <a:latin typeface="Times New Roman" pitchFamily="18"/>
                <a:ea typeface="標楷體" pitchFamily="65"/>
                <a:cs typeface="Times New Roman" pitchFamily="18"/>
              </a:rPr>
              <a:t>切線加速度的方向與該瞬間物體與旋轉中心之連線相垂直，是改變物體切線速度的因素。</a:t>
            </a:r>
            <a:endParaRPr lang="en-US" sz="2000" b="0" i="0" u="none" strike="noStrike" kern="1200" cap="none" spc="0" baseline="0">
              <a:solidFill>
                <a:srgbClr val="0000FF"/>
              </a:solidFill>
              <a:uFillTx/>
              <a:latin typeface="Times New Roman" pitchFamily="18"/>
              <a:ea typeface="標楷體" pitchFamily="65"/>
              <a:cs typeface="Times New Roman" pitchFamily="18"/>
            </a:endParaRPr>
          </a:p>
          <a:p>
            <a:pPr marL="0" marR="0" lvl="0" indent="450854" algn="l" defTabSz="914400" rtl="0" fontAlgn="auto" hangingPunct="1">
              <a:lnSpc>
                <a:spcPct val="100000"/>
              </a:lnSpc>
              <a:spcBef>
                <a:spcPts val="1200"/>
              </a:spcBef>
              <a:spcAft>
                <a:spcPts val="0"/>
              </a:spcAft>
              <a:buClr>
                <a:srgbClr val="0000FF"/>
              </a:buClr>
              <a:buSzPct val="70000"/>
              <a:buFont typeface="Wingdings" pitchFamily="2"/>
              <a:buChar char="l"/>
              <a:tabLst/>
              <a:defRPr sz="1800" b="0" i="0" u="none" strike="noStrike" kern="0" cap="none" spc="0" baseline="0">
                <a:solidFill>
                  <a:srgbClr val="000000"/>
                </a:solidFill>
                <a:uFillTx/>
              </a:defRPr>
            </a:pPr>
            <a:r>
              <a:rPr lang="zh-TW" sz="2000" b="0" i="0" u="none" strike="noStrike" kern="1200" cap="none" spc="0" baseline="0">
                <a:solidFill>
                  <a:srgbClr val="0000FF"/>
                </a:solidFill>
                <a:uFillTx/>
                <a:latin typeface="Times New Roman" pitchFamily="18"/>
                <a:ea typeface="標楷體" pitchFamily="65"/>
                <a:cs typeface="Times New Roman" pitchFamily="18"/>
              </a:rPr>
              <a:t>向心加速度的方向便是該瞬間物體朝向旋轉中心之連線，是改變物體運動方向的因素。 </a:t>
            </a:r>
            <a:r>
              <a:rPr lang="en-US" sz="2000" b="0" i="0" u="none" strike="noStrike" kern="1200" cap="none" spc="0" baseline="0">
                <a:solidFill>
                  <a:srgbClr val="0000FF"/>
                </a:solidFill>
                <a:uFillTx/>
                <a:latin typeface="Times New Roman" pitchFamily="18"/>
                <a:ea typeface="標楷體" pitchFamily="65"/>
                <a:cs typeface="Times New Roman" pitchFamily="18"/>
              </a:rPr>
              <a:t> </a:t>
            </a:r>
          </a:p>
        </p:txBody>
      </p:sp>
      <p:sp>
        <p:nvSpPr>
          <p:cNvPr id="10" name="矩形 14"/>
          <p:cNvSpPr/>
          <p:nvPr/>
        </p:nvSpPr>
        <p:spPr>
          <a:xfrm>
            <a:off x="1600200" y="1015998"/>
            <a:ext cx="1338260" cy="369883"/>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1800" b="0" i="0" u="none" strike="noStrike" kern="1200" cap="none" spc="0" baseline="0">
                <a:solidFill>
                  <a:srgbClr val="000000"/>
                </a:solidFill>
                <a:uFillTx/>
                <a:latin typeface="Times New Roman" pitchFamily="18"/>
                <a:ea typeface="標楷體" pitchFamily="65"/>
              </a:rPr>
              <a:t>切線加速度</a:t>
            </a:r>
            <a:endParaRPr lang="en-US" sz="1800" b="0" i="0" u="none" strike="noStrike" kern="1200" cap="none" spc="0" baseline="0">
              <a:solidFill>
                <a:srgbClr val="000000"/>
              </a:solidFill>
              <a:uFillTx/>
              <a:latin typeface="Arial" pitchFamily="34"/>
              <a:ea typeface="標楷體" pitchFamily="65"/>
            </a:endParaRPr>
          </a:p>
        </p:txBody>
      </p:sp>
      <p:sp>
        <p:nvSpPr>
          <p:cNvPr id="11" name="矩形 16"/>
          <p:cNvSpPr/>
          <p:nvPr/>
        </p:nvSpPr>
        <p:spPr>
          <a:xfrm>
            <a:off x="2667003" y="2235205"/>
            <a:ext cx="1338260" cy="369883"/>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1800" b="0" i="0" u="none" strike="noStrike" kern="1200" cap="none" spc="0" baseline="0">
                <a:solidFill>
                  <a:srgbClr val="000000"/>
                </a:solidFill>
                <a:uFillTx/>
                <a:latin typeface="Times New Roman" pitchFamily="18"/>
                <a:ea typeface="標楷體" pitchFamily="65"/>
              </a:rPr>
              <a:t>向心加速度</a:t>
            </a:r>
            <a:endParaRPr lang="en-US" sz="1800" b="0" i="0" u="none" strike="noStrike" kern="1200" cap="none" spc="0" baseline="0">
              <a:solidFill>
                <a:srgbClr val="000000"/>
              </a:solidFill>
              <a:uFillTx/>
              <a:latin typeface="Arial" pitchFamily="34"/>
              <a:ea typeface="標楷體" pitchFamily="65"/>
            </a:endParaRPr>
          </a:p>
        </p:txBody>
      </p:sp>
      <p:sp>
        <p:nvSpPr>
          <p:cNvPr id="12" name="矩形 17"/>
          <p:cNvSpPr/>
          <p:nvPr/>
        </p:nvSpPr>
        <p:spPr>
          <a:xfrm>
            <a:off x="611184" y="4395785"/>
            <a:ext cx="2031997" cy="369883"/>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1800" b="0" i="0" u="none" strike="noStrike" kern="1200" cap="none" spc="0" baseline="0">
                <a:solidFill>
                  <a:srgbClr val="000000"/>
                </a:solidFill>
                <a:uFillTx/>
                <a:latin typeface="Times New Roman" pitchFamily="18"/>
                <a:ea typeface="標楷體" pitchFamily="65"/>
              </a:rPr>
              <a:t>切線加速度公式：</a:t>
            </a:r>
            <a:endParaRPr lang="en-US" sz="1800" b="0" i="0" u="none" strike="noStrike" kern="1200" cap="none" spc="0" baseline="0">
              <a:solidFill>
                <a:srgbClr val="000000"/>
              </a:solidFill>
              <a:uFillTx/>
              <a:latin typeface="Arial" pitchFamily="34"/>
              <a:ea typeface="標楷體" pitchFamily="65"/>
            </a:endParaRPr>
          </a:p>
        </p:txBody>
      </p:sp>
      <p:sp>
        <p:nvSpPr>
          <p:cNvPr id="13" name="矩形 18"/>
          <p:cNvSpPr/>
          <p:nvPr/>
        </p:nvSpPr>
        <p:spPr>
          <a:xfrm>
            <a:off x="365897" y="5547774"/>
            <a:ext cx="2031997" cy="369883"/>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1800" b="0" i="0" u="none" strike="noStrike" kern="1200" cap="none" spc="0" baseline="0">
                <a:solidFill>
                  <a:srgbClr val="000000"/>
                </a:solidFill>
                <a:uFillTx/>
                <a:latin typeface="Times New Roman" pitchFamily="18"/>
                <a:ea typeface="標楷體" pitchFamily="65"/>
              </a:rPr>
              <a:t>向心加速度公式：</a:t>
            </a:r>
            <a:endParaRPr lang="en-US" sz="1800" b="0" i="0" u="none" strike="noStrike" kern="1200" cap="none" spc="0" baseline="0">
              <a:solidFill>
                <a:srgbClr val="000000"/>
              </a:solidFill>
              <a:uFillTx/>
              <a:latin typeface="Arial" pitchFamily="34"/>
              <a:ea typeface="標楷體" pitchFamily="65"/>
            </a:endParaRPr>
          </a:p>
        </p:txBody>
      </p:sp>
      <p:sp>
        <p:nvSpPr>
          <p:cNvPr id="14" name="矩形 20"/>
          <p:cNvSpPr/>
          <p:nvPr/>
        </p:nvSpPr>
        <p:spPr>
          <a:xfrm>
            <a:off x="5075486" y="5257928"/>
            <a:ext cx="1800225" cy="369883"/>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1800" b="0" i="0" u="none" strike="noStrike" kern="1200" cap="none" spc="0" baseline="0">
                <a:solidFill>
                  <a:srgbClr val="000000"/>
                </a:solidFill>
                <a:uFillTx/>
                <a:latin typeface="Times New Roman" pitchFamily="18"/>
                <a:ea typeface="標楷體" pitchFamily="65"/>
              </a:rPr>
              <a:t>合加速度公式：</a:t>
            </a:r>
            <a:endParaRPr lang="en-US" sz="1800" b="0" i="0" u="none" strike="noStrike" kern="1200" cap="none" spc="0" baseline="0">
              <a:solidFill>
                <a:srgbClr val="000000"/>
              </a:solidFill>
              <a:uFillTx/>
              <a:latin typeface="Arial" pitchFamily="34"/>
              <a:ea typeface="標楷體" pitchFamily="65"/>
            </a:endParaRPr>
          </a:p>
        </p:txBody>
      </p:sp>
      <p:pic>
        <p:nvPicPr>
          <p:cNvPr id="15" name="圖片 19"/>
          <p:cNvPicPr>
            <a:picLocks noChangeAspect="1"/>
          </p:cNvPicPr>
          <p:nvPr/>
        </p:nvPicPr>
        <p:blipFill>
          <a:blip r:embed="rId2"/>
          <a:stretch>
            <a:fillRect/>
          </a:stretch>
        </p:blipFill>
        <p:spPr>
          <a:xfrm>
            <a:off x="2291340" y="5568942"/>
            <a:ext cx="2592726" cy="856381"/>
          </a:xfrm>
          <a:prstGeom prst="rect">
            <a:avLst/>
          </a:prstGeom>
          <a:noFill/>
          <a:ln cap="flat">
            <a:noFill/>
          </a:ln>
        </p:spPr>
      </p:pic>
      <p:pic>
        <p:nvPicPr>
          <p:cNvPr id="16" name="圖片 20"/>
          <p:cNvPicPr>
            <a:picLocks noChangeAspect="1"/>
          </p:cNvPicPr>
          <p:nvPr/>
        </p:nvPicPr>
        <p:blipFill>
          <a:blip r:embed="rId3"/>
          <a:stretch>
            <a:fillRect/>
          </a:stretch>
        </p:blipFill>
        <p:spPr>
          <a:xfrm>
            <a:off x="2602830" y="4395785"/>
            <a:ext cx="2281235" cy="862142"/>
          </a:xfrm>
          <a:prstGeom prst="rect">
            <a:avLst/>
          </a:prstGeom>
          <a:noFill/>
          <a:ln cap="flat">
            <a:noFill/>
          </a:ln>
        </p:spPr>
      </p:pic>
      <p:pic>
        <p:nvPicPr>
          <p:cNvPr id="17" name="圖片 21"/>
          <p:cNvPicPr>
            <a:picLocks noChangeAspect="1"/>
          </p:cNvPicPr>
          <p:nvPr/>
        </p:nvPicPr>
        <p:blipFill>
          <a:blip r:embed="rId4"/>
          <a:stretch>
            <a:fillRect/>
          </a:stretch>
        </p:blipFill>
        <p:spPr>
          <a:xfrm>
            <a:off x="6768233" y="5204938"/>
            <a:ext cx="2375766" cy="923909"/>
          </a:xfrm>
          <a:prstGeom prst="rect">
            <a:avLst/>
          </a:prstGeom>
          <a:noFill/>
          <a:ln cap="flat">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name="Slide178">
    <p:spTree>
      <p:nvGrpSpPr>
        <p:cNvPr id="1" name=""/>
        <p:cNvGrpSpPr/>
        <p:nvPr/>
      </p:nvGrpSpPr>
      <p:grpSpPr>
        <a:xfrm>
          <a:off x="0" y="0"/>
          <a:ext cx="0" cy="0"/>
          <a:chOff x="0" y="0"/>
          <a:chExt cx="0" cy="0"/>
        </a:xfrm>
      </p:grpSpPr>
      <p:sp>
        <p:nvSpPr>
          <p:cNvPr id="2" name="文字方塊 2"/>
          <p:cNvSpPr txBox="1"/>
          <p:nvPr/>
        </p:nvSpPr>
        <p:spPr>
          <a:xfrm>
            <a:off x="609603" y="341217"/>
            <a:ext cx="7772400" cy="1200332"/>
          </a:xfrm>
          <a:prstGeom prst="rect">
            <a:avLst/>
          </a:prstGeom>
          <a:noFill/>
          <a:ln cap="flat">
            <a:noFill/>
          </a:ln>
        </p:spPr>
        <p:txBody>
          <a:bodyPr vert="horz" wrap="square" lIns="91440" tIns="45720" rIns="91440" bIns="45720" anchor="t" anchorCtr="0" compatLnSpc="1">
            <a:spAutoFit/>
          </a:bodyPr>
          <a:lstStyle/>
          <a:p>
            <a:pPr marL="0" marR="0" lvl="0" indent="450854" algn="l" defTabSz="914400" rtl="0" fontAlgn="auto" hangingPunct="1">
              <a:lnSpc>
                <a:spcPct val="100000"/>
              </a:lnSpc>
              <a:spcBef>
                <a:spcPts val="1400"/>
              </a:spcBef>
              <a:spcAft>
                <a:spcPts val="0"/>
              </a:spcAft>
              <a:buClr>
                <a:srgbClr val="0000FF"/>
              </a:buClr>
              <a:buSzPct val="70000"/>
              <a:buFont typeface="Wingdings" pitchFamily="2"/>
              <a:buChar char="l"/>
              <a:tabLst/>
              <a:defRPr sz="1800" b="0" i="0" u="none" strike="noStrike" kern="0" cap="none" spc="0" baseline="0">
                <a:solidFill>
                  <a:srgbClr val="000000"/>
                </a:solidFill>
                <a:uFillTx/>
              </a:defRPr>
            </a:pPr>
            <a:r>
              <a:rPr lang="zh-TW" sz="2400" b="0" i="0" u="none" strike="noStrike" kern="0" cap="none" spc="0" baseline="0">
                <a:solidFill>
                  <a:srgbClr val="0000FF"/>
                </a:solidFill>
                <a:uFillTx/>
                <a:latin typeface="Times New Roman" pitchFamily="18"/>
                <a:ea typeface="標楷體" pitchFamily="65"/>
                <a:cs typeface="Times New Roman" pitchFamily="18"/>
              </a:rPr>
              <a:t>例題　踢足球時，踢到足球瞬間的膝關節角速度是</a:t>
            </a:r>
            <a:r>
              <a:rPr lang="en-US" sz="2400" b="0" i="0" u="none" strike="noStrike" kern="0" cap="none" spc="0" baseline="0">
                <a:solidFill>
                  <a:srgbClr val="0000FF"/>
                </a:solidFill>
                <a:uFillTx/>
                <a:latin typeface="Times New Roman" pitchFamily="18"/>
                <a:ea typeface="標楷體" pitchFamily="65"/>
                <a:cs typeface="Times New Roman" pitchFamily="18"/>
              </a:rPr>
              <a:t>573</a:t>
            </a:r>
            <a:r>
              <a:rPr lang="zh-TW" sz="2400" b="0" i="0" u="none" strike="noStrike" kern="0" cap="none" spc="0" baseline="0">
                <a:solidFill>
                  <a:srgbClr val="0000FF"/>
                </a:solidFill>
                <a:uFillTx/>
                <a:latin typeface="Times New Roman" pitchFamily="18"/>
                <a:ea typeface="標楷體" pitchFamily="65"/>
                <a:cs typeface="Times New Roman" pitchFamily="18"/>
              </a:rPr>
              <a:t>度</a:t>
            </a:r>
            <a:r>
              <a:rPr lang="en-US" sz="2400" b="0" i="0" u="none" strike="noStrike" kern="0" cap="none" spc="0" baseline="0">
                <a:solidFill>
                  <a:srgbClr val="0000FF"/>
                </a:solidFill>
                <a:uFillTx/>
                <a:latin typeface="Times New Roman" pitchFamily="18"/>
                <a:ea typeface="標楷體" pitchFamily="65"/>
                <a:cs typeface="Times New Roman" pitchFamily="18"/>
              </a:rPr>
              <a:t>/</a:t>
            </a:r>
            <a:r>
              <a:rPr lang="zh-TW" sz="2400" b="0" i="0" u="none" strike="noStrike" kern="0" cap="none" spc="0" baseline="0">
                <a:solidFill>
                  <a:srgbClr val="0000FF"/>
                </a:solidFill>
                <a:uFillTx/>
                <a:latin typeface="Times New Roman" pitchFamily="18"/>
                <a:ea typeface="標楷體" pitchFamily="65"/>
                <a:cs typeface="Times New Roman" pitchFamily="18"/>
              </a:rPr>
              <a:t>秒，假設足球員小腿長約</a:t>
            </a:r>
            <a:r>
              <a:rPr lang="en-US" sz="2400" b="0" i="0" u="none" strike="noStrike" kern="0" cap="none" spc="0" baseline="0">
                <a:solidFill>
                  <a:srgbClr val="0000FF"/>
                </a:solidFill>
                <a:uFillTx/>
                <a:latin typeface="Times New Roman" pitchFamily="18"/>
                <a:ea typeface="標楷體" pitchFamily="65"/>
                <a:cs typeface="Times New Roman" pitchFamily="18"/>
              </a:rPr>
              <a:t>50</a:t>
            </a:r>
            <a:r>
              <a:rPr lang="zh-TW" sz="2400" b="0" i="0" u="none" strike="noStrike" kern="0" cap="none" spc="0" baseline="0">
                <a:solidFill>
                  <a:srgbClr val="0000FF"/>
                </a:solidFill>
                <a:uFillTx/>
                <a:latin typeface="Times New Roman" pitchFamily="18"/>
                <a:ea typeface="標楷體" pitchFamily="65"/>
                <a:cs typeface="Times New Roman" pitchFamily="18"/>
              </a:rPr>
              <a:t>公分，請問踢到足球瞬間小腿末端的線速度是多少？</a:t>
            </a:r>
          </a:p>
        </p:txBody>
      </p:sp>
      <p:pic>
        <p:nvPicPr>
          <p:cNvPr id="3" name="內容版面配置區 1"/>
          <p:cNvPicPr>
            <a:picLocks noChangeAspect="1"/>
          </p:cNvPicPr>
          <p:nvPr/>
        </p:nvPicPr>
        <p:blipFill>
          <a:blip r:embed="rId2"/>
          <a:stretch>
            <a:fillRect/>
          </a:stretch>
        </p:blipFill>
        <p:spPr>
          <a:xfrm>
            <a:off x="5227780" y="1809935"/>
            <a:ext cx="3450762" cy="2096508"/>
          </a:xfrm>
          <a:prstGeom prst="rect">
            <a:avLst/>
          </a:prstGeom>
          <a:solidFill>
            <a:srgbClr val="EDEDED"/>
          </a:solidFill>
          <a:ln cap="flat">
            <a:noFill/>
          </a:ln>
        </p:spPr>
      </p:pic>
      <p:pic>
        <p:nvPicPr>
          <p:cNvPr id="4" name="圖片 3"/>
          <p:cNvPicPr>
            <a:picLocks noChangeAspect="1"/>
          </p:cNvPicPr>
          <p:nvPr/>
        </p:nvPicPr>
        <p:blipFill>
          <a:blip r:embed="rId3"/>
          <a:stretch>
            <a:fillRect/>
          </a:stretch>
        </p:blipFill>
        <p:spPr>
          <a:xfrm>
            <a:off x="5227780" y="4174830"/>
            <a:ext cx="3450762" cy="2096508"/>
          </a:xfrm>
          <a:prstGeom prst="rect">
            <a:avLst/>
          </a:prstGeom>
          <a:solidFill>
            <a:srgbClr val="EDEDED"/>
          </a:solidFill>
          <a:ln cap="flat">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name="Slide186">
    <p:spTree>
      <p:nvGrpSpPr>
        <p:cNvPr id="1" name=""/>
        <p:cNvGrpSpPr/>
        <p:nvPr/>
      </p:nvGrpSpPr>
      <p:grpSpPr>
        <a:xfrm>
          <a:off x="0" y="0"/>
          <a:ext cx="0" cy="0"/>
          <a:chOff x="0" y="0"/>
          <a:chExt cx="0" cy="0"/>
        </a:xfrm>
      </p:grpSpPr>
      <p:sp>
        <p:nvSpPr>
          <p:cNvPr id="2" name="文字方塊 2"/>
          <p:cNvSpPr txBox="1"/>
          <p:nvPr/>
        </p:nvSpPr>
        <p:spPr>
          <a:xfrm>
            <a:off x="609603" y="341217"/>
            <a:ext cx="7772400" cy="1200332"/>
          </a:xfrm>
          <a:prstGeom prst="rect">
            <a:avLst/>
          </a:prstGeom>
          <a:noFill/>
          <a:ln cap="flat">
            <a:noFill/>
          </a:ln>
        </p:spPr>
        <p:txBody>
          <a:bodyPr vert="horz" wrap="square" lIns="91440" tIns="45720" rIns="91440" bIns="45720" anchor="t" anchorCtr="0" compatLnSpc="1">
            <a:spAutoFit/>
          </a:bodyPr>
          <a:lstStyle/>
          <a:p>
            <a:pPr marL="0" marR="0" lvl="0" indent="450854" algn="l" defTabSz="914400" rtl="0" fontAlgn="auto" hangingPunct="1">
              <a:lnSpc>
                <a:spcPct val="100000"/>
              </a:lnSpc>
              <a:spcBef>
                <a:spcPts val="1400"/>
              </a:spcBef>
              <a:spcAft>
                <a:spcPts val="0"/>
              </a:spcAft>
              <a:buClr>
                <a:srgbClr val="0000FF"/>
              </a:buClr>
              <a:buSzPct val="70000"/>
              <a:buFont typeface="Wingdings" pitchFamily="2"/>
              <a:buChar char="l"/>
              <a:tabLst/>
              <a:defRPr sz="1800" b="0" i="0" u="none" strike="noStrike" kern="0" cap="none" spc="0" baseline="0">
                <a:solidFill>
                  <a:srgbClr val="000000"/>
                </a:solidFill>
                <a:uFillTx/>
              </a:defRPr>
            </a:pPr>
            <a:r>
              <a:rPr lang="zh-TW" sz="2400" b="0" i="0" u="none" strike="noStrike" kern="0" cap="none" spc="0" baseline="0">
                <a:solidFill>
                  <a:srgbClr val="0000FF"/>
                </a:solidFill>
                <a:uFillTx/>
                <a:latin typeface="Times New Roman" pitchFamily="18"/>
                <a:ea typeface="標楷體" pitchFamily="65"/>
                <a:cs typeface="Times New Roman" pitchFamily="18"/>
              </a:rPr>
              <a:t>例題　踢足球時，踢到足球瞬間的膝關節角速度是</a:t>
            </a:r>
            <a:r>
              <a:rPr lang="en-US" sz="2400" b="0" i="0" u="none" strike="noStrike" kern="0" cap="none" spc="0" baseline="0">
                <a:solidFill>
                  <a:srgbClr val="0000FF"/>
                </a:solidFill>
                <a:uFillTx/>
                <a:latin typeface="Times New Roman" pitchFamily="18"/>
                <a:ea typeface="標楷體" pitchFamily="65"/>
                <a:cs typeface="Times New Roman" pitchFamily="18"/>
              </a:rPr>
              <a:t>573</a:t>
            </a:r>
            <a:r>
              <a:rPr lang="zh-TW" sz="2400" b="0" i="0" u="none" strike="noStrike" kern="0" cap="none" spc="0" baseline="0">
                <a:solidFill>
                  <a:srgbClr val="0000FF"/>
                </a:solidFill>
                <a:uFillTx/>
                <a:latin typeface="Times New Roman" pitchFamily="18"/>
                <a:ea typeface="標楷體" pitchFamily="65"/>
                <a:cs typeface="Times New Roman" pitchFamily="18"/>
              </a:rPr>
              <a:t>度</a:t>
            </a:r>
            <a:r>
              <a:rPr lang="en-US" sz="2400" b="0" i="0" u="none" strike="noStrike" kern="0" cap="none" spc="0" baseline="0">
                <a:solidFill>
                  <a:srgbClr val="0000FF"/>
                </a:solidFill>
                <a:uFillTx/>
                <a:latin typeface="Times New Roman" pitchFamily="18"/>
                <a:ea typeface="標楷體" pitchFamily="65"/>
                <a:cs typeface="Times New Roman" pitchFamily="18"/>
              </a:rPr>
              <a:t>/</a:t>
            </a:r>
            <a:r>
              <a:rPr lang="zh-TW" sz="2400" b="0" i="0" u="none" strike="noStrike" kern="0" cap="none" spc="0" baseline="0">
                <a:solidFill>
                  <a:srgbClr val="0000FF"/>
                </a:solidFill>
                <a:uFillTx/>
                <a:latin typeface="Times New Roman" pitchFamily="18"/>
                <a:ea typeface="標楷體" pitchFamily="65"/>
                <a:cs typeface="Times New Roman" pitchFamily="18"/>
              </a:rPr>
              <a:t>秒，假設足球員小腿長約</a:t>
            </a:r>
            <a:r>
              <a:rPr lang="en-US" sz="2400" b="0" i="0" u="none" strike="noStrike" kern="0" cap="none" spc="0" baseline="0">
                <a:solidFill>
                  <a:srgbClr val="0000FF"/>
                </a:solidFill>
                <a:uFillTx/>
                <a:latin typeface="Times New Roman" pitchFamily="18"/>
                <a:ea typeface="標楷體" pitchFamily="65"/>
                <a:cs typeface="Times New Roman" pitchFamily="18"/>
              </a:rPr>
              <a:t>50</a:t>
            </a:r>
            <a:r>
              <a:rPr lang="zh-TW" sz="2400" b="0" i="0" u="none" strike="noStrike" kern="0" cap="none" spc="0" baseline="0">
                <a:solidFill>
                  <a:srgbClr val="0000FF"/>
                </a:solidFill>
                <a:uFillTx/>
                <a:latin typeface="Times New Roman" pitchFamily="18"/>
                <a:ea typeface="標楷體" pitchFamily="65"/>
                <a:cs typeface="Times New Roman" pitchFamily="18"/>
              </a:rPr>
              <a:t>公分，請問踢到足球瞬間小腿末端的線速度是多少？</a:t>
            </a:r>
          </a:p>
        </p:txBody>
      </p:sp>
      <p:pic>
        <p:nvPicPr>
          <p:cNvPr id="3" name="內容版面配置區 1"/>
          <p:cNvPicPr>
            <a:picLocks noChangeAspect="1"/>
          </p:cNvPicPr>
          <p:nvPr/>
        </p:nvPicPr>
        <p:blipFill>
          <a:blip r:embed="rId2"/>
          <a:stretch>
            <a:fillRect/>
          </a:stretch>
        </p:blipFill>
        <p:spPr>
          <a:xfrm>
            <a:off x="5227780" y="1809935"/>
            <a:ext cx="3450762" cy="2096508"/>
          </a:xfrm>
          <a:prstGeom prst="rect">
            <a:avLst/>
          </a:prstGeom>
          <a:solidFill>
            <a:srgbClr val="EDEDED"/>
          </a:solidFill>
          <a:ln cap="flat">
            <a:noFill/>
          </a:ln>
        </p:spPr>
      </p:pic>
      <p:pic>
        <p:nvPicPr>
          <p:cNvPr id="4" name="圖片 3"/>
          <p:cNvPicPr>
            <a:picLocks noChangeAspect="1"/>
          </p:cNvPicPr>
          <p:nvPr/>
        </p:nvPicPr>
        <p:blipFill>
          <a:blip r:embed="rId3"/>
          <a:stretch>
            <a:fillRect/>
          </a:stretch>
        </p:blipFill>
        <p:spPr>
          <a:xfrm>
            <a:off x="5227780" y="4174830"/>
            <a:ext cx="3450762" cy="2096508"/>
          </a:xfrm>
          <a:prstGeom prst="rect">
            <a:avLst/>
          </a:prstGeom>
          <a:solidFill>
            <a:srgbClr val="EDEDED"/>
          </a:solidFill>
          <a:ln cap="flat">
            <a:noFill/>
          </a:ln>
        </p:spPr>
      </p:pic>
      <p:sp>
        <p:nvSpPr>
          <p:cNvPr id="5" name="Text Box 4"/>
          <p:cNvSpPr txBox="1"/>
          <p:nvPr/>
        </p:nvSpPr>
        <p:spPr>
          <a:xfrm>
            <a:off x="820884" y="1590379"/>
            <a:ext cx="4546597" cy="98488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1700"/>
              </a:spcBef>
              <a:spcAft>
                <a:spcPts val="0"/>
              </a:spcAft>
              <a:buNone/>
              <a:tabLst/>
              <a:defRPr sz="1800" b="0" i="0" u="none" strike="noStrike" kern="0" cap="none" spc="0" baseline="0">
                <a:solidFill>
                  <a:srgbClr val="000000"/>
                </a:solidFill>
                <a:uFillTx/>
              </a:defRPr>
            </a:pPr>
            <a:r>
              <a:rPr lang="en-US" sz="2800" b="1" i="0" u="none" strike="noStrike" kern="1200" cap="none" spc="0" baseline="0">
                <a:solidFill>
                  <a:srgbClr val="0000FF"/>
                </a:solidFill>
                <a:uFillTx/>
                <a:latin typeface="Times New Roman" pitchFamily="18"/>
                <a:ea typeface="新細明體" pitchFamily="18"/>
                <a:cs typeface="Times New Roman" pitchFamily="18"/>
              </a:rPr>
              <a:t>  V</a:t>
            </a:r>
            <a:r>
              <a:rPr lang="zh-TW" sz="2800" b="1" i="0" u="none" strike="noStrike" kern="1200" cap="none" spc="0" baseline="0">
                <a:solidFill>
                  <a:srgbClr val="0000FF"/>
                </a:solidFill>
                <a:uFillTx/>
                <a:latin typeface="Times New Roman" pitchFamily="18"/>
                <a:ea typeface="新細明體" pitchFamily="18"/>
                <a:cs typeface="Times New Roman" pitchFamily="18"/>
              </a:rPr>
              <a:t>＝</a:t>
            </a:r>
            <a:r>
              <a:rPr lang="en-US" sz="2800" b="1" i="0" u="none" strike="noStrike" kern="1200" cap="none" spc="0" baseline="0">
                <a:solidFill>
                  <a:srgbClr val="0000FF"/>
                </a:solidFill>
                <a:uFillTx/>
                <a:latin typeface="Times New Roman" pitchFamily="18"/>
                <a:ea typeface="新細明體" pitchFamily="18"/>
                <a:cs typeface="Times New Roman" pitchFamily="18"/>
              </a:rPr>
              <a:t>r ω</a:t>
            </a:r>
          </a:p>
          <a:p>
            <a:pPr marL="0" marR="0" lvl="0" indent="0" algn="l" defTabSz="914400" rtl="0" fontAlgn="auto" hangingPunct="1">
              <a:lnSpc>
                <a:spcPct val="100000"/>
              </a:lnSpc>
              <a:spcBef>
                <a:spcPts val="1200"/>
              </a:spcBef>
              <a:spcAft>
                <a:spcPts val="0"/>
              </a:spcAft>
              <a:buNone/>
              <a:tabLst/>
              <a:defRPr sz="1800" b="0" i="0" u="none" strike="noStrike" kern="0" cap="none" spc="0" baseline="0">
                <a:solidFill>
                  <a:srgbClr val="000000"/>
                </a:solidFill>
                <a:uFillTx/>
              </a:defRPr>
            </a:pPr>
            <a:r>
              <a:rPr lang="zh-TW" sz="2000" b="0" i="0" u="none" strike="noStrike" kern="1200" cap="none" spc="0" baseline="0">
                <a:solidFill>
                  <a:srgbClr val="0000FF"/>
                </a:solidFill>
                <a:uFillTx/>
                <a:latin typeface="Arial" pitchFamily="34"/>
                <a:ea typeface="標楷體" pitchFamily="65"/>
                <a:cs typeface="Arial" pitchFamily="34"/>
              </a:rPr>
              <a:t>線速度</a:t>
            </a:r>
            <a:r>
              <a:rPr lang="zh-TW" sz="2000" b="1" i="0" u="none" strike="noStrike" kern="0" cap="none" spc="0" baseline="0">
                <a:solidFill>
                  <a:srgbClr val="0000FF"/>
                </a:solidFill>
                <a:uFillTx/>
                <a:latin typeface="Arial" pitchFamily="34"/>
                <a:ea typeface="新細明體" pitchFamily="18"/>
                <a:cs typeface="Arial" pitchFamily="34"/>
              </a:rPr>
              <a:t>＝</a:t>
            </a:r>
            <a:r>
              <a:rPr lang="zh-TW" sz="2000" b="0" i="0" u="none" strike="noStrike" kern="0" cap="none" spc="0" baseline="0">
                <a:solidFill>
                  <a:srgbClr val="0000FF"/>
                </a:solidFill>
                <a:uFillTx/>
                <a:latin typeface="Arial" pitchFamily="34"/>
                <a:ea typeface="標楷體" pitchFamily="65"/>
                <a:cs typeface="Arial" pitchFamily="34"/>
              </a:rPr>
              <a:t>旋轉半徑ｘ角速度</a:t>
            </a:r>
            <a:endParaRPr lang="en-US" sz="1800" b="0" i="0" u="none" strike="noStrike" kern="1200" cap="none" spc="0" baseline="0">
              <a:solidFill>
                <a:srgbClr val="0000FF"/>
              </a:solidFill>
              <a:uFillTx/>
              <a:latin typeface="標楷體" pitchFamily="65"/>
              <a:ea typeface="新細明體" pitchFamily="18"/>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name="Slide179">
    <p:spTree>
      <p:nvGrpSpPr>
        <p:cNvPr id="1" name=""/>
        <p:cNvGrpSpPr/>
        <p:nvPr/>
      </p:nvGrpSpPr>
      <p:grpSpPr>
        <a:xfrm>
          <a:off x="0" y="0"/>
          <a:ext cx="0" cy="0"/>
          <a:chOff x="0" y="0"/>
          <a:chExt cx="0" cy="0"/>
        </a:xfrm>
      </p:grpSpPr>
      <p:sp>
        <p:nvSpPr>
          <p:cNvPr id="2" name="文字方塊 2"/>
          <p:cNvSpPr txBox="1"/>
          <p:nvPr/>
        </p:nvSpPr>
        <p:spPr>
          <a:xfrm>
            <a:off x="609603" y="341217"/>
            <a:ext cx="7772400" cy="1200332"/>
          </a:xfrm>
          <a:prstGeom prst="rect">
            <a:avLst/>
          </a:prstGeom>
          <a:noFill/>
          <a:ln cap="flat">
            <a:noFill/>
          </a:ln>
        </p:spPr>
        <p:txBody>
          <a:bodyPr vert="horz" wrap="square" lIns="91440" tIns="45720" rIns="91440" bIns="45720" anchor="t" anchorCtr="0" compatLnSpc="1">
            <a:spAutoFit/>
          </a:bodyPr>
          <a:lstStyle/>
          <a:p>
            <a:pPr marL="0" marR="0" lvl="0" indent="450854" algn="l" defTabSz="914400" rtl="0" fontAlgn="auto" hangingPunct="1">
              <a:lnSpc>
                <a:spcPct val="100000"/>
              </a:lnSpc>
              <a:spcBef>
                <a:spcPts val="1400"/>
              </a:spcBef>
              <a:spcAft>
                <a:spcPts val="0"/>
              </a:spcAft>
              <a:buClr>
                <a:srgbClr val="0000FF"/>
              </a:buClr>
              <a:buSzPct val="70000"/>
              <a:buFont typeface="Wingdings" pitchFamily="2"/>
              <a:buChar char="l"/>
              <a:tabLst/>
              <a:defRPr sz="1800" b="0" i="0" u="none" strike="noStrike" kern="0" cap="none" spc="0" baseline="0">
                <a:solidFill>
                  <a:srgbClr val="000000"/>
                </a:solidFill>
                <a:uFillTx/>
              </a:defRPr>
            </a:pPr>
            <a:r>
              <a:rPr lang="zh-TW" sz="2400" b="0" i="0" u="none" strike="noStrike" kern="0" cap="none" spc="0" baseline="0">
                <a:solidFill>
                  <a:srgbClr val="0000FF"/>
                </a:solidFill>
                <a:uFillTx/>
                <a:latin typeface="Times New Roman" pitchFamily="18"/>
                <a:ea typeface="標楷體" pitchFamily="65"/>
                <a:cs typeface="Times New Roman" pitchFamily="18"/>
              </a:rPr>
              <a:t>例題　踢足球時，踢到足球瞬間的膝關節角速度是</a:t>
            </a:r>
            <a:r>
              <a:rPr lang="en-US" sz="2400" b="0" i="0" u="none" strike="noStrike" kern="0" cap="none" spc="0" baseline="0">
                <a:solidFill>
                  <a:srgbClr val="0000FF"/>
                </a:solidFill>
                <a:uFillTx/>
                <a:latin typeface="Times New Roman" pitchFamily="18"/>
                <a:ea typeface="標楷體" pitchFamily="65"/>
                <a:cs typeface="Times New Roman" pitchFamily="18"/>
              </a:rPr>
              <a:t>573</a:t>
            </a:r>
            <a:r>
              <a:rPr lang="zh-TW" sz="2400" b="0" i="0" u="none" strike="noStrike" kern="0" cap="none" spc="0" baseline="0">
                <a:solidFill>
                  <a:srgbClr val="0000FF"/>
                </a:solidFill>
                <a:uFillTx/>
                <a:latin typeface="Times New Roman" pitchFamily="18"/>
                <a:ea typeface="標楷體" pitchFamily="65"/>
                <a:cs typeface="Times New Roman" pitchFamily="18"/>
              </a:rPr>
              <a:t>度</a:t>
            </a:r>
            <a:r>
              <a:rPr lang="en-US" sz="2400" b="0" i="0" u="none" strike="noStrike" kern="0" cap="none" spc="0" baseline="0">
                <a:solidFill>
                  <a:srgbClr val="0000FF"/>
                </a:solidFill>
                <a:uFillTx/>
                <a:latin typeface="Times New Roman" pitchFamily="18"/>
                <a:ea typeface="標楷體" pitchFamily="65"/>
                <a:cs typeface="Times New Roman" pitchFamily="18"/>
              </a:rPr>
              <a:t>/</a:t>
            </a:r>
            <a:r>
              <a:rPr lang="zh-TW" sz="2400" b="0" i="0" u="none" strike="noStrike" kern="0" cap="none" spc="0" baseline="0">
                <a:solidFill>
                  <a:srgbClr val="0000FF"/>
                </a:solidFill>
                <a:uFillTx/>
                <a:latin typeface="Times New Roman" pitchFamily="18"/>
                <a:ea typeface="標楷體" pitchFamily="65"/>
                <a:cs typeface="Times New Roman" pitchFamily="18"/>
              </a:rPr>
              <a:t>秒，假設足球員小腿長約</a:t>
            </a:r>
            <a:r>
              <a:rPr lang="en-US" sz="2400" b="0" i="0" u="none" strike="noStrike" kern="0" cap="none" spc="0" baseline="0">
                <a:solidFill>
                  <a:srgbClr val="0000FF"/>
                </a:solidFill>
                <a:uFillTx/>
                <a:latin typeface="Times New Roman" pitchFamily="18"/>
                <a:ea typeface="標楷體" pitchFamily="65"/>
                <a:cs typeface="Times New Roman" pitchFamily="18"/>
              </a:rPr>
              <a:t>50</a:t>
            </a:r>
            <a:r>
              <a:rPr lang="zh-TW" sz="2400" b="0" i="0" u="none" strike="noStrike" kern="0" cap="none" spc="0" baseline="0">
                <a:solidFill>
                  <a:srgbClr val="0000FF"/>
                </a:solidFill>
                <a:uFillTx/>
                <a:latin typeface="Times New Roman" pitchFamily="18"/>
                <a:ea typeface="標楷體" pitchFamily="65"/>
                <a:cs typeface="Times New Roman" pitchFamily="18"/>
              </a:rPr>
              <a:t>公分，請問踢到足球瞬間小腿末端的線速度是多少？</a:t>
            </a:r>
          </a:p>
        </p:txBody>
      </p:sp>
      <p:pic>
        <p:nvPicPr>
          <p:cNvPr id="3" name="內容版面配置區 1"/>
          <p:cNvPicPr>
            <a:picLocks noChangeAspect="1"/>
          </p:cNvPicPr>
          <p:nvPr/>
        </p:nvPicPr>
        <p:blipFill>
          <a:blip r:embed="rId2"/>
          <a:stretch>
            <a:fillRect/>
          </a:stretch>
        </p:blipFill>
        <p:spPr>
          <a:xfrm>
            <a:off x="5227780" y="1809935"/>
            <a:ext cx="3450762" cy="2096508"/>
          </a:xfrm>
          <a:prstGeom prst="rect">
            <a:avLst/>
          </a:prstGeom>
          <a:solidFill>
            <a:srgbClr val="EDEDED"/>
          </a:solidFill>
          <a:ln cap="flat">
            <a:noFill/>
          </a:ln>
        </p:spPr>
      </p:pic>
      <p:pic>
        <p:nvPicPr>
          <p:cNvPr id="4" name="圖片 3"/>
          <p:cNvPicPr>
            <a:picLocks noChangeAspect="1"/>
          </p:cNvPicPr>
          <p:nvPr/>
        </p:nvPicPr>
        <p:blipFill>
          <a:blip r:embed="rId3"/>
          <a:stretch>
            <a:fillRect/>
          </a:stretch>
        </p:blipFill>
        <p:spPr>
          <a:xfrm>
            <a:off x="5227780" y="4174830"/>
            <a:ext cx="3450762" cy="2096508"/>
          </a:xfrm>
          <a:prstGeom prst="rect">
            <a:avLst/>
          </a:prstGeom>
          <a:solidFill>
            <a:srgbClr val="EDEDED"/>
          </a:solidFill>
          <a:ln cap="flat">
            <a:noFill/>
          </a:ln>
        </p:spPr>
      </p:pic>
      <p:sp>
        <p:nvSpPr>
          <p:cNvPr id="5" name="矩形 5"/>
          <p:cNvSpPr/>
          <p:nvPr/>
        </p:nvSpPr>
        <p:spPr>
          <a:xfrm>
            <a:off x="168981" y="2630929"/>
            <a:ext cx="4326821" cy="400114"/>
          </a:xfrm>
          <a:prstGeom prst="rect">
            <a:avLst/>
          </a:prstGeom>
          <a:noFill/>
          <a:ln cap="flat">
            <a:noFill/>
            <a:prstDash val="solid"/>
          </a:ln>
        </p:spPr>
        <p:txBody>
          <a:bodyPr vert="horz" wrap="none" lIns="91440" tIns="45720" rIns="91440" bIns="45720" anchor="t" anchorCtr="0" compatLnSpc="1">
            <a:spAutoFit/>
          </a:bodyPr>
          <a:lstStyle/>
          <a:p>
            <a:pPr marL="0" marR="0" lvl="0" indent="450854" algn="l" defTabSz="914400" rtl="0" fontAlgn="auto" hangingPunct="1">
              <a:lnSpc>
                <a:spcPct val="100000"/>
              </a:lnSpc>
              <a:spcBef>
                <a:spcPts val="1200"/>
              </a:spcBef>
              <a:spcAft>
                <a:spcPts val="0"/>
              </a:spcAft>
              <a:buClr>
                <a:srgbClr val="0000FF"/>
              </a:buClr>
              <a:buSzPct val="70000"/>
              <a:buFont typeface="Wingdings" pitchFamily="2"/>
              <a:buChar char="l"/>
              <a:tabLst/>
              <a:defRPr sz="1800" b="0" i="0" u="none" strike="noStrike" kern="0" cap="none" spc="0" baseline="0">
                <a:solidFill>
                  <a:srgbClr val="000000"/>
                </a:solidFill>
                <a:uFillTx/>
              </a:defRPr>
            </a:pPr>
            <a:r>
              <a:rPr lang="zh-TW" sz="2000" b="0" i="0" u="none" strike="noStrike" kern="0" cap="none" spc="0" baseline="0">
                <a:solidFill>
                  <a:srgbClr val="0000FF"/>
                </a:solidFill>
                <a:uFillTx/>
                <a:latin typeface="Times New Roman" pitchFamily="18"/>
                <a:ea typeface="標楷體" pitchFamily="65"/>
                <a:cs typeface="Times New Roman" pitchFamily="18"/>
              </a:rPr>
              <a:t>角速度必須採</a:t>
            </a:r>
            <a:r>
              <a:rPr lang="zh-TW" sz="2000" b="0" i="0" u="none" strike="noStrike" kern="0" cap="none" spc="0" baseline="0">
                <a:solidFill>
                  <a:srgbClr val="FF0000"/>
                </a:solidFill>
                <a:uFillTx/>
                <a:latin typeface="Times New Roman" pitchFamily="18"/>
                <a:ea typeface="標楷體" pitchFamily="65"/>
                <a:cs typeface="Times New Roman" pitchFamily="18"/>
              </a:rPr>
              <a:t>弧度</a:t>
            </a:r>
            <a:r>
              <a:rPr lang="en-US" sz="2000" b="0" i="0" u="none" strike="noStrike" kern="0" cap="none" spc="0" baseline="0">
                <a:solidFill>
                  <a:srgbClr val="FF0000"/>
                </a:solidFill>
                <a:uFillTx/>
                <a:latin typeface="Times New Roman" pitchFamily="18"/>
                <a:ea typeface="標楷體" pitchFamily="65"/>
                <a:cs typeface="Times New Roman" pitchFamily="18"/>
              </a:rPr>
              <a:t>/</a:t>
            </a:r>
            <a:r>
              <a:rPr lang="zh-TW" sz="2000" b="0" i="0" u="none" strike="noStrike" kern="0" cap="none" spc="0" baseline="0">
                <a:solidFill>
                  <a:srgbClr val="FF0000"/>
                </a:solidFill>
                <a:uFillTx/>
                <a:latin typeface="Times New Roman" pitchFamily="18"/>
                <a:ea typeface="標楷體" pitchFamily="65"/>
                <a:cs typeface="Times New Roman" pitchFamily="18"/>
              </a:rPr>
              <a:t>秒</a:t>
            </a:r>
            <a:r>
              <a:rPr lang="en-US" sz="2000" b="0" i="0" u="none" strike="noStrike" kern="0" cap="none" spc="0" baseline="0">
                <a:solidFill>
                  <a:srgbClr val="0000FF"/>
                </a:solidFill>
                <a:uFillTx/>
                <a:latin typeface="Times New Roman" pitchFamily="18"/>
                <a:ea typeface="標楷體" pitchFamily="65"/>
                <a:cs typeface="Times New Roman" pitchFamily="18"/>
              </a:rPr>
              <a:t> (rad/s)</a:t>
            </a:r>
            <a:r>
              <a:rPr lang="zh-TW" sz="2000" b="0" i="0" u="none" strike="noStrike" kern="0" cap="none" spc="0" baseline="0">
                <a:solidFill>
                  <a:srgbClr val="0000FF"/>
                </a:solidFill>
                <a:uFillTx/>
                <a:latin typeface="Times New Roman" pitchFamily="18"/>
                <a:ea typeface="標楷體" pitchFamily="65"/>
                <a:cs typeface="Times New Roman" pitchFamily="18"/>
              </a:rPr>
              <a:t>單位</a:t>
            </a:r>
            <a:r>
              <a:rPr lang="en-US" sz="2000" b="0" i="0" u="none" strike="noStrike" kern="0" cap="none" spc="0" baseline="0">
                <a:solidFill>
                  <a:srgbClr val="0000FF"/>
                </a:solidFill>
                <a:uFillTx/>
                <a:latin typeface="Times New Roman" pitchFamily="18"/>
                <a:ea typeface="標楷體" pitchFamily="65"/>
                <a:cs typeface="Times New Roman" pitchFamily="18"/>
              </a:rPr>
              <a:t> </a:t>
            </a:r>
          </a:p>
        </p:txBody>
      </p:sp>
      <p:sp>
        <p:nvSpPr>
          <p:cNvPr id="6" name="Text Box 4"/>
          <p:cNvSpPr txBox="1"/>
          <p:nvPr/>
        </p:nvSpPr>
        <p:spPr>
          <a:xfrm>
            <a:off x="820884" y="1590379"/>
            <a:ext cx="4546597" cy="98488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1700"/>
              </a:spcBef>
              <a:spcAft>
                <a:spcPts val="0"/>
              </a:spcAft>
              <a:buNone/>
              <a:tabLst/>
              <a:defRPr sz="1800" b="0" i="0" u="none" strike="noStrike" kern="0" cap="none" spc="0" baseline="0">
                <a:solidFill>
                  <a:srgbClr val="000000"/>
                </a:solidFill>
                <a:uFillTx/>
              </a:defRPr>
            </a:pPr>
            <a:r>
              <a:rPr lang="en-US" sz="2800" b="1" i="0" u="none" strike="noStrike" kern="1200" cap="none" spc="0" baseline="0">
                <a:solidFill>
                  <a:srgbClr val="0000FF"/>
                </a:solidFill>
                <a:uFillTx/>
                <a:latin typeface="Times New Roman" pitchFamily="18"/>
                <a:ea typeface="新細明體" pitchFamily="18"/>
                <a:cs typeface="Times New Roman" pitchFamily="18"/>
              </a:rPr>
              <a:t>  V</a:t>
            </a:r>
            <a:r>
              <a:rPr lang="zh-TW" sz="2800" b="1" i="0" u="none" strike="noStrike" kern="1200" cap="none" spc="0" baseline="0">
                <a:solidFill>
                  <a:srgbClr val="0000FF"/>
                </a:solidFill>
                <a:uFillTx/>
                <a:latin typeface="Times New Roman" pitchFamily="18"/>
                <a:ea typeface="新細明體" pitchFamily="18"/>
                <a:cs typeface="Times New Roman" pitchFamily="18"/>
              </a:rPr>
              <a:t>＝</a:t>
            </a:r>
            <a:r>
              <a:rPr lang="en-US" sz="2800" b="1" i="0" u="none" strike="noStrike" kern="1200" cap="none" spc="0" baseline="0">
                <a:solidFill>
                  <a:srgbClr val="0000FF"/>
                </a:solidFill>
                <a:uFillTx/>
                <a:latin typeface="Times New Roman" pitchFamily="18"/>
                <a:ea typeface="新細明體" pitchFamily="18"/>
                <a:cs typeface="Times New Roman" pitchFamily="18"/>
              </a:rPr>
              <a:t>r ω</a:t>
            </a:r>
          </a:p>
          <a:p>
            <a:pPr marL="0" marR="0" lvl="0" indent="0" algn="l" defTabSz="914400" rtl="0" fontAlgn="auto" hangingPunct="1">
              <a:lnSpc>
                <a:spcPct val="100000"/>
              </a:lnSpc>
              <a:spcBef>
                <a:spcPts val="1200"/>
              </a:spcBef>
              <a:spcAft>
                <a:spcPts val="0"/>
              </a:spcAft>
              <a:buNone/>
              <a:tabLst/>
              <a:defRPr sz="1800" b="0" i="0" u="none" strike="noStrike" kern="0" cap="none" spc="0" baseline="0">
                <a:solidFill>
                  <a:srgbClr val="000000"/>
                </a:solidFill>
                <a:uFillTx/>
              </a:defRPr>
            </a:pPr>
            <a:r>
              <a:rPr lang="zh-TW" sz="2000" b="0" i="0" u="none" strike="noStrike" kern="1200" cap="none" spc="0" baseline="0">
                <a:solidFill>
                  <a:srgbClr val="0000FF"/>
                </a:solidFill>
                <a:uFillTx/>
                <a:latin typeface="Arial" pitchFamily="34"/>
                <a:ea typeface="標楷體" pitchFamily="65"/>
                <a:cs typeface="Arial" pitchFamily="34"/>
              </a:rPr>
              <a:t>線速度</a:t>
            </a:r>
            <a:r>
              <a:rPr lang="zh-TW" sz="2000" b="1" i="0" u="none" strike="noStrike" kern="0" cap="none" spc="0" baseline="0">
                <a:solidFill>
                  <a:srgbClr val="0000FF"/>
                </a:solidFill>
                <a:uFillTx/>
                <a:latin typeface="Arial" pitchFamily="34"/>
                <a:ea typeface="新細明體" pitchFamily="18"/>
                <a:cs typeface="Arial" pitchFamily="34"/>
              </a:rPr>
              <a:t>＝</a:t>
            </a:r>
            <a:r>
              <a:rPr lang="zh-TW" sz="2000" b="0" i="0" u="none" strike="noStrike" kern="0" cap="none" spc="0" baseline="0">
                <a:solidFill>
                  <a:srgbClr val="0000FF"/>
                </a:solidFill>
                <a:uFillTx/>
                <a:latin typeface="Arial" pitchFamily="34"/>
                <a:ea typeface="標楷體" pitchFamily="65"/>
                <a:cs typeface="Arial" pitchFamily="34"/>
              </a:rPr>
              <a:t>旋轉半徑ｘ角速度</a:t>
            </a:r>
            <a:endParaRPr lang="en-US" sz="1800" b="0" i="0" u="none" strike="noStrike" kern="1200" cap="none" spc="0" baseline="0">
              <a:solidFill>
                <a:srgbClr val="0000FF"/>
              </a:solidFill>
              <a:uFillTx/>
              <a:latin typeface="標楷體" pitchFamily="65"/>
              <a:ea typeface="新細明體" pitchFamily="18"/>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name="Slide180">
    <p:spTree>
      <p:nvGrpSpPr>
        <p:cNvPr id="1" name=""/>
        <p:cNvGrpSpPr/>
        <p:nvPr/>
      </p:nvGrpSpPr>
      <p:grpSpPr>
        <a:xfrm>
          <a:off x="0" y="0"/>
          <a:ext cx="0" cy="0"/>
          <a:chOff x="0" y="0"/>
          <a:chExt cx="0" cy="0"/>
        </a:xfrm>
      </p:grpSpPr>
      <p:sp>
        <p:nvSpPr>
          <p:cNvPr id="2" name="文字方塊 2"/>
          <p:cNvSpPr txBox="1"/>
          <p:nvPr/>
        </p:nvSpPr>
        <p:spPr>
          <a:xfrm>
            <a:off x="609603" y="341217"/>
            <a:ext cx="7772400" cy="1200332"/>
          </a:xfrm>
          <a:prstGeom prst="rect">
            <a:avLst/>
          </a:prstGeom>
          <a:noFill/>
          <a:ln cap="flat">
            <a:noFill/>
          </a:ln>
        </p:spPr>
        <p:txBody>
          <a:bodyPr vert="horz" wrap="square" lIns="91440" tIns="45720" rIns="91440" bIns="45720" anchor="t" anchorCtr="0" compatLnSpc="1">
            <a:spAutoFit/>
          </a:bodyPr>
          <a:lstStyle/>
          <a:p>
            <a:pPr marL="0" marR="0" lvl="0" indent="450854" algn="l" defTabSz="914400" rtl="0" fontAlgn="auto" hangingPunct="1">
              <a:lnSpc>
                <a:spcPct val="100000"/>
              </a:lnSpc>
              <a:spcBef>
                <a:spcPts val="1400"/>
              </a:spcBef>
              <a:spcAft>
                <a:spcPts val="0"/>
              </a:spcAft>
              <a:buClr>
                <a:srgbClr val="0000FF"/>
              </a:buClr>
              <a:buSzPct val="70000"/>
              <a:buFont typeface="Wingdings" pitchFamily="2"/>
              <a:buChar char="l"/>
              <a:tabLst/>
              <a:defRPr sz="1800" b="0" i="0" u="none" strike="noStrike" kern="0" cap="none" spc="0" baseline="0">
                <a:solidFill>
                  <a:srgbClr val="000000"/>
                </a:solidFill>
                <a:uFillTx/>
              </a:defRPr>
            </a:pPr>
            <a:r>
              <a:rPr lang="zh-TW" sz="2400" b="0" i="0" u="none" strike="noStrike" kern="0" cap="none" spc="0" baseline="0">
                <a:solidFill>
                  <a:srgbClr val="0000FF"/>
                </a:solidFill>
                <a:uFillTx/>
                <a:latin typeface="Times New Roman" pitchFamily="18"/>
                <a:ea typeface="標楷體" pitchFamily="65"/>
                <a:cs typeface="Times New Roman" pitchFamily="18"/>
              </a:rPr>
              <a:t>例題　踢足球時，踢到足球瞬間的膝關節角速度是</a:t>
            </a:r>
            <a:r>
              <a:rPr lang="en-US" sz="2400" b="0" i="0" u="none" strike="noStrike" kern="0" cap="none" spc="0" baseline="0">
                <a:solidFill>
                  <a:srgbClr val="0000FF"/>
                </a:solidFill>
                <a:uFillTx/>
                <a:latin typeface="Times New Roman" pitchFamily="18"/>
                <a:ea typeface="標楷體" pitchFamily="65"/>
                <a:cs typeface="Times New Roman" pitchFamily="18"/>
              </a:rPr>
              <a:t>573</a:t>
            </a:r>
            <a:r>
              <a:rPr lang="zh-TW" sz="2400" b="0" i="0" u="none" strike="noStrike" kern="0" cap="none" spc="0" baseline="0">
                <a:solidFill>
                  <a:srgbClr val="0000FF"/>
                </a:solidFill>
                <a:uFillTx/>
                <a:latin typeface="Times New Roman" pitchFamily="18"/>
                <a:ea typeface="標楷體" pitchFamily="65"/>
                <a:cs typeface="Times New Roman" pitchFamily="18"/>
              </a:rPr>
              <a:t>度</a:t>
            </a:r>
            <a:r>
              <a:rPr lang="en-US" sz="2400" b="0" i="0" u="none" strike="noStrike" kern="0" cap="none" spc="0" baseline="0">
                <a:solidFill>
                  <a:srgbClr val="0000FF"/>
                </a:solidFill>
                <a:uFillTx/>
                <a:latin typeface="Times New Roman" pitchFamily="18"/>
                <a:ea typeface="標楷體" pitchFamily="65"/>
                <a:cs typeface="Times New Roman" pitchFamily="18"/>
              </a:rPr>
              <a:t>/</a:t>
            </a:r>
            <a:r>
              <a:rPr lang="zh-TW" sz="2400" b="0" i="0" u="none" strike="noStrike" kern="0" cap="none" spc="0" baseline="0">
                <a:solidFill>
                  <a:srgbClr val="0000FF"/>
                </a:solidFill>
                <a:uFillTx/>
                <a:latin typeface="Times New Roman" pitchFamily="18"/>
                <a:ea typeface="標楷體" pitchFamily="65"/>
                <a:cs typeface="Times New Roman" pitchFamily="18"/>
              </a:rPr>
              <a:t>秒，假設足球員小腿長約</a:t>
            </a:r>
            <a:r>
              <a:rPr lang="en-US" sz="2400" b="0" i="0" u="none" strike="noStrike" kern="0" cap="none" spc="0" baseline="0">
                <a:solidFill>
                  <a:srgbClr val="0000FF"/>
                </a:solidFill>
                <a:uFillTx/>
                <a:latin typeface="Times New Roman" pitchFamily="18"/>
                <a:ea typeface="標楷體" pitchFamily="65"/>
                <a:cs typeface="Times New Roman" pitchFamily="18"/>
              </a:rPr>
              <a:t>50</a:t>
            </a:r>
            <a:r>
              <a:rPr lang="zh-TW" sz="2400" b="0" i="0" u="none" strike="noStrike" kern="0" cap="none" spc="0" baseline="0">
                <a:solidFill>
                  <a:srgbClr val="0000FF"/>
                </a:solidFill>
                <a:uFillTx/>
                <a:latin typeface="Times New Roman" pitchFamily="18"/>
                <a:ea typeface="標楷體" pitchFamily="65"/>
                <a:cs typeface="Times New Roman" pitchFamily="18"/>
              </a:rPr>
              <a:t>公分，請問踢到足球瞬間小腿末端的線速度是多少？</a:t>
            </a:r>
          </a:p>
        </p:txBody>
      </p:sp>
      <p:pic>
        <p:nvPicPr>
          <p:cNvPr id="3" name="內容版面配置區 1"/>
          <p:cNvPicPr>
            <a:picLocks noChangeAspect="1"/>
          </p:cNvPicPr>
          <p:nvPr/>
        </p:nvPicPr>
        <p:blipFill>
          <a:blip r:embed="rId2"/>
          <a:stretch>
            <a:fillRect/>
          </a:stretch>
        </p:blipFill>
        <p:spPr>
          <a:xfrm>
            <a:off x="5227780" y="1809935"/>
            <a:ext cx="3450762" cy="2096508"/>
          </a:xfrm>
          <a:prstGeom prst="rect">
            <a:avLst/>
          </a:prstGeom>
          <a:solidFill>
            <a:srgbClr val="EDEDED"/>
          </a:solidFill>
          <a:ln cap="flat">
            <a:noFill/>
          </a:ln>
        </p:spPr>
      </p:pic>
      <p:pic>
        <p:nvPicPr>
          <p:cNvPr id="4" name="圖片 3"/>
          <p:cNvPicPr>
            <a:picLocks noChangeAspect="1"/>
          </p:cNvPicPr>
          <p:nvPr/>
        </p:nvPicPr>
        <p:blipFill>
          <a:blip r:embed="rId3"/>
          <a:stretch>
            <a:fillRect/>
          </a:stretch>
        </p:blipFill>
        <p:spPr>
          <a:xfrm>
            <a:off x="5227780" y="4174830"/>
            <a:ext cx="3450762" cy="2096508"/>
          </a:xfrm>
          <a:prstGeom prst="rect">
            <a:avLst/>
          </a:prstGeom>
          <a:solidFill>
            <a:srgbClr val="EDEDED"/>
          </a:solidFill>
          <a:ln cap="flat">
            <a:noFill/>
          </a:ln>
        </p:spPr>
      </p:pic>
      <p:pic>
        <p:nvPicPr>
          <p:cNvPr id="5" name="圖片 5"/>
          <p:cNvPicPr>
            <a:picLocks noChangeAspect="1"/>
          </p:cNvPicPr>
          <p:nvPr/>
        </p:nvPicPr>
        <p:blipFill>
          <a:blip r:embed="rId4"/>
          <a:stretch>
            <a:fillRect/>
          </a:stretch>
        </p:blipFill>
        <p:spPr>
          <a:xfrm>
            <a:off x="1952335" y="3286829"/>
            <a:ext cx="2909456" cy="3019851"/>
          </a:xfrm>
          <a:prstGeom prst="rect">
            <a:avLst/>
          </a:prstGeom>
          <a:noFill/>
          <a:ln cap="flat">
            <a:noFill/>
          </a:ln>
        </p:spPr>
      </p:pic>
      <p:sp>
        <p:nvSpPr>
          <p:cNvPr id="6" name="矩形 5"/>
          <p:cNvSpPr/>
          <p:nvPr/>
        </p:nvSpPr>
        <p:spPr>
          <a:xfrm>
            <a:off x="168981" y="2630929"/>
            <a:ext cx="4326821" cy="400114"/>
          </a:xfrm>
          <a:prstGeom prst="rect">
            <a:avLst/>
          </a:prstGeom>
          <a:noFill/>
          <a:ln cap="flat">
            <a:noFill/>
            <a:prstDash val="solid"/>
          </a:ln>
        </p:spPr>
        <p:txBody>
          <a:bodyPr vert="horz" wrap="none" lIns="91440" tIns="45720" rIns="91440" bIns="45720" anchor="t" anchorCtr="0" compatLnSpc="1">
            <a:spAutoFit/>
          </a:bodyPr>
          <a:lstStyle/>
          <a:p>
            <a:pPr marL="0" marR="0" lvl="0" indent="450854" algn="l" defTabSz="914400" rtl="0" fontAlgn="auto" hangingPunct="1">
              <a:lnSpc>
                <a:spcPct val="100000"/>
              </a:lnSpc>
              <a:spcBef>
                <a:spcPts val="1200"/>
              </a:spcBef>
              <a:spcAft>
                <a:spcPts val="0"/>
              </a:spcAft>
              <a:buClr>
                <a:srgbClr val="0000FF"/>
              </a:buClr>
              <a:buSzPct val="70000"/>
              <a:buFont typeface="Wingdings" pitchFamily="2"/>
              <a:buChar char="l"/>
              <a:tabLst/>
              <a:defRPr sz="1800" b="0" i="0" u="none" strike="noStrike" kern="0" cap="none" spc="0" baseline="0">
                <a:solidFill>
                  <a:srgbClr val="000000"/>
                </a:solidFill>
                <a:uFillTx/>
              </a:defRPr>
            </a:pPr>
            <a:r>
              <a:rPr lang="zh-TW" sz="2000" b="0" i="0" u="none" strike="noStrike" kern="0" cap="none" spc="0" baseline="0">
                <a:solidFill>
                  <a:srgbClr val="0000FF"/>
                </a:solidFill>
                <a:uFillTx/>
                <a:latin typeface="Times New Roman" pitchFamily="18"/>
                <a:ea typeface="標楷體" pitchFamily="65"/>
                <a:cs typeface="Times New Roman" pitchFamily="18"/>
              </a:rPr>
              <a:t>角速度必須採</a:t>
            </a:r>
            <a:r>
              <a:rPr lang="zh-TW" sz="2000" b="0" i="0" u="none" strike="noStrike" kern="0" cap="none" spc="0" baseline="0">
                <a:solidFill>
                  <a:srgbClr val="FF0000"/>
                </a:solidFill>
                <a:uFillTx/>
                <a:latin typeface="Times New Roman" pitchFamily="18"/>
                <a:ea typeface="標楷體" pitchFamily="65"/>
                <a:cs typeface="Times New Roman" pitchFamily="18"/>
              </a:rPr>
              <a:t>弧度</a:t>
            </a:r>
            <a:r>
              <a:rPr lang="en-US" sz="2000" b="0" i="0" u="none" strike="noStrike" kern="0" cap="none" spc="0" baseline="0">
                <a:solidFill>
                  <a:srgbClr val="FF0000"/>
                </a:solidFill>
                <a:uFillTx/>
                <a:latin typeface="Times New Roman" pitchFamily="18"/>
                <a:ea typeface="標楷體" pitchFamily="65"/>
                <a:cs typeface="Times New Roman" pitchFamily="18"/>
              </a:rPr>
              <a:t>/</a:t>
            </a:r>
            <a:r>
              <a:rPr lang="zh-TW" sz="2000" b="0" i="0" u="none" strike="noStrike" kern="0" cap="none" spc="0" baseline="0">
                <a:solidFill>
                  <a:srgbClr val="FF0000"/>
                </a:solidFill>
                <a:uFillTx/>
                <a:latin typeface="Times New Roman" pitchFamily="18"/>
                <a:ea typeface="標楷體" pitchFamily="65"/>
                <a:cs typeface="Times New Roman" pitchFamily="18"/>
              </a:rPr>
              <a:t>秒</a:t>
            </a:r>
            <a:r>
              <a:rPr lang="en-US" sz="2000" b="0" i="0" u="none" strike="noStrike" kern="0" cap="none" spc="0" baseline="0">
                <a:solidFill>
                  <a:srgbClr val="0000FF"/>
                </a:solidFill>
                <a:uFillTx/>
                <a:latin typeface="Times New Roman" pitchFamily="18"/>
                <a:ea typeface="標楷體" pitchFamily="65"/>
                <a:cs typeface="Times New Roman" pitchFamily="18"/>
              </a:rPr>
              <a:t> (rad/s)</a:t>
            </a:r>
            <a:r>
              <a:rPr lang="zh-TW" sz="2000" b="0" i="0" u="none" strike="noStrike" kern="0" cap="none" spc="0" baseline="0">
                <a:solidFill>
                  <a:srgbClr val="0000FF"/>
                </a:solidFill>
                <a:uFillTx/>
                <a:latin typeface="Times New Roman" pitchFamily="18"/>
                <a:ea typeface="標楷體" pitchFamily="65"/>
                <a:cs typeface="Times New Roman" pitchFamily="18"/>
              </a:rPr>
              <a:t>單位</a:t>
            </a:r>
            <a:r>
              <a:rPr lang="en-US" sz="2000" b="0" i="0" u="none" strike="noStrike" kern="0" cap="none" spc="0" baseline="0">
                <a:solidFill>
                  <a:srgbClr val="0000FF"/>
                </a:solidFill>
                <a:uFillTx/>
                <a:latin typeface="Times New Roman" pitchFamily="18"/>
                <a:ea typeface="標楷體" pitchFamily="65"/>
                <a:cs typeface="Times New Roman" pitchFamily="18"/>
              </a:rPr>
              <a:t> </a:t>
            </a:r>
          </a:p>
        </p:txBody>
      </p:sp>
      <p:sp>
        <p:nvSpPr>
          <p:cNvPr id="7" name="Text Box 4"/>
          <p:cNvSpPr txBox="1"/>
          <p:nvPr/>
        </p:nvSpPr>
        <p:spPr>
          <a:xfrm>
            <a:off x="820884" y="1590379"/>
            <a:ext cx="4546597" cy="98488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1700"/>
              </a:spcBef>
              <a:spcAft>
                <a:spcPts val="0"/>
              </a:spcAft>
              <a:buNone/>
              <a:tabLst/>
              <a:defRPr sz="1800" b="0" i="0" u="none" strike="noStrike" kern="0" cap="none" spc="0" baseline="0">
                <a:solidFill>
                  <a:srgbClr val="000000"/>
                </a:solidFill>
                <a:uFillTx/>
              </a:defRPr>
            </a:pPr>
            <a:r>
              <a:rPr lang="en-US" sz="2800" b="1" i="0" u="none" strike="noStrike" kern="1200" cap="none" spc="0" baseline="0">
                <a:solidFill>
                  <a:srgbClr val="0000FF"/>
                </a:solidFill>
                <a:uFillTx/>
                <a:latin typeface="Times New Roman" pitchFamily="18"/>
                <a:ea typeface="新細明體" pitchFamily="18"/>
                <a:cs typeface="Times New Roman" pitchFamily="18"/>
              </a:rPr>
              <a:t>  V</a:t>
            </a:r>
            <a:r>
              <a:rPr lang="zh-TW" sz="2800" b="1" i="0" u="none" strike="noStrike" kern="1200" cap="none" spc="0" baseline="0">
                <a:solidFill>
                  <a:srgbClr val="0000FF"/>
                </a:solidFill>
                <a:uFillTx/>
                <a:latin typeface="Times New Roman" pitchFamily="18"/>
                <a:ea typeface="新細明體" pitchFamily="18"/>
                <a:cs typeface="Times New Roman" pitchFamily="18"/>
              </a:rPr>
              <a:t>＝</a:t>
            </a:r>
            <a:r>
              <a:rPr lang="en-US" sz="2800" b="1" i="0" u="none" strike="noStrike" kern="1200" cap="none" spc="0" baseline="0">
                <a:solidFill>
                  <a:srgbClr val="0000FF"/>
                </a:solidFill>
                <a:uFillTx/>
                <a:latin typeface="Times New Roman" pitchFamily="18"/>
                <a:ea typeface="新細明體" pitchFamily="18"/>
                <a:cs typeface="Times New Roman" pitchFamily="18"/>
              </a:rPr>
              <a:t>r ω</a:t>
            </a:r>
          </a:p>
          <a:p>
            <a:pPr marL="0" marR="0" lvl="0" indent="0" algn="l" defTabSz="914400" rtl="0" fontAlgn="auto" hangingPunct="1">
              <a:lnSpc>
                <a:spcPct val="100000"/>
              </a:lnSpc>
              <a:spcBef>
                <a:spcPts val="1200"/>
              </a:spcBef>
              <a:spcAft>
                <a:spcPts val="0"/>
              </a:spcAft>
              <a:buNone/>
              <a:tabLst/>
              <a:defRPr sz="1800" b="0" i="0" u="none" strike="noStrike" kern="0" cap="none" spc="0" baseline="0">
                <a:solidFill>
                  <a:srgbClr val="000000"/>
                </a:solidFill>
                <a:uFillTx/>
              </a:defRPr>
            </a:pPr>
            <a:r>
              <a:rPr lang="zh-TW" sz="2000" b="0" i="0" u="none" strike="noStrike" kern="1200" cap="none" spc="0" baseline="0">
                <a:solidFill>
                  <a:srgbClr val="0000FF"/>
                </a:solidFill>
                <a:uFillTx/>
                <a:latin typeface="Arial" pitchFamily="34"/>
                <a:ea typeface="標楷體" pitchFamily="65"/>
                <a:cs typeface="Arial" pitchFamily="34"/>
              </a:rPr>
              <a:t>線速度</a:t>
            </a:r>
            <a:r>
              <a:rPr lang="zh-TW" sz="2000" b="1" i="0" u="none" strike="noStrike" kern="0" cap="none" spc="0" baseline="0">
                <a:solidFill>
                  <a:srgbClr val="0000FF"/>
                </a:solidFill>
                <a:uFillTx/>
                <a:latin typeface="Arial" pitchFamily="34"/>
                <a:ea typeface="新細明體" pitchFamily="18"/>
                <a:cs typeface="Arial" pitchFamily="34"/>
              </a:rPr>
              <a:t>＝</a:t>
            </a:r>
            <a:r>
              <a:rPr lang="zh-TW" sz="2000" b="0" i="0" u="none" strike="noStrike" kern="0" cap="none" spc="0" baseline="0">
                <a:solidFill>
                  <a:srgbClr val="0000FF"/>
                </a:solidFill>
                <a:uFillTx/>
                <a:latin typeface="Arial" pitchFamily="34"/>
                <a:ea typeface="標楷體" pitchFamily="65"/>
                <a:cs typeface="Arial" pitchFamily="34"/>
              </a:rPr>
              <a:t>旋轉半徑ｘ角速度</a:t>
            </a:r>
            <a:endParaRPr lang="en-US" sz="1800" b="0" i="0" u="none" strike="noStrike" kern="1200" cap="none" spc="0" baseline="0">
              <a:solidFill>
                <a:srgbClr val="0000FF"/>
              </a:solidFill>
              <a:uFillTx/>
              <a:latin typeface="標楷體" pitchFamily="65"/>
              <a:ea typeface="新細明體" pitchFamily="18"/>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name="Slide33">
    <p:spTree>
      <p:nvGrpSpPr>
        <p:cNvPr id="1" name=""/>
        <p:cNvGrpSpPr/>
        <p:nvPr/>
      </p:nvGrpSpPr>
      <p:grpSpPr>
        <a:xfrm>
          <a:off x="0" y="0"/>
          <a:ext cx="0" cy="0"/>
          <a:chOff x="0" y="0"/>
          <a:chExt cx="0" cy="0"/>
        </a:xfrm>
      </p:grpSpPr>
      <p:sp>
        <p:nvSpPr>
          <p:cNvPr id="2" name="文字方塊 2"/>
          <p:cNvSpPr txBox="1"/>
          <p:nvPr/>
        </p:nvSpPr>
        <p:spPr>
          <a:xfrm>
            <a:off x="609603" y="609603"/>
            <a:ext cx="7772400" cy="1569659"/>
          </a:xfrm>
          <a:prstGeom prst="rect">
            <a:avLst/>
          </a:prstGeom>
          <a:noFill/>
          <a:ln cap="flat">
            <a:noFill/>
          </a:ln>
        </p:spPr>
        <p:txBody>
          <a:bodyPr vert="horz" wrap="square" lIns="91440" tIns="45720" rIns="91440" bIns="45720" anchor="t" anchorCtr="0" compatLnSpc="1">
            <a:spAutoFit/>
          </a:bodyPr>
          <a:lstStyle/>
          <a:p>
            <a:pPr marL="0" marR="0" lvl="0" indent="450854" algn="l" defTabSz="914400" rtl="0" fontAlgn="auto" hangingPunct="1">
              <a:lnSpc>
                <a:spcPct val="100000"/>
              </a:lnSpc>
              <a:spcBef>
                <a:spcPts val="1400"/>
              </a:spcBef>
              <a:spcAft>
                <a:spcPts val="0"/>
              </a:spcAft>
              <a:buClr>
                <a:srgbClr val="0000FF"/>
              </a:buClr>
              <a:buSzPct val="70000"/>
              <a:buFont typeface="Wingdings" pitchFamily="2"/>
              <a:buChar char="l"/>
              <a:tabLst/>
              <a:defRPr sz="1800" b="0" i="0" u="none" strike="noStrike" kern="0" cap="none" spc="0" baseline="0">
                <a:solidFill>
                  <a:srgbClr val="000000"/>
                </a:solidFill>
                <a:uFillTx/>
              </a:defRPr>
            </a:pPr>
            <a:r>
              <a:rPr lang="zh-TW" sz="2400" b="0" i="0" u="none" strike="noStrike" kern="1200" cap="none" spc="0" baseline="0">
                <a:solidFill>
                  <a:srgbClr val="0000FF"/>
                </a:solidFill>
                <a:uFillTx/>
                <a:latin typeface="Times New Roman" pitchFamily="18"/>
                <a:ea typeface="標楷體" pitchFamily="65"/>
                <a:cs typeface="Times New Roman" pitchFamily="18"/>
              </a:rPr>
              <a:t>例題　</a:t>
            </a:r>
            <a:r>
              <a:rPr lang="zh-TW" sz="2400" b="0" i="0" u="none" strike="noStrike" kern="0" cap="none" spc="0" baseline="0">
                <a:solidFill>
                  <a:srgbClr val="0000FF"/>
                </a:solidFill>
                <a:uFillTx/>
                <a:latin typeface="Times New Roman" pitchFamily="18"/>
                <a:ea typeface="標楷體" pitchFamily="65"/>
                <a:cs typeface="Times New Roman" pitchFamily="18"/>
              </a:rPr>
              <a:t>體操選手在做單槓大廻環動作時，選手在上端時的身體旋轉瞬間角速度為</a:t>
            </a:r>
            <a:r>
              <a:rPr lang="en-US" sz="2400" b="0" i="0" u="none" strike="noStrike" kern="0" cap="none" spc="0" baseline="0">
                <a:solidFill>
                  <a:srgbClr val="0000FF"/>
                </a:solidFill>
                <a:uFillTx/>
                <a:latin typeface="Times New Roman" pitchFamily="18"/>
                <a:ea typeface="標楷體" pitchFamily="65"/>
                <a:cs typeface="Times New Roman" pitchFamily="18"/>
              </a:rPr>
              <a:t>45</a:t>
            </a:r>
            <a:r>
              <a:rPr lang="zh-TW" sz="2400" b="0" i="0" u="none" strike="noStrike" kern="0" cap="none" spc="0" baseline="0">
                <a:solidFill>
                  <a:srgbClr val="0000FF"/>
                </a:solidFill>
                <a:uFillTx/>
                <a:latin typeface="Times New Roman" pitchFamily="18"/>
                <a:ea typeface="標楷體" pitchFamily="65"/>
                <a:cs typeface="Times New Roman" pitchFamily="18"/>
              </a:rPr>
              <a:t>度</a:t>
            </a:r>
            <a:r>
              <a:rPr lang="en-US" sz="2400" b="0" i="0" u="none" strike="noStrike" kern="0" cap="none" spc="0" baseline="0">
                <a:solidFill>
                  <a:srgbClr val="0000FF"/>
                </a:solidFill>
                <a:uFillTx/>
                <a:latin typeface="Times New Roman" pitchFamily="18"/>
                <a:ea typeface="標楷體" pitchFamily="65"/>
                <a:cs typeface="Times New Roman" pitchFamily="18"/>
              </a:rPr>
              <a:t>/</a:t>
            </a:r>
            <a:r>
              <a:rPr lang="zh-TW" sz="2400" b="0" i="0" u="none" strike="noStrike" kern="0" cap="none" spc="0" baseline="0">
                <a:solidFill>
                  <a:srgbClr val="0000FF"/>
                </a:solidFill>
                <a:uFillTx/>
                <a:latin typeface="Times New Roman" pitchFamily="18"/>
                <a:ea typeface="標楷體" pitchFamily="65"/>
                <a:cs typeface="Times New Roman" pitchFamily="18"/>
              </a:rPr>
              <a:t>秒，在經過</a:t>
            </a:r>
            <a:r>
              <a:rPr lang="en-US" sz="2400" b="0" i="0" u="none" strike="noStrike" kern="0" cap="none" spc="0" baseline="0">
                <a:solidFill>
                  <a:srgbClr val="0000FF"/>
                </a:solidFill>
                <a:uFillTx/>
                <a:latin typeface="Times New Roman" pitchFamily="18"/>
                <a:ea typeface="標楷體" pitchFamily="65"/>
                <a:cs typeface="Times New Roman" pitchFamily="18"/>
              </a:rPr>
              <a:t>0.45</a:t>
            </a:r>
            <a:r>
              <a:rPr lang="zh-TW" sz="2400" b="0" i="0" u="none" strike="noStrike" kern="0" cap="none" spc="0" baseline="0">
                <a:solidFill>
                  <a:srgbClr val="0000FF"/>
                </a:solidFill>
                <a:uFillTx/>
                <a:latin typeface="Times New Roman" pitchFamily="18"/>
                <a:ea typeface="標楷體" pitchFamily="65"/>
                <a:cs typeface="Times New Roman" pitchFamily="18"/>
              </a:rPr>
              <a:t>秒後，選手擺動到下端時的身體旋轉瞬間角速度為</a:t>
            </a:r>
            <a:r>
              <a:rPr lang="en-US" sz="2400" b="0" i="0" u="none" strike="noStrike" kern="0" cap="none" spc="0" baseline="0">
                <a:solidFill>
                  <a:srgbClr val="0000FF"/>
                </a:solidFill>
                <a:uFillTx/>
                <a:latin typeface="Times New Roman" pitchFamily="18"/>
                <a:ea typeface="標楷體" pitchFamily="65"/>
                <a:cs typeface="Times New Roman" pitchFamily="18"/>
              </a:rPr>
              <a:t>180</a:t>
            </a:r>
            <a:r>
              <a:rPr lang="zh-TW" sz="2400" b="0" i="0" u="none" strike="noStrike" kern="0" cap="none" spc="0" baseline="0">
                <a:solidFill>
                  <a:srgbClr val="0000FF"/>
                </a:solidFill>
                <a:uFillTx/>
                <a:latin typeface="Times New Roman" pitchFamily="18"/>
                <a:ea typeface="標楷體" pitchFamily="65"/>
                <a:cs typeface="Times New Roman" pitchFamily="18"/>
              </a:rPr>
              <a:t>度</a:t>
            </a:r>
            <a:r>
              <a:rPr lang="en-US" sz="2400" b="0" i="0" u="none" strike="noStrike" kern="0" cap="none" spc="0" baseline="0">
                <a:solidFill>
                  <a:srgbClr val="0000FF"/>
                </a:solidFill>
                <a:uFillTx/>
                <a:latin typeface="Times New Roman" pitchFamily="18"/>
                <a:ea typeface="標楷體" pitchFamily="65"/>
                <a:cs typeface="Times New Roman" pitchFamily="18"/>
              </a:rPr>
              <a:t>/</a:t>
            </a:r>
            <a:r>
              <a:rPr lang="zh-TW" sz="2400" b="0" i="0" u="none" strike="noStrike" kern="0" cap="none" spc="0" baseline="0">
                <a:solidFill>
                  <a:srgbClr val="0000FF"/>
                </a:solidFill>
                <a:uFillTx/>
                <a:latin typeface="Times New Roman" pitchFamily="18"/>
                <a:ea typeface="標楷體" pitchFamily="65"/>
                <a:cs typeface="Times New Roman" pitchFamily="18"/>
              </a:rPr>
              <a:t>秒，請問體操選手下擺身體旋轉角加速度為多少？</a:t>
            </a:r>
          </a:p>
        </p:txBody>
      </p:sp>
      <p:pic>
        <p:nvPicPr>
          <p:cNvPr id="3" name="圖片 2"/>
          <p:cNvPicPr>
            <a:picLocks noChangeAspect="1"/>
          </p:cNvPicPr>
          <p:nvPr/>
        </p:nvPicPr>
        <p:blipFill>
          <a:blip r:embed="rId2"/>
          <a:stretch>
            <a:fillRect/>
          </a:stretch>
        </p:blipFill>
        <p:spPr>
          <a:xfrm>
            <a:off x="5613401" y="2623669"/>
            <a:ext cx="3530598" cy="4234330"/>
          </a:xfrm>
          <a:prstGeom prst="rect">
            <a:avLst/>
          </a:prstGeom>
          <a:noFill/>
          <a:ln cap="flat">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name="Slide181">
    <p:spTree>
      <p:nvGrpSpPr>
        <p:cNvPr id="1" name=""/>
        <p:cNvGrpSpPr/>
        <p:nvPr/>
      </p:nvGrpSpPr>
      <p:grpSpPr>
        <a:xfrm>
          <a:off x="0" y="0"/>
          <a:ext cx="0" cy="0"/>
          <a:chOff x="0" y="0"/>
          <a:chExt cx="0" cy="0"/>
        </a:xfrm>
      </p:grpSpPr>
      <p:sp>
        <p:nvSpPr>
          <p:cNvPr id="2" name="文字方塊 2"/>
          <p:cNvSpPr txBox="1"/>
          <p:nvPr/>
        </p:nvSpPr>
        <p:spPr>
          <a:xfrm>
            <a:off x="609603" y="341217"/>
            <a:ext cx="7772400" cy="1200332"/>
          </a:xfrm>
          <a:prstGeom prst="rect">
            <a:avLst/>
          </a:prstGeom>
          <a:noFill/>
          <a:ln cap="flat">
            <a:noFill/>
          </a:ln>
        </p:spPr>
        <p:txBody>
          <a:bodyPr vert="horz" wrap="square" lIns="91440" tIns="45720" rIns="91440" bIns="45720" anchor="t" anchorCtr="0" compatLnSpc="1">
            <a:spAutoFit/>
          </a:bodyPr>
          <a:lstStyle/>
          <a:p>
            <a:pPr marL="0" marR="0" lvl="0" indent="450854" algn="l" defTabSz="914400" rtl="0" fontAlgn="auto" hangingPunct="1">
              <a:lnSpc>
                <a:spcPct val="100000"/>
              </a:lnSpc>
              <a:spcBef>
                <a:spcPts val="1400"/>
              </a:spcBef>
              <a:spcAft>
                <a:spcPts val="0"/>
              </a:spcAft>
              <a:buClr>
                <a:srgbClr val="0000FF"/>
              </a:buClr>
              <a:buSzPct val="70000"/>
              <a:buFont typeface="Wingdings" pitchFamily="2"/>
              <a:buChar char="l"/>
              <a:tabLst/>
              <a:defRPr sz="1800" b="0" i="0" u="none" strike="noStrike" kern="0" cap="none" spc="0" baseline="0">
                <a:solidFill>
                  <a:srgbClr val="000000"/>
                </a:solidFill>
                <a:uFillTx/>
              </a:defRPr>
            </a:pPr>
            <a:r>
              <a:rPr lang="zh-TW" sz="2400" b="0" i="0" u="none" strike="noStrike" kern="0" cap="none" spc="0" baseline="0">
                <a:solidFill>
                  <a:srgbClr val="0000FF"/>
                </a:solidFill>
                <a:uFillTx/>
                <a:latin typeface="Times New Roman" pitchFamily="18"/>
                <a:ea typeface="標楷體" pitchFamily="65"/>
                <a:cs typeface="Times New Roman" pitchFamily="18"/>
              </a:rPr>
              <a:t>例題　踢足球時，踢到足球瞬間的膝關節角速度是</a:t>
            </a:r>
            <a:r>
              <a:rPr lang="en-US" sz="2400" b="0" i="0" u="none" strike="noStrike" kern="0" cap="none" spc="0" baseline="0">
                <a:solidFill>
                  <a:srgbClr val="0000FF"/>
                </a:solidFill>
                <a:uFillTx/>
                <a:latin typeface="Times New Roman" pitchFamily="18"/>
                <a:ea typeface="標楷體" pitchFamily="65"/>
                <a:cs typeface="Times New Roman" pitchFamily="18"/>
              </a:rPr>
              <a:t>573</a:t>
            </a:r>
            <a:r>
              <a:rPr lang="zh-TW" sz="2400" b="0" i="0" u="none" strike="noStrike" kern="0" cap="none" spc="0" baseline="0">
                <a:solidFill>
                  <a:srgbClr val="0000FF"/>
                </a:solidFill>
                <a:uFillTx/>
                <a:latin typeface="Times New Roman" pitchFamily="18"/>
                <a:ea typeface="標楷體" pitchFamily="65"/>
                <a:cs typeface="Times New Roman" pitchFamily="18"/>
              </a:rPr>
              <a:t>度</a:t>
            </a:r>
            <a:r>
              <a:rPr lang="en-US" sz="2400" b="0" i="0" u="none" strike="noStrike" kern="0" cap="none" spc="0" baseline="0">
                <a:solidFill>
                  <a:srgbClr val="0000FF"/>
                </a:solidFill>
                <a:uFillTx/>
                <a:latin typeface="Times New Roman" pitchFamily="18"/>
                <a:ea typeface="標楷體" pitchFamily="65"/>
                <a:cs typeface="Times New Roman" pitchFamily="18"/>
              </a:rPr>
              <a:t>/</a:t>
            </a:r>
            <a:r>
              <a:rPr lang="zh-TW" sz="2400" b="0" i="0" u="none" strike="noStrike" kern="0" cap="none" spc="0" baseline="0">
                <a:solidFill>
                  <a:srgbClr val="0000FF"/>
                </a:solidFill>
                <a:uFillTx/>
                <a:latin typeface="Times New Roman" pitchFamily="18"/>
                <a:ea typeface="標楷體" pitchFamily="65"/>
                <a:cs typeface="Times New Roman" pitchFamily="18"/>
              </a:rPr>
              <a:t>秒，假設足球員小腿長約</a:t>
            </a:r>
            <a:r>
              <a:rPr lang="en-US" sz="2400" b="0" i="0" u="none" strike="noStrike" kern="0" cap="none" spc="0" baseline="0">
                <a:solidFill>
                  <a:srgbClr val="0000FF"/>
                </a:solidFill>
                <a:uFillTx/>
                <a:latin typeface="Times New Roman" pitchFamily="18"/>
                <a:ea typeface="標楷體" pitchFamily="65"/>
                <a:cs typeface="Times New Roman" pitchFamily="18"/>
              </a:rPr>
              <a:t>50</a:t>
            </a:r>
            <a:r>
              <a:rPr lang="zh-TW" sz="2400" b="0" i="0" u="none" strike="noStrike" kern="0" cap="none" spc="0" baseline="0">
                <a:solidFill>
                  <a:srgbClr val="0000FF"/>
                </a:solidFill>
                <a:uFillTx/>
                <a:latin typeface="Times New Roman" pitchFamily="18"/>
                <a:ea typeface="標楷體" pitchFamily="65"/>
                <a:cs typeface="Times New Roman" pitchFamily="18"/>
              </a:rPr>
              <a:t>公分，請問踢到足球瞬間小腿末端的線速度是多少？</a:t>
            </a:r>
          </a:p>
        </p:txBody>
      </p:sp>
      <p:pic>
        <p:nvPicPr>
          <p:cNvPr id="3" name="內容版面配置區 1"/>
          <p:cNvPicPr>
            <a:picLocks noChangeAspect="1"/>
          </p:cNvPicPr>
          <p:nvPr/>
        </p:nvPicPr>
        <p:blipFill>
          <a:blip r:embed="rId2"/>
          <a:stretch>
            <a:fillRect/>
          </a:stretch>
        </p:blipFill>
        <p:spPr>
          <a:xfrm>
            <a:off x="5227780" y="1809935"/>
            <a:ext cx="3450762" cy="2096508"/>
          </a:xfrm>
          <a:prstGeom prst="rect">
            <a:avLst/>
          </a:prstGeom>
          <a:solidFill>
            <a:srgbClr val="EDEDED"/>
          </a:solidFill>
          <a:ln cap="flat">
            <a:noFill/>
          </a:ln>
        </p:spPr>
      </p:pic>
      <p:pic>
        <p:nvPicPr>
          <p:cNvPr id="4" name="圖片 3"/>
          <p:cNvPicPr>
            <a:picLocks noChangeAspect="1"/>
          </p:cNvPicPr>
          <p:nvPr/>
        </p:nvPicPr>
        <p:blipFill>
          <a:blip r:embed="rId3"/>
          <a:stretch>
            <a:fillRect/>
          </a:stretch>
        </p:blipFill>
        <p:spPr>
          <a:xfrm>
            <a:off x="5227780" y="4174830"/>
            <a:ext cx="3450762" cy="2096508"/>
          </a:xfrm>
          <a:prstGeom prst="rect">
            <a:avLst/>
          </a:prstGeom>
          <a:solidFill>
            <a:srgbClr val="EDEDED"/>
          </a:solidFill>
          <a:ln cap="flat">
            <a:noFill/>
          </a:ln>
        </p:spPr>
      </p:pic>
      <p:pic>
        <p:nvPicPr>
          <p:cNvPr id="5" name="圖片 5"/>
          <p:cNvPicPr>
            <a:picLocks noChangeAspect="1"/>
          </p:cNvPicPr>
          <p:nvPr/>
        </p:nvPicPr>
        <p:blipFill>
          <a:blip r:embed="rId4"/>
          <a:stretch>
            <a:fillRect/>
          </a:stretch>
        </p:blipFill>
        <p:spPr>
          <a:xfrm>
            <a:off x="1952335" y="3286829"/>
            <a:ext cx="2909456" cy="3019851"/>
          </a:xfrm>
          <a:prstGeom prst="rect">
            <a:avLst/>
          </a:prstGeom>
          <a:noFill/>
          <a:ln cap="flat">
            <a:noFill/>
          </a:ln>
        </p:spPr>
      </p:pic>
      <p:sp>
        <p:nvSpPr>
          <p:cNvPr id="6" name="矩形 5"/>
          <p:cNvSpPr/>
          <p:nvPr/>
        </p:nvSpPr>
        <p:spPr>
          <a:xfrm>
            <a:off x="168981" y="2630929"/>
            <a:ext cx="4326821" cy="400114"/>
          </a:xfrm>
          <a:prstGeom prst="rect">
            <a:avLst/>
          </a:prstGeom>
          <a:noFill/>
          <a:ln cap="flat">
            <a:noFill/>
            <a:prstDash val="solid"/>
          </a:ln>
        </p:spPr>
        <p:txBody>
          <a:bodyPr vert="horz" wrap="none" lIns="91440" tIns="45720" rIns="91440" bIns="45720" anchor="t" anchorCtr="0" compatLnSpc="1">
            <a:spAutoFit/>
          </a:bodyPr>
          <a:lstStyle/>
          <a:p>
            <a:pPr marL="0" marR="0" lvl="0" indent="450854" algn="l" defTabSz="914400" rtl="0" fontAlgn="auto" hangingPunct="1">
              <a:lnSpc>
                <a:spcPct val="100000"/>
              </a:lnSpc>
              <a:spcBef>
                <a:spcPts val="1200"/>
              </a:spcBef>
              <a:spcAft>
                <a:spcPts val="0"/>
              </a:spcAft>
              <a:buClr>
                <a:srgbClr val="0000FF"/>
              </a:buClr>
              <a:buSzPct val="70000"/>
              <a:buFont typeface="Wingdings" pitchFamily="2"/>
              <a:buChar char="l"/>
              <a:tabLst/>
              <a:defRPr sz="1800" b="0" i="0" u="none" strike="noStrike" kern="0" cap="none" spc="0" baseline="0">
                <a:solidFill>
                  <a:srgbClr val="000000"/>
                </a:solidFill>
                <a:uFillTx/>
              </a:defRPr>
            </a:pPr>
            <a:r>
              <a:rPr lang="zh-TW" sz="2000" b="0" i="0" u="none" strike="noStrike" kern="0" cap="none" spc="0" baseline="0">
                <a:solidFill>
                  <a:srgbClr val="0000FF"/>
                </a:solidFill>
                <a:uFillTx/>
                <a:latin typeface="Times New Roman" pitchFamily="18"/>
                <a:ea typeface="標楷體" pitchFamily="65"/>
                <a:cs typeface="Times New Roman" pitchFamily="18"/>
              </a:rPr>
              <a:t>角速度必須採</a:t>
            </a:r>
            <a:r>
              <a:rPr lang="zh-TW" sz="2000" b="0" i="0" u="none" strike="noStrike" kern="0" cap="none" spc="0" baseline="0">
                <a:solidFill>
                  <a:srgbClr val="FF0000"/>
                </a:solidFill>
                <a:uFillTx/>
                <a:latin typeface="Times New Roman" pitchFamily="18"/>
                <a:ea typeface="標楷體" pitchFamily="65"/>
                <a:cs typeface="Times New Roman" pitchFamily="18"/>
              </a:rPr>
              <a:t>弧度</a:t>
            </a:r>
            <a:r>
              <a:rPr lang="en-US" sz="2000" b="0" i="0" u="none" strike="noStrike" kern="0" cap="none" spc="0" baseline="0">
                <a:solidFill>
                  <a:srgbClr val="FF0000"/>
                </a:solidFill>
                <a:uFillTx/>
                <a:latin typeface="Times New Roman" pitchFamily="18"/>
                <a:ea typeface="標楷體" pitchFamily="65"/>
                <a:cs typeface="Times New Roman" pitchFamily="18"/>
              </a:rPr>
              <a:t>/</a:t>
            </a:r>
            <a:r>
              <a:rPr lang="zh-TW" sz="2000" b="0" i="0" u="none" strike="noStrike" kern="0" cap="none" spc="0" baseline="0">
                <a:solidFill>
                  <a:srgbClr val="FF0000"/>
                </a:solidFill>
                <a:uFillTx/>
                <a:latin typeface="Times New Roman" pitchFamily="18"/>
                <a:ea typeface="標楷體" pitchFamily="65"/>
                <a:cs typeface="Times New Roman" pitchFamily="18"/>
              </a:rPr>
              <a:t>秒</a:t>
            </a:r>
            <a:r>
              <a:rPr lang="en-US" sz="2000" b="0" i="0" u="none" strike="noStrike" kern="0" cap="none" spc="0" baseline="0">
                <a:solidFill>
                  <a:srgbClr val="0000FF"/>
                </a:solidFill>
                <a:uFillTx/>
                <a:latin typeface="Times New Roman" pitchFamily="18"/>
                <a:ea typeface="標楷體" pitchFamily="65"/>
                <a:cs typeface="Times New Roman" pitchFamily="18"/>
              </a:rPr>
              <a:t> (rad/s)</a:t>
            </a:r>
            <a:r>
              <a:rPr lang="zh-TW" sz="2000" b="0" i="0" u="none" strike="noStrike" kern="0" cap="none" spc="0" baseline="0">
                <a:solidFill>
                  <a:srgbClr val="0000FF"/>
                </a:solidFill>
                <a:uFillTx/>
                <a:latin typeface="Times New Roman" pitchFamily="18"/>
                <a:ea typeface="標楷體" pitchFamily="65"/>
                <a:cs typeface="Times New Roman" pitchFamily="18"/>
              </a:rPr>
              <a:t>單位</a:t>
            </a:r>
            <a:r>
              <a:rPr lang="en-US" sz="2000" b="0" i="0" u="none" strike="noStrike" kern="0" cap="none" spc="0" baseline="0">
                <a:solidFill>
                  <a:srgbClr val="0000FF"/>
                </a:solidFill>
                <a:uFillTx/>
                <a:latin typeface="Times New Roman" pitchFamily="18"/>
                <a:ea typeface="標楷體" pitchFamily="65"/>
                <a:cs typeface="Times New Roman" pitchFamily="18"/>
              </a:rPr>
              <a:t> </a:t>
            </a:r>
          </a:p>
        </p:txBody>
      </p:sp>
      <p:sp>
        <p:nvSpPr>
          <p:cNvPr id="7" name="Text Box 4"/>
          <p:cNvSpPr txBox="1"/>
          <p:nvPr/>
        </p:nvSpPr>
        <p:spPr>
          <a:xfrm>
            <a:off x="820884" y="1590379"/>
            <a:ext cx="4546597" cy="98488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1700"/>
              </a:spcBef>
              <a:spcAft>
                <a:spcPts val="0"/>
              </a:spcAft>
              <a:buNone/>
              <a:tabLst/>
              <a:defRPr sz="1800" b="0" i="0" u="none" strike="noStrike" kern="0" cap="none" spc="0" baseline="0">
                <a:solidFill>
                  <a:srgbClr val="000000"/>
                </a:solidFill>
                <a:uFillTx/>
              </a:defRPr>
            </a:pPr>
            <a:r>
              <a:rPr lang="en-US" sz="2800" b="1" i="0" u="none" strike="noStrike" kern="1200" cap="none" spc="0" baseline="0">
                <a:solidFill>
                  <a:srgbClr val="0000FF"/>
                </a:solidFill>
                <a:uFillTx/>
                <a:latin typeface="Times New Roman" pitchFamily="18"/>
                <a:ea typeface="新細明體" pitchFamily="18"/>
                <a:cs typeface="Times New Roman" pitchFamily="18"/>
              </a:rPr>
              <a:t>  V</a:t>
            </a:r>
            <a:r>
              <a:rPr lang="zh-TW" sz="2800" b="1" i="0" u="none" strike="noStrike" kern="1200" cap="none" spc="0" baseline="0">
                <a:solidFill>
                  <a:srgbClr val="0000FF"/>
                </a:solidFill>
                <a:uFillTx/>
                <a:latin typeface="Times New Roman" pitchFamily="18"/>
                <a:ea typeface="新細明體" pitchFamily="18"/>
                <a:cs typeface="Times New Roman" pitchFamily="18"/>
              </a:rPr>
              <a:t>＝</a:t>
            </a:r>
            <a:r>
              <a:rPr lang="en-US" sz="2800" b="1" i="0" u="none" strike="noStrike" kern="1200" cap="none" spc="0" baseline="0">
                <a:solidFill>
                  <a:srgbClr val="0000FF"/>
                </a:solidFill>
                <a:uFillTx/>
                <a:latin typeface="Times New Roman" pitchFamily="18"/>
                <a:ea typeface="新細明體" pitchFamily="18"/>
                <a:cs typeface="Times New Roman" pitchFamily="18"/>
              </a:rPr>
              <a:t>r ω</a:t>
            </a:r>
          </a:p>
          <a:p>
            <a:pPr marL="0" marR="0" lvl="0" indent="0" algn="l" defTabSz="914400" rtl="0" fontAlgn="auto" hangingPunct="1">
              <a:lnSpc>
                <a:spcPct val="100000"/>
              </a:lnSpc>
              <a:spcBef>
                <a:spcPts val="1200"/>
              </a:spcBef>
              <a:spcAft>
                <a:spcPts val="0"/>
              </a:spcAft>
              <a:buNone/>
              <a:tabLst/>
              <a:defRPr sz="1800" b="0" i="0" u="none" strike="noStrike" kern="0" cap="none" spc="0" baseline="0">
                <a:solidFill>
                  <a:srgbClr val="000000"/>
                </a:solidFill>
                <a:uFillTx/>
              </a:defRPr>
            </a:pPr>
            <a:r>
              <a:rPr lang="zh-TW" sz="2000" b="0" i="0" u="none" strike="noStrike" kern="1200" cap="none" spc="0" baseline="0">
                <a:solidFill>
                  <a:srgbClr val="0000FF"/>
                </a:solidFill>
                <a:uFillTx/>
                <a:latin typeface="Arial" pitchFamily="34"/>
                <a:ea typeface="標楷體" pitchFamily="65"/>
                <a:cs typeface="Arial" pitchFamily="34"/>
              </a:rPr>
              <a:t>線速度</a:t>
            </a:r>
            <a:r>
              <a:rPr lang="zh-TW" sz="2000" b="1" i="0" u="none" strike="noStrike" kern="0" cap="none" spc="0" baseline="0">
                <a:solidFill>
                  <a:srgbClr val="0000FF"/>
                </a:solidFill>
                <a:uFillTx/>
                <a:latin typeface="Arial" pitchFamily="34"/>
                <a:ea typeface="新細明體" pitchFamily="18"/>
                <a:cs typeface="Arial" pitchFamily="34"/>
              </a:rPr>
              <a:t>＝</a:t>
            </a:r>
            <a:r>
              <a:rPr lang="zh-TW" sz="2000" b="0" i="0" u="none" strike="noStrike" kern="0" cap="none" spc="0" baseline="0">
                <a:solidFill>
                  <a:srgbClr val="0000FF"/>
                </a:solidFill>
                <a:uFillTx/>
                <a:latin typeface="Arial" pitchFamily="34"/>
                <a:ea typeface="標楷體" pitchFamily="65"/>
                <a:cs typeface="Arial" pitchFamily="34"/>
              </a:rPr>
              <a:t>旋轉半徑ｘ角速度</a:t>
            </a:r>
            <a:endParaRPr lang="en-US" sz="1800" b="0" i="0" u="none" strike="noStrike" kern="1200" cap="none" spc="0" baseline="0">
              <a:solidFill>
                <a:srgbClr val="0000FF"/>
              </a:solidFill>
              <a:uFillTx/>
              <a:latin typeface="標楷體" pitchFamily="65"/>
              <a:ea typeface="新細明體" pitchFamily="18"/>
            </a:endParaRPr>
          </a:p>
        </p:txBody>
      </p:sp>
      <p:sp>
        <p:nvSpPr>
          <p:cNvPr id="8" name="矩形 7"/>
          <p:cNvSpPr/>
          <p:nvPr/>
        </p:nvSpPr>
        <p:spPr>
          <a:xfrm>
            <a:off x="153116" y="4618350"/>
            <a:ext cx="1787670" cy="400114"/>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a:solidFill>
                  <a:srgbClr val="FF0000"/>
                </a:solidFill>
                <a:uFillTx/>
                <a:latin typeface="Times New Roman" pitchFamily="18"/>
                <a:ea typeface="標楷體" pitchFamily="65"/>
                <a:cs typeface="Times New Roman" pitchFamily="18"/>
              </a:rPr>
              <a:t>1</a:t>
            </a:r>
            <a:r>
              <a:rPr lang="zh-TW" sz="2000" b="0" i="0" u="none" strike="noStrike" kern="1200" cap="none" spc="0" baseline="0">
                <a:solidFill>
                  <a:srgbClr val="FF0000"/>
                </a:solidFill>
                <a:uFillTx/>
                <a:latin typeface="Times New Roman" pitchFamily="18"/>
                <a:ea typeface="標楷體" pitchFamily="65"/>
                <a:cs typeface="Times New Roman" pitchFamily="18"/>
              </a:rPr>
              <a:t>弧度＝</a:t>
            </a:r>
            <a:r>
              <a:rPr lang="en-US" sz="2000" b="0" i="0" u="none" strike="noStrike" kern="1200" cap="none" spc="0" baseline="0">
                <a:solidFill>
                  <a:srgbClr val="FF0000"/>
                </a:solidFill>
                <a:uFillTx/>
                <a:latin typeface="Times New Roman" pitchFamily="18"/>
                <a:ea typeface="標楷體" pitchFamily="65"/>
                <a:cs typeface="Times New Roman" pitchFamily="18"/>
              </a:rPr>
              <a:t>57.3</a:t>
            </a:r>
            <a:r>
              <a:rPr lang="zh-TW" sz="2000" b="0" i="0" u="none" strike="noStrike" kern="1200" cap="none" spc="0" baseline="0">
                <a:solidFill>
                  <a:srgbClr val="FF0000"/>
                </a:solidFill>
                <a:uFillTx/>
                <a:latin typeface="Times New Roman" pitchFamily="18"/>
                <a:ea typeface="標楷體" pitchFamily="65"/>
                <a:cs typeface="Times New Roman" pitchFamily="18"/>
              </a:rPr>
              <a:t>度</a:t>
            </a:r>
            <a:endParaRPr lang="en-US" sz="2000" b="0" i="0" u="none" strike="noStrike" kern="1200" cap="none" spc="0" baseline="0">
              <a:solidFill>
                <a:srgbClr val="000000"/>
              </a:solidFill>
              <a:uFillTx/>
              <a:latin typeface="等线"/>
              <a:ea typeface="等线" pitchFamily="2"/>
            </a:endParaRPr>
          </a:p>
        </p:txBody>
      </p:sp>
      <p:cxnSp>
        <p:nvCxnSpPr>
          <p:cNvPr id="9" name="直線單箭頭接點 9"/>
          <p:cNvCxnSpPr/>
          <p:nvPr/>
        </p:nvCxnSpPr>
        <p:spPr>
          <a:xfrm flipH="1" flipV="1">
            <a:off x="1311560" y="5098474"/>
            <a:ext cx="1782623" cy="350984"/>
          </a:xfrm>
          <a:prstGeom prst="straightConnector1">
            <a:avLst/>
          </a:prstGeom>
          <a:noFill/>
          <a:ln w="38103" cap="flat">
            <a:solidFill>
              <a:srgbClr val="000000"/>
            </a:solidFill>
            <a:prstDash val="solid"/>
            <a:miter/>
            <a:tailEnd type="arrow"/>
          </a:ln>
        </p:spPr>
      </p:cxn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name="Slide182">
    <p:spTree>
      <p:nvGrpSpPr>
        <p:cNvPr id="1" name=""/>
        <p:cNvGrpSpPr/>
        <p:nvPr/>
      </p:nvGrpSpPr>
      <p:grpSpPr>
        <a:xfrm>
          <a:off x="0" y="0"/>
          <a:ext cx="0" cy="0"/>
          <a:chOff x="0" y="0"/>
          <a:chExt cx="0" cy="0"/>
        </a:xfrm>
      </p:grpSpPr>
      <p:sp>
        <p:nvSpPr>
          <p:cNvPr id="2" name="文字方塊 2"/>
          <p:cNvSpPr txBox="1"/>
          <p:nvPr/>
        </p:nvSpPr>
        <p:spPr>
          <a:xfrm>
            <a:off x="609603" y="341217"/>
            <a:ext cx="7772400" cy="1200332"/>
          </a:xfrm>
          <a:prstGeom prst="rect">
            <a:avLst/>
          </a:prstGeom>
          <a:noFill/>
          <a:ln cap="flat">
            <a:noFill/>
          </a:ln>
        </p:spPr>
        <p:txBody>
          <a:bodyPr vert="horz" wrap="square" lIns="91440" tIns="45720" rIns="91440" bIns="45720" anchor="t" anchorCtr="0" compatLnSpc="1">
            <a:spAutoFit/>
          </a:bodyPr>
          <a:lstStyle/>
          <a:p>
            <a:pPr marL="0" marR="0" lvl="0" indent="450854" algn="l" defTabSz="914400" rtl="0" fontAlgn="auto" hangingPunct="1">
              <a:lnSpc>
                <a:spcPct val="100000"/>
              </a:lnSpc>
              <a:spcBef>
                <a:spcPts val="1400"/>
              </a:spcBef>
              <a:spcAft>
                <a:spcPts val="0"/>
              </a:spcAft>
              <a:buClr>
                <a:srgbClr val="0000FF"/>
              </a:buClr>
              <a:buSzPct val="70000"/>
              <a:buFont typeface="Wingdings" pitchFamily="2"/>
              <a:buChar char="l"/>
              <a:tabLst/>
              <a:defRPr sz="1800" b="0" i="0" u="none" strike="noStrike" kern="0" cap="none" spc="0" baseline="0">
                <a:solidFill>
                  <a:srgbClr val="000000"/>
                </a:solidFill>
                <a:uFillTx/>
              </a:defRPr>
            </a:pPr>
            <a:r>
              <a:rPr lang="zh-TW" sz="2400" b="0" i="0" u="none" strike="noStrike" kern="0" cap="none" spc="0" baseline="0">
                <a:solidFill>
                  <a:srgbClr val="0000FF"/>
                </a:solidFill>
                <a:uFillTx/>
                <a:latin typeface="Times New Roman" pitchFamily="18"/>
                <a:ea typeface="標楷體" pitchFamily="65"/>
                <a:cs typeface="Times New Roman" pitchFamily="18"/>
              </a:rPr>
              <a:t>例題　踢足球時，踢到足球瞬間的膝關節角速度是</a:t>
            </a:r>
            <a:r>
              <a:rPr lang="en-US" sz="2400" b="0" i="0" u="none" strike="noStrike" kern="0" cap="none" spc="0" baseline="0">
                <a:solidFill>
                  <a:srgbClr val="0000FF"/>
                </a:solidFill>
                <a:uFillTx/>
                <a:latin typeface="Times New Roman" pitchFamily="18"/>
                <a:ea typeface="標楷體" pitchFamily="65"/>
                <a:cs typeface="Times New Roman" pitchFamily="18"/>
              </a:rPr>
              <a:t>573</a:t>
            </a:r>
            <a:r>
              <a:rPr lang="zh-TW" sz="2400" b="0" i="0" u="none" strike="noStrike" kern="0" cap="none" spc="0" baseline="0">
                <a:solidFill>
                  <a:srgbClr val="0000FF"/>
                </a:solidFill>
                <a:uFillTx/>
                <a:latin typeface="Times New Roman" pitchFamily="18"/>
                <a:ea typeface="標楷體" pitchFamily="65"/>
                <a:cs typeface="Times New Roman" pitchFamily="18"/>
              </a:rPr>
              <a:t>度</a:t>
            </a:r>
            <a:r>
              <a:rPr lang="en-US" sz="2400" b="0" i="0" u="none" strike="noStrike" kern="0" cap="none" spc="0" baseline="0">
                <a:solidFill>
                  <a:srgbClr val="0000FF"/>
                </a:solidFill>
                <a:uFillTx/>
                <a:latin typeface="Times New Roman" pitchFamily="18"/>
                <a:ea typeface="標楷體" pitchFamily="65"/>
                <a:cs typeface="Times New Roman" pitchFamily="18"/>
              </a:rPr>
              <a:t>/</a:t>
            </a:r>
            <a:r>
              <a:rPr lang="zh-TW" sz="2400" b="0" i="0" u="none" strike="noStrike" kern="0" cap="none" spc="0" baseline="0">
                <a:solidFill>
                  <a:srgbClr val="0000FF"/>
                </a:solidFill>
                <a:uFillTx/>
                <a:latin typeface="Times New Roman" pitchFamily="18"/>
                <a:ea typeface="標楷體" pitchFamily="65"/>
                <a:cs typeface="Times New Roman" pitchFamily="18"/>
              </a:rPr>
              <a:t>秒，假設足球員小腿長約</a:t>
            </a:r>
            <a:r>
              <a:rPr lang="en-US" sz="2400" b="0" i="0" u="none" strike="noStrike" kern="0" cap="none" spc="0" baseline="0">
                <a:solidFill>
                  <a:srgbClr val="0000FF"/>
                </a:solidFill>
                <a:uFillTx/>
                <a:latin typeface="Times New Roman" pitchFamily="18"/>
                <a:ea typeface="標楷體" pitchFamily="65"/>
                <a:cs typeface="Times New Roman" pitchFamily="18"/>
              </a:rPr>
              <a:t>50</a:t>
            </a:r>
            <a:r>
              <a:rPr lang="zh-TW" sz="2400" b="0" i="0" u="none" strike="noStrike" kern="0" cap="none" spc="0" baseline="0">
                <a:solidFill>
                  <a:srgbClr val="0000FF"/>
                </a:solidFill>
                <a:uFillTx/>
                <a:latin typeface="Times New Roman" pitchFamily="18"/>
                <a:ea typeface="標楷體" pitchFamily="65"/>
                <a:cs typeface="Times New Roman" pitchFamily="18"/>
              </a:rPr>
              <a:t>公分，請問踢到足球瞬間小腿末端的線速度是多少？</a:t>
            </a:r>
          </a:p>
        </p:txBody>
      </p:sp>
      <p:pic>
        <p:nvPicPr>
          <p:cNvPr id="3" name="內容版面配置區 1"/>
          <p:cNvPicPr>
            <a:picLocks noChangeAspect="1"/>
          </p:cNvPicPr>
          <p:nvPr/>
        </p:nvPicPr>
        <p:blipFill>
          <a:blip r:embed="rId2"/>
          <a:stretch>
            <a:fillRect/>
          </a:stretch>
        </p:blipFill>
        <p:spPr>
          <a:xfrm>
            <a:off x="5514106" y="1883828"/>
            <a:ext cx="3450762" cy="2096508"/>
          </a:xfrm>
          <a:prstGeom prst="rect">
            <a:avLst/>
          </a:prstGeom>
          <a:solidFill>
            <a:srgbClr val="EDEDED"/>
          </a:solidFill>
          <a:ln cap="flat">
            <a:noFill/>
          </a:ln>
        </p:spPr>
      </p:pic>
      <p:pic>
        <p:nvPicPr>
          <p:cNvPr id="4" name="圖片 3"/>
          <p:cNvPicPr>
            <a:picLocks noChangeAspect="1"/>
          </p:cNvPicPr>
          <p:nvPr/>
        </p:nvPicPr>
        <p:blipFill>
          <a:blip r:embed="rId3"/>
          <a:stretch>
            <a:fillRect/>
          </a:stretch>
        </p:blipFill>
        <p:spPr>
          <a:xfrm>
            <a:off x="5514106" y="4248723"/>
            <a:ext cx="3450762" cy="2096508"/>
          </a:xfrm>
          <a:prstGeom prst="rect">
            <a:avLst/>
          </a:prstGeom>
          <a:solidFill>
            <a:srgbClr val="EDEDED"/>
          </a:solidFill>
          <a:ln cap="flat">
            <a:noFill/>
          </a:ln>
        </p:spPr>
      </p:pic>
      <p:sp>
        <p:nvSpPr>
          <p:cNvPr id="5" name="矩形 5"/>
          <p:cNvSpPr/>
          <p:nvPr/>
        </p:nvSpPr>
        <p:spPr>
          <a:xfrm>
            <a:off x="168981" y="2630929"/>
            <a:ext cx="4326821" cy="400114"/>
          </a:xfrm>
          <a:prstGeom prst="rect">
            <a:avLst/>
          </a:prstGeom>
          <a:noFill/>
          <a:ln cap="flat">
            <a:noFill/>
            <a:prstDash val="solid"/>
          </a:ln>
        </p:spPr>
        <p:txBody>
          <a:bodyPr vert="horz" wrap="none" lIns="91440" tIns="45720" rIns="91440" bIns="45720" anchor="t" anchorCtr="0" compatLnSpc="1">
            <a:spAutoFit/>
          </a:bodyPr>
          <a:lstStyle/>
          <a:p>
            <a:pPr marL="0" marR="0" lvl="0" indent="450854" algn="l" defTabSz="914400" rtl="0" fontAlgn="auto" hangingPunct="1">
              <a:lnSpc>
                <a:spcPct val="100000"/>
              </a:lnSpc>
              <a:spcBef>
                <a:spcPts val="1200"/>
              </a:spcBef>
              <a:spcAft>
                <a:spcPts val="0"/>
              </a:spcAft>
              <a:buClr>
                <a:srgbClr val="0000FF"/>
              </a:buClr>
              <a:buSzPct val="70000"/>
              <a:buFont typeface="Wingdings" pitchFamily="2"/>
              <a:buChar char="l"/>
              <a:tabLst/>
              <a:defRPr sz="1800" b="0" i="0" u="none" strike="noStrike" kern="0" cap="none" spc="0" baseline="0">
                <a:solidFill>
                  <a:srgbClr val="000000"/>
                </a:solidFill>
                <a:uFillTx/>
              </a:defRPr>
            </a:pPr>
            <a:r>
              <a:rPr lang="zh-TW" sz="2000" b="0" i="0" u="none" strike="noStrike" kern="0" cap="none" spc="0" baseline="0">
                <a:solidFill>
                  <a:srgbClr val="0000FF"/>
                </a:solidFill>
                <a:uFillTx/>
                <a:latin typeface="Times New Roman" pitchFamily="18"/>
                <a:ea typeface="標楷體" pitchFamily="65"/>
                <a:cs typeface="Times New Roman" pitchFamily="18"/>
              </a:rPr>
              <a:t>角速度必須採</a:t>
            </a:r>
            <a:r>
              <a:rPr lang="zh-TW" sz="2000" b="0" i="0" u="none" strike="noStrike" kern="0" cap="none" spc="0" baseline="0">
                <a:solidFill>
                  <a:srgbClr val="FF0000"/>
                </a:solidFill>
                <a:uFillTx/>
                <a:latin typeface="Times New Roman" pitchFamily="18"/>
                <a:ea typeface="標楷體" pitchFamily="65"/>
                <a:cs typeface="Times New Roman" pitchFamily="18"/>
              </a:rPr>
              <a:t>弧度</a:t>
            </a:r>
            <a:r>
              <a:rPr lang="en-US" sz="2000" b="0" i="0" u="none" strike="noStrike" kern="0" cap="none" spc="0" baseline="0">
                <a:solidFill>
                  <a:srgbClr val="FF0000"/>
                </a:solidFill>
                <a:uFillTx/>
                <a:latin typeface="Times New Roman" pitchFamily="18"/>
                <a:ea typeface="標楷體" pitchFamily="65"/>
                <a:cs typeface="Times New Roman" pitchFamily="18"/>
              </a:rPr>
              <a:t>/</a:t>
            </a:r>
            <a:r>
              <a:rPr lang="zh-TW" sz="2000" b="0" i="0" u="none" strike="noStrike" kern="0" cap="none" spc="0" baseline="0">
                <a:solidFill>
                  <a:srgbClr val="FF0000"/>
                </a:solidFill>
                <a:uFillTx/>
                <a:latin typeface="Times New Roman" pitchFamily="18"/>
                <a:ea typeface="標楷體" pitchFamily="65"/>
                <a:cs typeface="Times New Roman" pitchFamily="18"/>
              </a:rPr>
              <a:t>秒</a:t>
            </a:r>
            <a:r>
              <a:rPr lang="en-US" sz="2000" b="0" i="0" u="none" strike="noStrike" kern="0" cap="none" spc="0" baseline="0">
                <a:solidFill>
                  <a:srgbClr val="0000FF"/>
                </a:solidFill>
                <a:uFillTx/>
                <a:latin typeface="Times New Roman" pitchFamily="18"/>
                <a:ea typeface="標楷體" pitchFamily="65"/>
                <a:cs typeface="Times New Roman" pitchFamily="18"/>
              </a:rPr>
              <a:t> (rad/s)</a:t>
            </a:r>
            <a:r>
              <a:rPr lang="zh-TW" sz="2000" b="0" i="0" u="none" strike="noStrike" kern="0" cap="none" spc="0" baseline="0">
                <a:solidFill>
                  <a:srgbClr val="0000FF"/>
                </a:solidFill>
                <a:uFillTx/>
                <a:latin typeface="Times New Roman" pitchFamily="18"/>
                <a:ea typeface="標楷體" pitchFamily="65"/>
                <a:cs typeface="Times New Roman" pitchFamily="18"/>
              </a:rPr>
              <a:t>單位</a:t>
            </a:r>
            <a:r>
              <a:rPr lang="en-US" sz="2000" b="0" i="0" u="none" strike="noStrike" kern="0" cap="none" spc="0" baseline="0">
                <a:solidFill>
                  <a:srgbClr val="0000FF"/>
                </a:solidFill>
                <a:uFillTx/>
                <a:latin typeface="Times New Roman" pitchFamily="18"/>
                <a:ea typeface="標楷體" pitchFamily="65"/>
                <a:cs typeface="Times New Roman" pitchFamily="18"/>
              </a:rPr>
              <a:t> </a:t>
            </a:r>
          </a:p>
        </p:txBody>
      </p:sp>
      <p:sp>
        <p:nvSpPr>
          <p:cNvPr id="6" name="Text Box 4"/>
          <p:cNvSpPr txBox="1"/>
          <p:nvPr/>
        </p:nvSpPr>
        <p:spPr>
          <a:xfrm>
            <a:off x="820884" y="1590379"/>
            <a:ext cx="4546597" cy="98488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1700"/>
              </a:spcBef>
              <a:spcAft>
                <a:spcPts val="0"/>
              </a:spcAft>
              <a:buNone/>
              <a:tabLst/>
              <a:defRPr sz="1800" b="0" i="0" u="none" strike="noStrike" kern="0" cap="none" spc="0" baseline="0">
                <a:solidFill>
                  <a:srgbClr val="000000"/>
                </a:solidFill>
                <a:uFillTx/>
              </a:defRPr>
            </a:pPr>
            <a:r>
              <a:rPr lang="en-US" sz="2800" b="1" i="0" u="none" strike="noStrike" kern="1200" cap="none" spc="0" baseline="0">
                <a:solidFill>
                  <a:srgbClr val="0000FF"/>
                </a:solidFill>
                <a:uFillTx/>
                <a:latin typeface="Times New Roman" pitchFamily="18"/>
                <a:ea typeface="新細明體" pitchFamily="18"/>
                <a:cs typeface="Times New Roman" pitchFamily="18"/>
              </a:rPr>
              <a:t>  V</a:t>
            </a:r>
            <a:r>
              <a:rPr lang="zh-TW" sz="2800" b="1" i="0" u="none" strike="noStrike" kern="1200" cap="none" spc="0" baseline="0">
                <a:solidFill>
                  <a:srgbClr val="0000FF"/>
                </a:solidFill>
                <a:uFillTx/>
                <a:latin typeface="Times New Roman" pitchFamily="18"/>
                <a:ea typeface="新細明體" pitchFamily="18"/>
                <a:cs typeface="Times New Roman" pitchFamily="18"/>
              </a:rPr>
              <a:t>＝</a:t>
            </a:r>
            <a:r>
              <a:rPr lang="en-US" sz="2800" b="1" i="0" u="none" strike="noStrike" kern="1200" cap="none" spc="0" baseline="0">
                <a:solidFill>
                  <a:srgbClr val="0000FF"/>
                </a:solidFill>
                <a:uFillTx/>
                <a:latin typeface="Times New Roman" pitchFamily="18"/>
                <a:ea typeface="新細明體" pitchFamily="18"/>
                <a:cs typeface="Times New Roman" pitchFamily="18"/>
              </a:rPr>
              <a:t>r ω</a:t>
            </a:r>
          </a:p>
          <a:p>
            <a:pPr marL="0" marR="0" lvl="0" indent="0" algn="l" defTabSz="914400" rtl="0" fontAlgn="auto" hangingPunct="1">
              <a:lnSpc>
                <a:spcPct val="100000"/>
              </a:lnSpc>
              <a:spcBef>
                <a:spcPts val="1200"/>
              </a:spcBef>
              <a:spcAft>
                <a:spcPts val="0"/>
              </a:spcAft>
              <a:buNone/>
              <a:tabLst/>
              <a:defRPr sz="1800" b="0" i="0" u="none" strike="noStrike" kern="0" cap="none" spc="0" baseline="0">
                <a:solidFill>
                  <a:srgbClr val="000000"/>
                </a:solidFill>
                <a:uFillTx/>
              </a:defRPr>
            </a:pPr>
            <a:r>
              <a:rPr lang="zh-TW" sz="2000" b="0" i="0" u="none" strike="noStrike" kern="1200" cap="none" spc="0" baseline="0">
                <a:solidFill>
                  <a:srgbClr val="0000FF"/>
                </a:solidFill>
                <a:uFillTx/>
                <a:latin typeface="Arial" pitchFamily="34"/>
                <a:ea typeface="標楷體" pitchFamily="65"/>
                <a:cs typeface="Arial" pitchFamily="34"/>
              </a:rPr>
              <a:t>線速度</a:t>
            </a:r>
            <a:r>
              <a:rPr lang="zh-TW" sz="2000" b="1" i="0" u="none" strike="noStrike" kern="0" cap="none" spc="0" baseline="0">
                <a:solidFill>
                  <a:srgbClr val="0000FF"/>
                </a:solidFill>
                <a:uFillTx/>
                <a:latin typeface="Arial" pitchFamily="34"/>
                <a:ea typeface="新細明體" pitchFamily="18"/>
                <a:cs typeface="Arial" pitchFamily="34"/>
              </a:rPr>
              <a:t>＝</a:t>
            </a:r>
            <a:r>
              <a:rPr lang="zh-TW" sz="2000" b="0" i="0" u="none" strike="noStrike" kern="0" cap="none" spc="0" baseline="0">
                <a:solidFill>
                  <a:srgbClr val="0000FF"/>
                </a:solidFill>
                <a:uFillTx/>
                <a:latin typeface="Arial" pitchFamily="34"/>
                <a:ea typeface="標楷體" pitchFamily="65"/>
                <a:cs typeface="Arial" pitchFamily="34"/>
              </a:rPr>
              <a:t>旋轉半徑ｘ角速度</a:t>
            </a:r>
            <a:endParaRPr lang="en-US" sz="1800" b="0" i="0" u="none" strike="noStrike" kern="1200" cap="none" spc="0" baseline="0">
              <a:solidFill>
                <a:srgbClr val="0000FF"/>
              </a:solidFill>
              <a:uFillTx/>
              <a:latin typeface="標楷體" pitchFamily="65"/>
              <a:ea typeface="新細明體" pitchFamily="18"/>
            </a:endParaRPr>
          </a:p>
        </p:txBody>
      </p:sp>
      <p:sp>
        <p:nvSpPr>
          <p:cNvPr id="7" name="矩形 7"/>
          <p:cNvSpPr/>
          <p:nvPr/>
        </p:nvSpPr>
        <p:spPr>
          <a:xfrm>
            <a:off x="168981" y="3086703"/>
            <a:ext cx="2242922" cy="400114"/>
          </a:xfrm>
          <a:prstGeom prst="rect">
            <a:avLst/>
          </a:prstGeom>
          <a:noFill/>
          <a:ln cap="flat">
            <a:noFill/>
            <a:prstDash val="solid"/>
          </a:ln>
        </p:spPr>
        <p:txBody>
          <a:bodyPr vert="horz" wrap="none" lIns="91440" tIns="45720" rIns="91440" bIns="45720" anchor="t" anchorCtr="0" compatLnSpc="1">
            <a:spAutoFit/>
          </a:bodyPr>
          <a:lstStyle/>
          <a:p>
            <a:pPr marL="0" marR="0" lvl="0" indent="450854" algn="l" defTabSz="914400" rtl="0" fontAlgn="auto" hangingPunct="1">
              <a:lnSpc>
                <a:spcPct val="100000"/>
              </a:lnSpc>
              <a:spcBef>
                <a:spcPts val="1200"/>
              </a:spcBef>
              <a:spcAft>
                <a:spcPts val="0"/>
              </a:spcAft>
              <a:buClr>
                <a:srgbClr val="0000FF"/>
              </a:buClr>
              <a:buSzPct val="70000"/>
              <a:buFont typeface="Wingdings" pitchFamily="2"/>
              <a:buChar char="l"/>
              <a:tabLst/>
              <a:defRPr sz="1800" b="0" i="0" u="none" strike="noStrike" kern="0" cap="none" spc="0" baseline="0">
                <a:solidFill>
                  <a:srgbClr val="000000"/>
                </a:solidFill>
                <a:uFillTx/>
              </a:defRPr>
            </a:pPr>
            <a:r>
              <a:rPr lang="en-US" sz="2000" b="0" i="0" u="none" strike="noStrike" kern="0" cap="none" spc="0" baseline="0">
                <a:solidFill>
                  <a:srgbClr val="0000FF"/>
                </a:solidFill>
                <a:uFillTx/>
                <a:latin typeface="Times New Roman" pitchFamily="18"/>
                <a:ea typeface="標楷體" pitchFamily="65"/>
                <a:cs typeface="Times New Roman" pitchFamily="18"/>
              </a:rPr>
              <a:t>1</a:t>
            </a:r>
            <a:r>
              <a:rPr lang="zh-TW" sz="2000" b="0" i="0" u="none" strike="noStrike" kern="0" cap="none" spc="0" baseline="0">
                <a:solidFill>
                  <a:srgbClr val="0000FF"/>
                </a:solidFill>
                <a:uFillTx/>
                <a:latin typeface="Times New Roman" pitchFamily="18"/>
                <a:ea typeface="標楷體" pitchFamily="65"/>
                <a:cs typeface="Times New Roman" pitchFamily="18"/>
              </a:rPr>
              <a:t>弧度＝</a:t>
            </a:r>
            <a:r>
              <a:rPr lang="en-US" sz="2000" b="0" i="0" u="none" strike="noStrike" kern="0" cap="none" spc="0" baseline="0">
                <a:solidFill>
                  <a:srgbClr val="0000FF"/>
                </a:solidFill>
                <a:uFillTx/>
                <a:latin typeface="Times New Roman" pitchFamily="18"/>
                <a:ea typeface="標楷體" pitchFamily="65"/>
                <a:cs typeface="Times New Roman" pitchFamily="18"/>
              </a:rPr>
              <a:t>57.3</a:t>
            </a:r>
            <a:r>
              <a:rPr lang="zh-TW" sz="2000" b="0" i="0" u="none" strike="noStrike" kern="0" cap="none" spc="0" baseline="0">
                <a:solidFill>
                  <a:srgbClr val="0000FF"/>
                </a:solidFill>
                <a:uFillTx/>
                <a:latin typeface="Times New Roman" pitchFamily="18"/>
                <a:ea typeface="標楷體" pitchFamily="65"/>
                <a:cs typeface="Times New Roman" pitchFamily="18"/>
              </a:rPr>
              <a:t>度</a:t>
            </a:r>
            <a:endParaRPr lang="en-US" sz="2000" b="0" i="0" u="none" strike="noStrike" kern="0" cap="none" spc="0" baseline="0">
              <a:solidFill>
                <a:srgbClr val="0000FF"/>
              </a:solidFill>
              <a:uFillTx/>
              <a:latin typeface="Times New Roman" pitchFamily="18"/>
              <a:ea typeface="標楷體" pitchFamily="65"/>
              <a:cs typeface="Times New Roman" pitchFamily="18"/>
            </a:endParaRPr>
          </a:p>
        </p:txBody>
      </p:sp>
      <p:sp>
        <p:nvSpPr>
          <p:cNvPr id="8" name="矩形 10"/>
          <p:cNvSpPr/>
          <p:nvPr/>
        </p:nvSpPr>
        <p:spPr>
          <a:xfrm>
            <a:off x="364927" y="3664640"/>
            <a:ext cx="4429417" cy="400114"/>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000" b="0" i="0" u="none" strike="noStrike" kern="0" cap="none" spc="0" baseline="0">
                <a:solidFill>
                  <a:srgbClr val="0000FF"/>
                </a:solidFill>
                <a:uFillTx/>
                <a:latin typeface="Times New Roman" pitchFamily="18"/>
                <a:ea typeface="標楷體" pitchFamily="65"/>
                <a:cs typeface="Times New Roman" pitchFamily="18"/>
              </a:rPr>
              <a:t>膝關節角速度＝</a:t>
            </a:r>
            <a:r>
              <a:rPr lang="en-US" sz="2000" b="0" i="0" u="none" strike="noStrike" kern="0" cap="none" spc="0" baseline="0">
                <a:solidFill>
                  <a:srgbClr val="0000FF"/>
                </a:solidFill>
                <a:uFillTx/>
                <a:latin typeface="Times New Roman" pitchFamily="18"/>
                <a:ea typeface="標楷體" pitchFamily="65"/>
                <a:cs typeface="Times New Roman" pitchFamily="18"/>
              </a:rPr>
              <a:t>573 </a:t>
            </a:r>
            <a:r>
              <a:rPr lang="zh-TW" sz="2000" b="0" i="0" u="none" strike="noStrike" kern="0" cap="none" spc="0" baseline="0">
                <a:solidFill>
                  <a:srgbClr val="0000FF"/>
                </a:solidFill>
                <a:uFillTx/>
                <a:latin typeface="Times New Roman" pitchFamily="18"/>
                <a:ea typeface="標楷體" pitchFamily="65"/>
                <a:cs typeface="Times New Roman" pitchFamily="18"/>
              </a:rPr>
              <a:t>度</a:t>
            </a:r>
            <a:r>
              <a:rPr lang="en-US" sz="2000" b="0" i="0" u="none" strike="noStrike" kern="0" cap="none" spc="0" baseline="0">
                <a:solidFill>
                  <a:srgbClr val="0000FF"/>
                </a:solidFill>
                <a:uFillTx/>
                <a:latin typeface="Times New Roman" pitchFamily="18"/>
                <a:ea typeface="標楷體" pitchFamily="65"/>
                <a:cs typeface="Times New Roman" pitchFamily="18"/>
              </a:rPr>
              <a:t>/</a:t>
            </a:r>
            <a:r>
              <a:rPr lang="zh-TW" sz="2000" b="0" i="0" u="none" strike="noStrike" kern="0" cap="none" spc="0" baseline="0">
                <a:solidFill>
                  <a:srgbClr val="0000FF"/>
                </a:solidFill>
                <a:uFillTx/>
                <a:latin typeface="Times New Roman" pitchFamily="18"/>
                <a:ea typeface="標楷體" pitchFamily="65"/>
                <a:cs typeface="Times New Roman" pitchFamily="18"/>
              </a:rPr>
              <a:t>秒＝</a:t>
            </a:r>
            <a:r>
              <a:rPr lang="en-US" sz="2000" b="0" i="0" u="none" strike="noStrike" kern="0" cap="none" spc="0" baseline="0">
                <a:solidFill>
                  <a:srgbClr val="0000FF"/>
                </a:solidFill>
                <a:uFillTx/>
                <a:latin typeface="Times New Roman" pitchFamily="18"/>
                <a:ea typeface="標楷體" pitchFamily="65"/>
                <a:cs typeface="Times New Roman" pitchFamily="18"/>
              </a:rPr>
              <a:t>10 </a:t>
            </a:r>
            <a:r>
              <a:rPr lang="zh-TW" sz="2000" b="0" i="0" u="none" strike="noStrike" kern="0" cap="none" spc="0" baseline="0">
                <a:solidFill>
                  <a:srgbClr val="0000FF"/>
                </a:solidFill>
                <a:uFillTx/>
                <a:latin typeface="Times New Roman" pitchFamily="18"/>
                <a:ea typeface="標楷體" pitchFamily="65"/>
                <a:cs typeface="Times New Roman" pitchFamily="18"/>
              </a:rPr>
              <a:t>弧度</a:t>
            </a:r>
            <a:r>
              <a:rPr lang="en-US" sz="2000" b="0" i="0" u="none" strike="noStrike" kern="0" cap="none" spc="0" baseline="0">
                <a:solidFill>
                  <a:srgbClr val="0000FF"/>
                </a:solidFill>
                <a:uFillTx/>
                <a:latin typeface="Times New Roman" pitchFamily="18"/>
                <a:ea typeface="標楷體" pitchFamily="65"/>
                <a:cs typeface="Times New Roman" pitchFamily="18"/>
              </a:rPr>
              <a:t>/</a:t>
            </a:r>
            <a:r>
              <a:rPr lang="zh-TW" sz="2000" b="0" i="0" u="none" strike="noStrike" kern="0" cap="none" spc="0" baseline="0">
                <a:solidFill>
                  <a:srgbClr val="0000FF"/>
                </a:solidFill>
                <a:uFillTx/>
                <a:latin typeface="Times New Roman" pitchFamily="18"/>
                <a:ea typeface="標楷體" pitchFamily="65"/>
                <a:cs typeface="Times New Roman" pitchFamily="18"/>
              </a:rPr>
              <a:t>秒</a:t>
            </a:r>
            <a:endParaRPr lang="en-US" sz="2000" b="0" i="0" u="none" strike="noStrike" kern="1200" cap="none" spc="0" baseline="0">
              <a:solidFill>
                <a:srgbClr val="000000"/>
              </a:solidFill>
              <a:uFillTx/>
              <a:latin typeface="等线"/>
              <a:ea typeface="等线" pitchFamily="2"/>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name="Slide183">
    <p:spTree>
      <p:nvGrpSpPr>
        <p:cNvPr id="1" name=""/>
        <p:cNvGrpSpPr/>
        <p:nvPr/>
      </p:nvGrpSpPr>
      <p:grpSpPr>
        <a:xfrm>
          <a:off x="0" y="0"/>
          <a:ext cx="0" cy="0"/>
          <a:chOff x="0" y="0"/>
          <a:chExt cx="0" cy="0"/>
        </a:xfrm>
      </p:grpSpPr>
      <p:sp>
        <p:nvSpPr>
          <p:cNvPr id="2" name="文字方塊 2"/>
          <p:cNvSpPr txBox="1"/>
          <p:nvPr/>
        </p:nvSpPr>
        <p:spPr>
          <a:xfrm>
            <a:off x="609603" y="341217"/>
            <a:ext cx="7772400" cy="1200332"/>
          </a:xfrm>
          <a:prstGeom prst="rect">
            <a:avLst/>
          </a:prstGeom>
          <a:noFill/>
          <a:ln cap="flat">
            <a:noFill/>
          </a:ln>
        </p:spPr>
        <p:txBody>
          <a:bodyPr vert="horz" wrap="square" lIns="91440" tIns="45720" rIns="91440" bIns="45720" anchor="t" anchorCtr="0" compatLnSpc="1">
            <a:spAutoFit/>
          </a:bodyPr>
          <a:lstStyle/>
          <a:p>
            <a:pPr marL="0" marR="0" lvl="0" indent="450854" algn="l" defTabSz="914400" rtl="0" fontAlgn="auto" hangingPunct="1">
              <a:lnSpc>
                <a:spcPct val="100000"/>
              </a:lnSpc>
              <a:spcBef>
                <a:spcPts val="1400"/>
              </a:spcBef>
              <a:spcAft>
                <a:spcPts val="0"/>
              </a:spcAft>
              <a:buClr>
                <a:srgbClr val="0000FF"/>
              </a:buClr>
              <a:buSzPct val="70000"/>
              <a:buFont typeface="Wingdings" pitchFamily="2"/>
              <a:buChar char="l"/>
              <a:tabLst/>
              <a:defRPr sz="1800" b="0" i="0" u="none" strike="noStrike" kern="0" cap="none" spc="0" baseline="0">
                <a:solidFill>
                  <a:srgbClr val="000000"/>
                </a:solidFill>
                <a:uFillTx/>
              </a:defRPr>
            </a:pPr>
            <a:r>
              <a:rPr lang="zh-TW" sz="2400" b="0" i="0" u="none" strike="noStrike" kern="0" cap="none" spc="0" baseline="0">
                <a:solidFill>
                  <a:srgbClr val="0000FF"/>
                </a:solidFill>
                <a:uFillTx/>
                <a:latin typeface="Times New Roman" pitchFamily="18"/>
                <a:ea typeface="標楷體" pitchFamily="65"/>
                <a:cs typeface="Times New Roman" pitchFamily="18"/>
              </a:rPr>
              <a:t>例題　踢足球時，踢到足球瞬間的膝關節角速度是</a:t>
            </a:r>
            <a:r>
              <a:rPr lang="en-US" sz="2400" b="0" i="0" u="none" strike="noStrike" kern="0" cap="none" spc="0" baseline="0">
                <a:solidFill>
                  <a:srgbClr val="0000FF"/>
                </a:solidFill>
                <a:uFillTx/>
                <a:latin typeface="Times New Roman" pitchFamily="18"/>
                <a:ea typeface="標楷體" pitchFamily="65"/>
                <a:cs typeface="Times New Roman" pitchFamily="18"/>
              </a:rPr>
              <a:t>573</a:t>
            </a:r>
            <a:r>
              <a:rPr lang="zh-TW" sz="2400" b="0" i="0" u="none" strike="noStrike" kern="0" cap="none" spc="0" baseline="0">
                <a:solidFill>
                  <a:srgbClr val="0000FF"/>
                </a:solidFill>
                <a:uFillTx/>
                <a:latin typeface="Times New Roman" pitchFamily="18"/>
                <a:ea typeface="標楷體" pitchFamily="65"/>
                <a:cs typeface="Times New Roman" pitchFamily="18"/>
              </a:rPr>
              <a:t>度</a:t>
            </a:r>
            <a:r>
              <a:rPr lang="en-US" sz="2400" b="0" i="0" u="none" strike="noStrike" kern="0" cap="none" spc="0" baseline="0">
                <a:solidFill>
                  <a:srgbClr val="0000FF"/>
                </a:solidFill>
                <a:uFillTx/>
                <a:latin typeface="Times New Roman" pitchFamily="18"/>
                <a:ea typeface="標楷體" pitchFamily="65"/>
                <a:cs typeface="Times New Roman" pitchFamily="18"/>
              </a:rPr>
              <a:t>/</a:t>
            </a:r>
            <a:r>
              <a:rPr lang="zh-TW" sz="2400" b="0" i="0" u="none" strike="noStrike" kern="0" cap="none" spc="0" baseline="0">
                <a:solidFill>
                  <a:srgbClr val="0000FF"/>
                </a:solidFill>
                <a:uFillTx/>
                <a:latin typeface="Times New Roman" pitchFamily="18"/>
                <a:ea typeface="標楷體" pitchFamily="65"/>
                <a:cs typeface="Times New Roman" pitchFamily="18"/>
              </a:rPr>
              <a:t>秒，假設足球員小腿長約</a:t>
            </a:r>
            <a:r>
              <a:rPr lang="en-US" sz="2400" b="0" i="0" u="none" strike="noStrike" kern="0" cap="none" spc="0" baseline="0">
                <a:solidFill>
                  <a:srgbClr val="0000FF"/>
                </a:solidFill>
                <a:uFillTx/>
                <a:latin typeface="Times New Roman" pitchFamily="18"/>
                <a:ea typeface="標楷體" pitchFamily="65"/>
                <a:cs typeface="Times New Roman" pitchFamily="18"/>
              </a:rPr>
              <a:t>50</a:t>
            </a:r>
            <a:r>
              <a:rPr lang="zh-TW" sz="2400" b="0" i="0" u="none" strike="noStrike" kern="0" cap="none" spc="0" baseline="0">
                <a:solidFill>
                  <a:srgbClr val="0000FF"/>
                </a:solidFill>
                <a:uFillTx/>
                <a:latin typeface="Times New Roman" pitchFamily="18"/>
                <a:ea typeface="標楷體" pitchFamily="65"/>
                <a:cs typeface="Times New Roman" pitchFamily="18"/>
              </a:rPr>
              <a:t>公分，請問踢到足球瞬間小腿末端的線速度是多少？</a:t>
            </a:r>
          </a:p>
        </p:txBody>
      </p:sp>
      <p:pic>
        <p:nvPicPr>
          <p:cNvPr id="3" name="內容版面配置區 1"/>
          <p:cNvPicPr>
            <a:picLocks noChangeAspect="1"/>
          </p:cNvPicPr>
          <p:nvPr/>
        </p:nvPicPr>
        <p:blipFill>
          <a:blip r:embed="rId2"/>
          <a:stretch>
            <a:fillRect/>
          </a:stretch>
        </p:blipFill>
        <p:spPr>
          <a:xfrm>
            <a:off x="5514106" y="1883828"/>
            <a:ext cx="3450762" cy="2096508"/>
          </a:xfrm>
          <a:prstGeom prst="rect">
            <a:avLst/>
          </a:prstGeom>
          <a:solidFill>
            <a:srgbClr val="EDEDED"/>
          </a:solidFill>
          <a:ln cap="flat">
            <a:noFill/>
          </a:ln>
        </p:spPr>
      </p:pic>
      <p:pic>
        <p:nvPicPr>
          <p:cNvPr id="4" name="圖片 3"/>
          <p:cNvPicPr>
            <a:picLocks noChangeAspect="1"/>
          </p:cNvPicPr>
          <p:nvPr/>
        </p:nvPicPr>
        <p:blipFill>
          <a:blip r:embed="rId3"/>
          <a:stretch>
            <a:fillRect/>
          </a:stretch>
        </p:blipFill>
        <p:spPr>
          <a:xfrm>
            <a:off x="5514106" y="4248723"/>
            <a:ext cx="3450762" cy="2096508"/>
          </a:xfrm>
          <a:prstGeom prst="rect">
            <a:avLst/>
          </a:prstGeom>
          <a:solidFill>
            <a:srgbClr val="EDEDED"/>
          </a:solidFill>
          <a:ln cap="flat">
            <a:noFill/>
          </a:ln>
        </p:spPr>
      </p:pic>
      <p:sp>
        <p:nvSpPr>
          <p:cNvPr id="5" name="矩形 5"/>
          <p:cNvSpPr/>
          <p:nvPr/>
        </p:nvSpPr>
        <p:spPr>
          <a:xfrm>
            <a:off x="168981" y="2630929"/>
            <a:ext cx="4326821" cy="400114"/>
          </a:xfrm>
          <a:prstGeom prst="rect">
            <a:avLst/>
          </a:prstGeom>
          <a:noFill/>
          <a:ln cap="flat">
            <a:noFill/>
            <a:prstDash val="solid"/>
          </a:ln>
        </p:spPr>
        <p:txBody>
          <a:bodyPr vert="horz" wrap="none" lIns="91440" tIns="45720" rIns="91440" bIns="45720" anchor="t" anchorCtr="0" compatLnSpc="1">
            <a:spAutoFit/>
          </a:bodyPr>
          <a:lstStyle/>
          <a:p>
            <a:pPr marL="0" marR="0" lvl="0" indent="450854" algn="l" defTabSz="914400" rtl="0" fontAlgn="auto" hangingPunct="1">
              <a:lnSpc>
                <a:spcPct val="100000"/>
              </a:lnSpc>
              <a:spcBef>
                <a:spcPts val="1200"/>
              </a:spcBef>
              <a:spcAft>
                <a:spcPts val="0"/>
              </a:spcAft>
              <a:buClr>
                <a:srgbClr val="0000FF"/>
              </a:buClr>
              <a:buSzPct val="70000"/>
              <a:buFont typeface="Wingdings" pitchFamily="2"/>
              <a:buChar char="l"/>
              <a:tabLst/>
              <a:defRPr sz="1800" b="0" i="0" u="none" strike="noStrike" kern="0" cap="none" spc="0" baseline="0">
                <a:solidFill>
                  <a:srgbClr val="000000"/>
                </a:solidFill>
                <a:uFillTx/>
              </a:defRPr>
            </a:pPr>
            <a:r>
              <a:rPr lang="zh-TW" sz="2000" b="0" i="0" u="none" strike="noStrike" kern="0" cap="none" spc="0" baseline="0">
                <a:solidFill>
                  <a:srgbClr val="0000FF"/>
                </a:solidFill>
                <a:uFillTx/>
                <a:latin typeface="Times New Roman" pitchFamily="18"/>
                <a:ea typeface="標楷體" pitchFamily="65"/>
                <a:cs typeface="Times New Roman" pitchFamily="18"/>
              </a:rPr>
              <a:t>角速度必須採</a:t>
            </a:r>
            <a:r>
              <a:rPr lang="zh-TW" sz="2000" b="0" i="0" u="none" strike="noStrike" kern="0" cap="none" spc="0" baseline="0">
                <a:solidFill>
                  <a:srgbClr val="FF0000"/>
                </a:solidFill>
                <a:uFillTx/>
                <a:latin typeface="Times New Roman" pitchFamily="18"/>
                <a:ea typeface="標楷體" pitchFamily="65"/>
                <a:cs typeface="Times New Roman" pitchFamily="18"/>
              </a:rPr>
              <a:t>弧度</a:t>
            </a:r>
            <a:r>
              <a:rPr lang="en-US" sz="2000" b="0" i="0" u="none" strike="noStrike" kern="0" cap="none" spc="0" baseline="0">
                <a:solidFill>
                  <a:srgbClr val="FF0000"/>
                </a:solidFill>
                <a:uFillTx/>
                <a:latin typeface="Times New Roman" pitchFamily="18"/>
                <a:ea typeface="標楷體" pitchFamily="65"/>
                <a:cs typeface="Times New Roman" pitchFamily="18"/>
              </a:rPr>
              <a:t>/</a:t>
            </a:r>
            <a:r>
              <a:rPr lang="zh-TW" sz="2000" b="0" i="0" u="none" strike="noStrike" kern="0" cap="none" spc="0" baseline="0">
                <a:solidFill>
                  <a:srgbClr val="FF0000"/>
                </a:solidFill>
                <a:uFillTx/>
                <a:latin typeface="Times New Roman" pitchFamily="18"/>
                <a:ea typeface="標楷體" pitchFamily="65"/>
                <a:cs typeface="Times New Roman" pitchFamily="18"/>
              </a:rPr>
              <a:t>秒</a:t>
            </a:r>
            <a:r>
              <a:rPr lang="en-US" sz="2000" b="0" i="0" u="none" strike="noStrike" kern="0" cap="none" spc="0" baseline="0">
                <a:solidFill>
                  <a:srgbClr val="0000FF"/>
                </a:solidFill>
                <a:uFillTx/>
                <a:latin typeface="Times New Roman" pitchFamily="18"/>
                <a:ea typeface="標楷體" pitchFamily="65"/>
                <a:cs typeface="Times New Roman" pitchFamily="18"/>
              </a:rPr>
              <a:t> (rad/s)</a:t>
            </a:r>
            <a:r>
              <a:rPr lang="zh-TW" sz="2000" b="0" i="0" u="none" strike="noStrike" kern="0" cap="none" spc="0" baseline="0">
                <a:solidFill>
                  <a:srgbClr val="0000FF"/>
                </a:solidFill>
                <a:uFillTx/>
                <a:latin typeface="Times New Roman" pitchFamily="18"/>
                <a:ea typeface="標楷體" pitchFamily="65"/>
                <a:cs typeface="Times New Roman" pitchFamily="18"/>
              </a:rPr>
              <a:t>單位</a:t>
            </a:r>
            <a:r>
              <a:rPr lang="en-US" sz="2000" b="0" i="0" u="none" strike="noStrike" kern="0" cap="none" spc="0" baseline="0">
                <a:solidFill>
                  <a:srgbClr val="0000FF"/>
                </a:solidFill>
                <a:uFillTx/>
                <a:latin typeface="Times New Roman" pitchFamily="18"/>
                <a:ea typeface="標楷體" pitchFamily="65"/>
                <a:cs typeface="Times New Roman" pitchFamily="18"/>
              </a:rPr>
              <a:t> </a:t>
            </a:r>
          </a:p>
        </p:txBody>
      </p:sp>
      <p:sp>
        <p:nvSpPr>
          <p:cNvPr id="6" name="Text Box 4"/>
          <p:cNvSpPr txBox="1"/>
          <p:nvPr/>
        </p:nvSpPr>
        <p:spPr>
          <a:xfrm>
            <a:off x="820884" y="1590379"/>
            <a:ext cx="4546597" cy="98488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1700"/>
              </a:spcBef>
              <a:spcAft>
                <a:spcPts val="0"/>
              </a:spcAft>
              <a:buNone/>
              <a:tabLst/>
              <a:defRPr sz="1800" b="0" i="0" u="none" strike="noStrike" kern="0" cap="none" spc="0" baseline="0">
                <a:solidFill>
                  <a:srgbClr val="000000"/>
                </a:solidFill>
                <a:uFillTx/>
              </a:defRPr>
            </a:pPr>
            <a:r>
              <a:rPr lang="en-US" sz="2800" b="1" i="0" u="none" strike="noStrike" kern="1200" cap="none" spc="0" baseline="0">
                <a:solidFill>
                  <a:srgbClr val="0000FF"/>
                </a:solidFill>
                <a:uFillTx/>
                <a:latin typeface="Times New Roman" pitchFamily="18"/>
                <a:ea typeface="新細明體" pitchFamily="18"/>
                <a:cs typeface="Times New Roman" pitchFamily="18"/>
              </a:rPr>
              <a:t>  V</a:t>
            </a:r>
            <a:r>
              <a:rPr lang="zh-TW" sz="2800" b="1" i="0" u="none" strike="noStrike" kern="1200" cap="none" spc="0" baseline="0">
                <a:solidFill>
                  <a:srgbClr val="0000FF"/>
                </a:solidFill>
                <a:uFillTx/>
                <a:latin typeface="Times New Roman" pitchFamily="18"/>
                <a:ea typeface="新細明體" pitchFamily="18"/>
                <a:cs typeface="Times New Roman" pitchFamily="18"/>
              </a:rPr>
              <a:t>＝</a:t>
            </a:r>
            <a:r>
              <a:rPr lang="en-US" sz="2800" b="1" i="0" u="none" strike="noStrike" kern="1200" cap="none" spc="0" baseline="0">
                <a:solidFill>
                  <a:srgbClr val="0000FF"/>
                </a:solidFill>
                <a:uFillTx/>
                <a:latin typeface="Times New Roman" pitchFamily="18"/>
                <a:ea typeface="新細明體" pitchFamily="18"/>
                <a:cs typeface="Times New Roman" pitchFamily="18"/>
              </a:rPr>
              <a:t>r ω</a:t>
            </a:r>
          </a:p>
          <a:p>
            <a:pPr marL="0" marR="0" lvl="0" indent="0" algn="l" defTabSz="914400" rtl="0" fontAlgn="auto" hangingPunct="1">
              <a:lnSpc>
                <a:spcPct val="100000"/>
              </a:lnSpc>
              <a:spcBef>
                <a:spcPts val="1200"/>
              </a:spcBef>
              <a:spcAft>
                <a:spcPts val="0"/>
              </a:spcAft>
              <a:buNone/>
              <a:tabLst/>
              <a:defRPr sz="1800" b="0" i="0" u="none" strike="noStrike" kern="0" cap="none" spc="0" baseline="0">
                <a:solidFill>
                  <a:srgbClr val="000000"/>
                </a:solidFill>
                <a:uFillTx/>
              </a:defRPr>
            </a:pPr>
            <a:r>
              <a:rPr lang="zh-TW" sz="2000" b="0" i="0" u="none" strike="noStrike" kern="1200" cap="none" spc="0" baseline="0">
                <a:solidFill>
                  <a:srgbClr val="0000FF"/>
                </a:solidFill>
                <a:uFillTx/>
                <a:latin typeface="Arial" pitchFamily="34"/>
                <a:ea typeface="標楷體" pitchFamily="65"/>
                <a:cs typeface="Arial" pitchFamily="34"/>
              </a:rPr>
              <a:t>線速度</a:t>
            </a:r>
            <a:r>
              <a:rPr lang="zh-TW" sz="2000" b="1" i="0" u="none" strike="noStrike" kern="0" cap="none" spc="0" baseline="0">
                <a:solidFill>
                  <a:srgbClr val="0000FF"/>
                </a:solidFill>
                <a:uFillTx/>
                <a:latin typeface="Arial" pitchFamily="34"/>
                <a:ea typeface="新細明體" pitchFamily="18"/>
                <a:cs typeface="Arial" pitchFamily="34"/>
              </a:rPr>
              <a:t>＝</a:t>
            </a:r>
            <a:r>
              <a:rPr lang="zh-TW" sz="2000" b="0" i="0" u="none" strike="noStrike" kern="0" cap="none" spc="0" baseline="0">
                <a:solidFill>
                  <a:srgbClr val="0000FF"/>
                </a:solidFill>
                <a:uFillTx/>
                <a:latin typeface="Arial" pitchFamily="34"/>
                <a:ea typeface="標楷體" pitchFamily="65"/>
                <a:cs typeface="Arial" pitchFamily="34"/>
              </a:rPr>
              <a:t>旋轉半徑ｘ角速度</a:t>
            </a:r>
            <a:endParaRPr lang="en-US" sz="1800" b="0" i="0" u="none" strike="noStrike" kern="1200" cap="none" spc="0" baseline="0">
              <a:solidFill>
                <a:srgbClr val="0000FF"/>
              </a:solidFill>
              <a:uFillTx/>
              <a:latin typeface="標楷體" pitchFamily="65"/>
              <a:ea typeface="新細明體" pitchFamily="18"/>
            </a:endParaRPr>
          </a:p>
        </p:txBody>
      </p:sp>
      <p:sp>
        <p:nvSpPr>
          <p:cNvPr id="7" name="矩形 7"/>
          <p:cNvSpPr/>
          <p:nvPr/>
        </p:nvSpPr>
        <p:spPr>
          <a:xfrm>
            <a:off x="168981" y="3086703"/>
            <a:ext cx="2242922" cy="400114"/>
          </a:xfrm>
          <a:prstGeom prst="rect">
            <a:avLst/>
          </a:prstGeom>
          <a:noFill/>
          <a:ln cap="flat">
            <a:noFill/>
            <a:prstDash val="solid"/>
          </a:ln>
        </p:spPr>
        <p:txBody>
          <a:bodyPr vert="horz" wrap="none" lIns="91440" tIns="45720" rIns="91440" bIns="45720" anchor="t" anchorCtr="0" compatLnSpc="1">
            <a:spAutoFit/>
          </a:bodyPr>
          <a:lstStyle/>
          <a:p>
            <a:pPr marL="0" marR="0" lvl="0" indent="450854" algn="l" defTabSz="914400" rtl="0" fontAlgn="auto" hangingPunct="1">
              <a:lnSpc>
                <a:spcPct val="100000"/>
              </a:lnSpc>
              <a:spcBef>
                <a:spcPts val="1200"/>
              </a:spcBef>
              <a:spcAft>
                <a:spcPts val="0"/>
              </a:spcAft>
              <a:buClr>
                <a:srgbClr val="0000FF"/>
              </a:buClr>
              <a:buSzPct val="70000"/>
              <a:buFont typeface="Wingdings" pitchFamily="2"/>
              <a:buChar char="l"/>
              <a:tabLst/>
              <a:defRPr sz="1800" b="0" i="0" u="none" strike="noStrike" kern="0" cap="none" spc="0" baseline="0">
                <a:solidFill>
                  <a:srgbClr val="000000"/>
                </a:solidFill>
                <a:uFillTx/>
              </a:defRPr>
            </a:pPr>
            <a:r>
              <a:rPr lang="en-US" sz="2000" b="0" i="0" u="none" strike="noStrike" kern="0" cap="none" spc="0" baseline="0">
                <a:solidFill>
                  <a:srgbClr val="0000FF"/>
                </a:solidFill>
                <a:uFillTx/>
                <a:latin typeface="Times New Roman" pitchFamily="18"/>
                <a:ea typeface="標楷體" pitchFamily="65"/>
                <a:cs typeface="Times New Roman" pitchFamily="18"/>
              </a:rPr>
              <a:t>1</a:t>
            </a:r>
            <a:r>
              <a:rPr lang="zh-TW" sz="2000" b="0" i="0" u="none" strike="noStrike" kern="0" cap="none" spc="0" baseline="0">
                <a:solidFill>
                  <a:srgbClr val="0000FF"/>
                </a:solidFill>
                <a:uFillTx/>
                <a:latin typeface="Times New Roman" pitchFamily="18"/>
                <a:ea typeface="標楷體" pitchFamily="65"/>
                <a:cs typeface="Times New Roman" pitchFamily="18"/>
              </a:rPr>
              <a:t>弧度＝</a:t>
            </a:r>
            <a:r>
              <a:rPr lang="en-US" sz="2000" b="0" i="0" u="none" strike="noStrike" kern="0" cap="none" spc="0" baseline="0">
                <a:solidFill>
                  <a:srgbClr val="0000FF"/>
                </a:solidFill>
                <a:uFillTx/>
                <a:latin typeface="Times New Roman" pitchFamily="18"/>
                <a:ea typeface="標楷體" pitchFamily="65"/>
                <a:cs typeface="Times New Roman" pitchFamily="18"/>
              </a:rPr>
              <a:t>57.3</a:t>
            </a:r>
            <a:r>
              <a:rPr lang="zh-TW" sz="2000" b="0" i="0" u="none" strike="noStrike" kern="0" cap="none" spc="0" baseline="0">
                <a:solidFill>
                  <a:srgbClr val="0000FF"/>
                </a:solidFill>
                <a:uFillTx/>
                <a:latin typeface="Times New Roman" pitchFamily="18"/>
                <a:ea typeface="標楷體" pitchFamily="65"/>
                <a:cs typeface="Times New Roman" pitchFamily="18"/>
              </a:rPr>
              <a:t>度</a:t>
            </a:r>
            <a:endParaRPr lang="en-US" sz="2000" b="0" i="0" u="none" strike="noStrike" kern="0" cap="none" spc="0" baseline="0">
              <a:solidFill>
                <a:srgbClr val="0000FF"/>
              </a:solidFill>
              <a:uFillTx/>
              <a:latin typeface="Times New Roman" pitchFamily="18"/>
              <a:ea typeface="標楷體" pitchFamily="65"/>
              <a:cs typeface="Times New Roman" pitchFamily="18"/>
            </a:endParaRPr>
          </a:p>
        </p:txBody>
      </p:sp>
      <p:sp>
        <p:nvSpPr>
          <p:cNvPr id="8" name="矩形 10"/>
          <p:cNvSpPr/>
          <p:nvPr/>
        </p:nvSpPr>
        <p:spPr>
          <a:xfrm>
            <a:off x="364927" y="3664640"/>
            <a:ext cx="4429417" cy="400114"/>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000" b="0" i="0" u="none" strike="noStrike" kern="0" cap="none" spc="0" baseline="0">
                <a:solidFill>
                  <a:srgbClr val="0000FF"/>
                </a:solidFill>
                <a:uFillTx/>
                <a:latin typeface="Times New Roman" pitchFamily="18"/>
                <a:ea typeface="標楷體" pitchFamily="65"/>
                <a:cs typeface="Times New Roman" pitchFamily="18"/>
              </a:rPr>
              <a:t>膝關節角速度＝</a:t>
            </a:r>
            <a:r>
              <a:rPr lang="en-US" sz="2000" b="0" i="0" u="none" strike="noStrike" kern="0" cap="none" spc="0" baseline="0">
                <a:solidFill>
                  <a:srgbClr val="0000FF"/>
                </a:solidFill>
                <a:uFillTx/>
                <a:latin typeface="Times New Roman" pitchFamily="18"/>
                <a:ea typeface="標楷體" pitchFamily="65"/>
                <a:cs typeface="Times New Roman" pitchFamily="18"/>
              </a:rPr>
              <a:t>573 </a:t>
            </a:r>
            <a:r>
              <a:rPr lang="zh-TW" sz="2000" b="0" i="0" u="none" strike="noStrike" kern="0" cap="none" spc="0" baseline="0">
                <a:solidFill>
                  <a:srgbClr val="0000FF"/>
                </a:solidFill>
                <a:uFillTx/>
                <a:latin typeface="Times New Roman" pitchFamily="18"/>
                <a:ea typeface="標楷體" pitchFamily="65"/>
                <a:cs typeface="Times New Roman" pitchFamily="18"/>
              </a:rPr>
              <a:t>度</a:t>
            </a:r>
            <a:r>
              <a:rPr lang="en-US" sz="2000" b="0" i="0" u="none" strike="noStrike" kern="0" cap="none" spc="0" baseline="0">
                <a:solidFill>
                  <a:srgbClr val="0000FF"/>
                </a:solidFill>
                <a:uFillTx/>
                <a:latin typeface="Times New Roman" pitchFamily="18"/>
                <a:ea typeface="標楷體" pitchFamily="65"/>
                <a:cs typeface="Times New Roman" pitchFamily="18"/>
              </a:rPr>
              <a:t>/</a:t>
            </a:r>
            <a:r>
              <a:rPr lang="zh-TW" sz="2000" b="0" i="0" u="none" strike="noStrike" kern="0" cap="none" spc="0" baseline="0">
                <a:solidFill>
                  <a:srgbClr val="0000FF"/>
                </a:solidFill>
                <a:uFillTx/>
                <a:latin typeface="Times New Roman" pitchFamily="18"/>
                <a:ea typeface="標楷體" pitchFamily="65"/>
                <a:cs typeface="Times New Roman" pitchFamily="18"/>
              </a:rPr>
              <a:t>秒＝</a:t>
            </a:r>
            <a:r>
              <a:rPr lang="en-US" sz="2000" b="0" i="0" u="none" strike="noStrike" kern="0" cap="none" spc="0" baseline="0">
                <a:solidFill>
                  <a:srgbClr val="0000FF"/>
                </a:solidFill>
                <a:uFillTx/>
                <a:latin typeface="Times New Roman" pitchFamily="18"/>
                <a:ea typeface="標楷體" pitchFamily="65"/>
                <a:cs typeface="Times New Roman" pitchFamily="18"/>
              </a:rPr>
              <a:t>10 </a:t>
            </a:r>
            <a:r>
              <a:rPr lang="zh-TW" sz="2000" b="0" i="0" u="none" strike="noStrike" kern="0" cap="none" spc="0" baseline="0">
                <a:solidFill>
                  <a:srgbClr val="0000FF"/>
                </a:solidFill>
                <a:uFillTx/>
                <a:latin typeface="Times New Roman" pitchFamily="18"/>
                <a:ea typeface="標楷體" pitchFamily="65"/>
                <a:cs typeface="Times New Roman" pitchFamily="18"/>
              </a:rPr>
              <a:t>弧度</a:t>
            </a:r>
            <a:r>
              <a:rPr lang="en-US" sz="2000" b="0" i="0" u="none" strike="noStrike" kern="0" cap="none" spc="0" baseline="0">
                <a:solidFill>
                  <a:srgbClr val="0000FF"/>
                </a:solidFill>
                <a:uFillTx/>
                <a:latin typeface="Times New Roman" pitchFamily="18"/>
                <a:ea typeface="標楷體" pitchFamily="65"/>
                <a:cs typeface="Times New Roman" pitchFamily="18"/>
              </a:rPr>
              <a:t>/</a:t>
            </a:r>
            <a:r>
              <a:rPr lang="zh-TW" sz="2000" b="0" i="0" u="none" strike="noStrike" kern="0" cap="none" spc="0" baseline="0">
                <a:solidFill>
                  <a:srgbClr val="0000FF"/>
                </a:solidFill>
                <a:uFillTx/>
                <a:latin typeface="Times New Roman" pitchFamily="18"/>
                <a:ea typeface="標楷體" pitchFamily="65"/>
                <a:cs typeface="Times New Roman" pitchFamily="18"/>
              </a:rPr>
              <a:t>秒</a:t>
            </a:r>
            <a:endParaRPr lang="en-US" sz="2000" b="0" i="0" u="none" strike="noStrike" kern="1200" cap="none" spc="0" baseline="0">
              <a:solidFill>
                <a:srgbClr val="000000"/>
              </a:solidFill>
              <a:uFillTx/>
              <a:latin typeface="等线"/>
              <a:ea typeface="等线" pitchFamily="2"/>
            </a:endParaRPr>
          </a:p>
        </p:txBody>
      </p:sp>
      <p:sp>
        <p:nvSpPr>
          <p:cNvPr id="9" name="矩形 11"/>
          <p:cNvSpPr/>
          <p:nvPr/>
        </p:nvSpPr>
        <p:spPr>
          <a:xfrm>
            <a:off x="348157" y="4224107"/>
            <a:ext cx="5019324" cy="707882"/>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000" b="0" i="0" u="none" strike="noStrike" kern="0" cap="none" spc="0" baseline="0">
                <a:solidFill>
                  <a:srgbClr val="0000FF"/>
                </a:solidFill>
                <a:uFillTx/>
                <a:latin typeface="Times New Roman" pitchFamily="18"/>
                <a:ea typeface="標楷體" pitchFamily="65"/>
                <a:cs typeface="Times New Roman" pitchFamily="18"/>
              </a:rPr>
              <a:t>小腿末端的線速度＝</a:t>
            </a:r>
            <a:r>
              <a:rPr lang="en-US" sz="2000" b="0" i="0" u="none" strike="noStrike" kern="0" cap="none" spc="0" baseline="0">
                <a:solidFill>
                  <a:srgbClr val="0000FF"/>
                </a:solidFill>
                <a:uFillTx/>
                <a:latin typeface="Times New Roman" pitchFamily="18"/>
                <a:ea typeface="標楷體" pitchFamily="65"/>
                <a:cs typeface="Times New Roman" pitchFamily="18"/>
              </a:rPr>
              <a:t>50 (</a:t>
            </a:r>
            <a:r>
              <a:rPr lang="zh-TW" sz="2000" b="0" i="0" u="none" strike="noStrike" kern="0" cap="none" spc="0" baseline="0">
                <a:solidFill>
                  <a:srgbClr val="0000FF"/>
                </a:solidFill>
                <a:uFillTx/>
                <a:latin typeface="Times New Roman" pitchFamily="18"/>
                <a:ea typeface="標楷體" pitchFamily="65"/>
                <a:cs typeface="Times New Roman" pitchFamily="18"/>
              </a:rPr>
              <a:t>公分</a:t>
            </a:r>
            <a:r>
              <a:rPr lang="en-US" sz="2000" b="0" i="0" u="none" strike="noStrike" kern="0" cap="none" spc="0" baseline="0">
                <a:solidFill>
                  <a:srgbClr val="0000FF"/>
                </a:solidFill>
                <a:uFillTx/>
                <a:latin typeface="Times New Roman" pitchFamily="18"/>
                <a:ea typeface="標楷體" pitchFamily="65"/>
                <a:cs typeface="Times New Roman" pitchFamily="18"/>
              </a:rPr>
              <a:t>) x10 (</a:t>
            </a:r>
            <a:r>
              <a:rPr lang="zh-TW" sz="2000" b="0" i="0" u="none" strike="noStrike" kern="0" cap="none" spc="0" baseline="0">
                <a:solidFill>
                  <a:srgbClr val="0000FF"/>
                </a:solidFill>
                <a:uFillTx/>
                <a:latin typeface="Times New Roman" pitchFamily="18"/>
                <a:ea typeface="標楷體" pitchFamily="65"/>
                <a:cs typeface="Times New Roman" pitchFamily="18"/>
              </a:rPr>
              <a:t>弧度</a:t>
            </a:r>
            <a:r>
              <a:rPr lang="en-US" sz="2000" b="0" i="0" u="none" strike="noStrike" kern="0" cap="none" spc="0" baseline="0">
                <a:solidFill>
                  <a:srgbClr val="0000FF"/>
                </a:solidFill>
                <a:uFillTx/>
                <a:latin typeface="Times New Roman" pitchFamily="18"/>
                <a:ea typeface="標楷體" pitchFamily="65"/>
                <a:cs typeface="Times New Roman" pitchFamily="18"/>
              </a:rPr>
              <a:t>/</a:t>
            </a:r>
            <a:r>
              <a:rPr lang="zh-TW" sz="2000" b="0" i="0" u="none" strike="noStrike" kern="0" cap="none" spc="0" baseline="0">
                <a:solidFill>
                  <a:srgbClr val="0000FF"/>
                </a:solidFill>
                <a:uFillTx/>
                <a:latin typeface="Times New Roman" pitchFamily="18"/>
                <a:ea typeface="標楷體" pitchFamily="65"/>
                <a:cs typeface="Times New Roman" pitchFamily="18"/>
              </a:rPr>
              <a:t>秒</a:t>
            </a:r>
            <a:r>
              <a:rPr lang="en-US" sz="2000" b="0" i="0" u="none" strike="noStrike" kern="0" cap="none" spc="0" baseline="0">
                <a:solidFill>
                  <a:srgbClr val="0000FF"/>
                </a:solidFill>
                <a:uFillTx/>
                <a:latin typeface="Times New Roman" pitchFamily="18"/>
                <a:ea typeface="標楷體" pitchFamily="65"/>
                <a:cs typeface="Times New Roman" pitchFamily="18"/>
              </a:rPr>
              <a:t>)</a:t>
            </a:r>
            <a:endParaRPr lang="en-US" sz="2000" b="0" i="0" u="none" strike="noStrike" kern="1200" cap="none" spc="0" baseline="0">
              <a:solidFill>
                <a:srgbClr val="000000"/>
              </a:solidFill>
              <a:uFillTx/>
              <a:latin typeface="等线"/>
              <a:ea typeface="等线" pitchFamily="2"/>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000000"/>
              </a:solidFill>
              <a:uFillTx/>
              <a:latin typeface="等线"/>
              <a:ea typeface="等线" pitchFamily="2"/>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name="Slide184">
    <p:spTree>
      <p:nvGrpSpPr>
        <p:cNvPr id="1" name=""/>
        <p:cNvGrpSpPr/>
        <p:nvPr/>
      </p:nvGrpSpPr>
      <p:grpSpPr>
        <a:xfrm>
          <a:off x="0" y="0"/>
          <a:ext cx="0" cy="0"/>
          <a:chOff x="0" y="0"/>
          <a:chExt cx="0" cy="0"/>
        </a:xfrm>
      </p:grpSpPr>
      <p:sp>
        <p:nvSpPr>
          <p:cNvPr id="2" name="文字方塊 2"/>
          <p:cNvSpPr txBox="1"/>
          <p:nvPr/>
        </p:nvSpPr>
        <p:spPr>
          <a:xfrm>
            <a:off x="609603" y="341217"/>
            <a:ext cx="7772400" cy="1200332"/>
          </a:xfrm>
          <a:prstGeom prst="rect">
            <a:avLst/>
          </a:prstGeom>
          <a:noFill/>
          <a:ln cap="flat">
            <a:noFill/>
          </a:ln>
        </p:spPr>
        <p:txBody>
          <a:bodyPr vert="horz" wrap="square" lIns="91440" tIns="45720" rIns="91440" bIns="45720" anchor="t" anchorCtr="0" compatLnSpc="1">
            <a:spAutoFit/>
          </a:bodyPr>
          <a:lstStyle/>
          <a:p>
            <a:pPr marL="0" marR="0" lvl="0" indent="450854" algn="l" defTabSz="914400" rtl="0" fontAlgn="auto" hangingPunct="1">
              <a:lnSpc>
                <a:spcPct val="100000"/>
              </a:lnSpc>
              <a:spcBef>
                <a:spcPts val="1400"/>
              </a:spcBef>
              <a:spcAft>
                <a:spcPts val="0"/>
              </a:spcAft>
              <a:buClr>
                <a:srgbClr val="0000FF"/>
              </a:buClr>
              <a:buSzPct val="70000"/>
              <a:buFont typeface="Wingdings" pitchFamily="2"/>
              <a:buChar char="l"/>
              <a:tabLst/>
              <a:defRPr sz="1800" b="0" i="0" u="none" strike="noStrike" kern="0" cap="none" spc="0" baseline="0">
                <a:solidFill>
                  <a:srgbClr val="000000"/>
                </a:solidFill>
                <a:uFillTx/>
              </a:defRPr>
            </a:pPr>
            <a:r>
              <a:rPr lang="zh-TW" sz="2400" b="0" i="0" u="none" strike="noStrike" kern="0" cap="none" spc="0" baseline="0">
                <a:solidFill>
                  <a:srgbClr val="0000FF"/>
                </a:solidFill>
                <a:uFillTx/>
                <a:latin typeface="Times New Roman" pitchFamily="18"/>
                <a:ea typeface="標楷體" pitchFamily="65"/>
                <a:cs typeface="Times New Roman" pitchFamily="18"/>
              </a:rPr>
              <a:t>例題　踢足球時，踢到足球瞬間的膝關節角速度是</a:t>
            </a:r>
            <a:r>
              <a:rPr lang="en-US" sz="2400" b="0" i="0" u="none" strike="noStrike" kern="0" cap="none" spc="0" baseline="0">
                <a:solidFill>
                  <a:srgbClr val="0000FF"/>
                </a:solidFill>
                <a:uFillTx/>
                <a:latin typeface="Times New Roman" pitchFamily="18"/>
                <a:ea typeface="標楷體" pitchFamily="65"/>
                <a:cs typeface="Times New Roman" pitchFamily="18"/>
              </a:rPr>
              <a:t>573</a:t>
            </a:r>
            <a:r>
              <a:rPr lang="zh-TW" sz="2400" b="0" i="0" u="none" strike="noStrike" kern="0" cap="none" spc="0" baseline="0">
                <a:solidFill>
                  <a:srgbClr val="0000FF"/>
                </a:solidFill>
                <a:uFillTx/>
                <a:latin typeface="Times New Roman" pitchFamily="18"/>
                <a:ea typeface="標楷體" pitchFamily="65"/>
                <a:cs typeface="Times New Roman" pitchFamily="18"/>
              </a:rPr>
              <a:t>度</a:t>
            </a:r>
            <a:r>
              <a:rPr lang="en-US" sz="2400" b="0" i="0" u="none" strike="noStrike" kern="0" cap="none" spc="0" baseline="0">
                <a:solidFill>
                  <a:srgbClr val="0000FF"/>
                </a:solidFill>
                <a:uFillTx/>
                <a:latin typeface="Times New Roman" pitchFamily="18"/>
                <a:ea typeface="標楷體" pitchFamily="65"/>
                <a:cs typeface="Times New Roman" pitchFamily="18"/>
              </a:rPr>
              <a:t>/</a:t>
            </a:r>
            <a:r>
              <a:rPr lang="zh-TW" sz="2400" b="0" i="0" u="none" strike="noStrike" kern="0" cap="none" spc="0" baseline="0">
                <a:solidFill>
                  <a:srgbClr val="0000FF"/>
                </a:solidFill>
                <a:uFillTx/>
                <a:latin typeface="Times New Roman" pitchFamily="18"/>
                <a:ea typeface="標楷體" pitchFamily="65"/>
                <a:cs typeface="Times New Roman" pitchFamily="18"/>
              </a:rPr>
              <a:t>秒，假設足球員小腿長約</a:t>
            </a:r>
            <a:r>
              <a:rPr lang="en-US" sz="2400" b="0" i="0" u="none" strike="noStrike" kern="0" cap="none" spc="0" baseline="0">
                <a:solidFill>
                  <a:srgbClr val="0000FF"/>
                </a:solidFill>
                <a:uFillTx/>
                <a:latin typeface="Times New Roman" pitchFamily="18"/>
                <a:ea typeface="標楷體" pitchFamily="65"/>
                <a:cs typeface="Times New Roman" pitchFamily="18"/>
              </a:rPr>
              <a:t>50</a:t>
            </a:r>
            <a:r>
              <a:rPr lang="zh-TW" sz="2400" b="0" i="0" u="none" strike="noStrike" kern="0" cap="none" spc="0" baseline="0">
                <a:solidFill>
                  <a:srgbClr val="0000FF"/>
                </a:solidFill>
                <a:uFillTx/>
                <a:latin typeface="Times New Roman" pitchFamily="18"/>
                <a:ea typeface="標楷體" pitchFamily="65"/>
                <a:cs typeface="Times New Roman" pitchFamily="18"/>
              </a:rPr>
              <a:t>公分，請問踢到足球瞬間小腿末端的線速度是多少？</a:t>
            </a:r>
          </a:p>
        </p:txBody>
      </p:sp>
      <p:pic>
        <p:nvPicPr>
          <p:cNvPr id="3" name="內容版面配置區 1"/>
          <p:cNvPicPr>
            <a:picLocks noChangeAspect="1"/>
          </p:cNvPicPr>
          <p:nvPr/>
        </p:nvPicPr>
        <p:blipFill>
          <a:blip r:embed="rId2"/>
          <a:stretch>
            <a:fillRect/>
          </a:stretch>
        </p:blipFill>
        <p:spPr>
          <a:xfrm>
            <a:off x="5514106" y="1883828"/>
            <a:ext cx="3450762" cy="2096508"/>
          </a:xfrm>
          <a:prstGeom prst="rect">
            <a:avLst/>
          </a:prstGeom>
          <a:solidFill>
            <a:srgbClr val="EDEDED"/>
          </a:solidFill>
          <a:ln cap="flat">
            <a:noFill/>
          </a:ln>
        </p:spPr>
      </p:pic>
      <p:pic>
        <p:nvPicPr>
          <p:cNvPr id="4" name="圖片 3"/>
          <p:cNvPicPr>
            <a:picLocks noChangeAspect="1"/>
          </p:cNvPicPr>
          <p:nvPr/>
        </p:nvPicPr>
        <p:blipFill>
          <a:blip r:embed="rId3"/>
          <a:stretch>
            <a:fillRect/>
          </a:stretch>
        </p:blipFill>
        <p:spPr>
          <a:xfrm>
            <a:off x="5514106" y="4248723"/>
            <a:ext cx="3450762" cy="2096508"/>
          </a:xfrm>
          <a:prstGeom prst="rect">
            <a:avLst/>
          </a:prstGeom>
          <a:solidFill>
            <a:srgbClr val="EDEDED"/>
          </a:solidFill>
          <a:ln cap="flat">
            <a:noFill/>
          </a:ln>
        </p:spPr>
      </p:pic>
      <p:sp>
        <p:nvSpPr>
          <p:cNvPr id="5" name="矩形 5"/>
          <p:cNvSpPr/>
          <p:nvPr/>
        </p:nvSpPr>
        <p:spPr>
          <a:xfrm>
            <a:off x="168981" y="2630929"/>
            <a:ext cx="4326821" cy="400114"/>
          </a:xfrm>
          <a:prstGeom prst="rect">
            <a:avLst/>
          </a:prstGeom>
          <a:noFill/>
          <a:ln cap="flat">
            <a:noFill/>
            <a:prstDash val="solid"/>
          </a:ln>
        </p:spPr>
        <p:txBody>
          <a:bodyPr vert="horz" wrap="none" lIns="91440" tIns="45720" rIns="91440" bIns="45720" anchor="t" anchorCtr="0" compatLnSpc="1">
            <a:spAutoFit/>
          </a:bodyPr>
          <a:lstStyle/>
          <a:p>
            <a:pPr marL="0" marR="0" lvl="0" indent="450854" algn="l" defTabSz="914400" rtl="0" fontAlgn="auto" hangingPunct="1">
              <a:lnSpc>
                <a:spcPct val="100000"/>
              </a:lnSpc>
              <a:spcBef>
                <a:spcPts val="1200"/>
              </a:spcBef>
              <a:spcAft>
                <a:spcPts val="0"/>
              </a:spcAft>
              <a:buClr>
                <a:srgbClr val="0000FF"/>
              </a:buClr>
              <a:buSzPct val="70000"/>
              <a:buFont typeface="Wingdings" pitchFamily="2"/>
              <a:buChar char="l"/>
              <a:tabLst/>
              <a:defRPr sz="1800" b="0" i="0" u="none" strike="noStrike" kern="0" cap="none" spc="0" baseline="0">
                <a:solidFill>
                  <a:srgbClr val="000000"/>
                </a:solidFill>
                <a:uFillTx/>
              </a:defRPr>
            </a:pPr>
            <a:r>
              <a:rPr lang="zh-TW" sz="2000" b="0" i="0" u="none" strike="noStrike" kern="0" cap="none" spc="0" baseline="0">
                <a:solidFill>
                  <a:srgbClr val="0000FF"/>
                </a:solidFill>
                <a:uFillTx/>
                <a:latin typeface="Times New Roman" pitchFamily="18"/>
                <a:ea typeface="標楷體" pitchFamily="65"/>
                <a:cs typeface="Times New Roman" pitchFamily="18"/>
              </a:rPr>
              <a:t>角速度必須採</a:t>
            </a:r>
            <a:r>
              <a:rPr lang="zh-TW" sz="2000" b="0" i="0" u="none" strike="noStrike" kern="0" cap="none" spc="0" baseline="0">
                <a:solidFill>
                  <a:srgbClr val="FF0000"/>
                </a:solidFill>
                <a:uFillTx/>
                <a:latin typeface="Times New Roman" pitchFamily="18"/>
                <a:ea typeface="標楷體" pitchFamily="65"/>
                <a:cs typeface="Times New Roman" pitchFamily="18"/>
              </a:rPr>
              <a:t>弧度</a:t>
            </a:r>
            <a:r>
              <a:rPr lang="en-US" sz="2000" b="0" i="0" u="none" strike="noStrike" kern="0" cap="none" spc="0" baseline="0">
                <a:solidFill>
                  <a:srgbClr val="FF0000"/>
                </a:solidFill>
                <a:uFillTx/>
                <a:latin typeface="Times New Roman" pitchFamily="18"/>
                <a:ea typeface="標楷體" pitchFamily="65"/>
                <a:cs typeface="Times New Roman" pitchFamily="18"/>
              </a:rPr>
              <a:t>/</a:t>
            </a:r>
            <a:r>
              <a:rPr lang="zh-TW" sz="2000" b="0" i="0" u="none" strike="noStrike" kern="0" cap="none" spc="0" baseline="0">
                <a:solidFill>
                  <a:srgbClr val="FF0000"/>
                </a:solidFill>
                <a:uFillTx/>
                <a:latin typeface="Times New Roman" pitchFamily="18"/>
                <a:ea typeface="標楷體" pitchFamily="65"/>
                <a:cs typeface="Times New Roman" pitchFamily="18"/>
              </a:rPr>
              <a:t>秒</a:t>
            </a:r>
            <a:r>
              <a:rPr lang="en-US" sz="2000" b="0" i="0" u="none" strike="noStrike" kern="0" cap="none" spc="0" baseline="0">
                <a:solidFill>
                  <a:srgbClr val="0000FF"/>
                </a:solidFill>
                <a:uFillTx/>
                <a:latin typeface="Times New Roman" pitchFamily="18"/>
                <a:ea typeface="標楷體" pitchFamily="65"/>
                <a:cs typeface="Times New Roman" pitchFamily="18"/>
              </a:rPr>
              <a:t> (rad/s)</a:t>
            </a:r>
            <a:r>
              <a:rPr lang="zh-TW" sz="2000" b="0" i="0" u="none" strike="noStrike" kern="0" cap="none" spc="0" baseline="0">
                <a:solidFill>
                  <a:srgbClr val="0000FF"/>
                </a:solidFill>
                <a:uFillTx/>
                <a:latin typeface="Times New Roman" pitchFamily="18"/>
                <a:ea typeface="標楷體" pitchFamily="65"/>
                <a:cs typeface="Times New Roman" pitchFamily="18"/>
              </a:rPr>
              <a:t>單位</a:t>
            </a:r>
            <a:r>
              <a:rPr lang="en-US" sz="2000" b="0" i="0" u="none" strike="noStrike" kern="0" cap="none" spc="0" baseline="0">
                <a:solidFill>
                  <a:srgbClr val="0000FF"/>
                </a:solidFill>
                <a:uFillTx/>
                <a:latin typeface="Times New Roman" pitchFamily="18"/>
                <a:ea typeface="標楷體" pitchFamily="65"/>
                <a:cs typeface="Times New Roman" pitchFamily="18"/>
              </a:rPr>
              <a:t> </a:t>
            </a:r>
          </a:p>
        </p:txBody>
      </p:sp>
      <p:sp>
        <p:nvSpPr>
          <p:cNvPr id="6" name="Text Box 4"/>
          <p:cNvSpPr txBox="1"/>
          <p:nvPr/>
        </p:nvSpPr>
        <p:spPr>
          <a:xfrm>
            <a:off x="820884" y="1590379"/>
            <a:ext cx="4546597" cy="98488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1700"/>
              </a:spcBef>
              <a:spcAft>
                <a:spcPts val="0"/>
              </a:spcAft>
              <a:buNone/>
              <a:tabLst/>
              <a:defRPr sz="1800" b="0" i="0" u="none" strike="noStrike" kern="0" cap="none" spc="0" baseline="0">
                <a:solidFill>
                  <a:srgbClr val="000000"/>
                </a:solidFill>
                <a:uFillTx/>
              </a:defRPr>
            </a:pPr>
            <a:r>
              <a:rPr lang="en-US" sz="2800" b="1" i="0" u="none" strike="noStrike" kern="1200" cap="none" spc="0" baseline="0">
                <a:solidFill>
                  <a:srgbClr val="0000FF"/>
                </a:solidFill>
                <a:uFillTx/>
                <a:latin typeface="Times New Roman" pitchFamily="18"/>
                <a:ea typeface="新細明體" pitchFamily="18"/>
                <a:cs typeface="Times New Roman" pitchFamily="18"/>
              </a:rPr>
              <a:t>  V</a:t>
            </a:r>
            <a:r>
              <a:rPr lang="zh-TW" sz="2800" b="1" i="0" u="none" strike="noStrike" kern="1200" cap="none" spc="0" baseline="0">
                <a:solidFill>
                  <a:srgbClr val="0000FF"/>
                </a:solidFill>
                <a:uFillTx/>
                <a:latin typeface="Times New Roman" pitchFamily="18"/>
                <a:ea typeface="新細明體" pitchFamily="18"/>
                <a:cs typeface="Times New Roman" pitchFamily="18"/>
              </a:rPr>
              <a:t>＝</a:t>
            </a:r>
            <a:r>
              <a:rPr lang="en-US" sz="2800" b="1" i="0" u="none" strike="noStrike" kern="1200" cap="none" spc="0" baseline="0">
                <a:solidFill>
                  <a:srgbClr val="0000FF"/>
                </a:solidFill>
                <a:uFillTx/>
                <a:latin typeface="Times New Roman" pitchFamily="18"/>
                <a:ea typeface="新細明體" pitchFamily="18"/>
                <a:cs typeface="Times New Roman" pitchFamily="18"/>
              </a:rPr>
              <a:t>r ω</a:t>
            </a:r>
          </a:p>
          <a:p>
            <a:pPr marL="0" marR="0" lvl="0" indent="0" algn="l" defTabSz="914400" rtl="0" fontAlgn="auto" hangingPunct="1">
              <a:lnSpc>
                <a:spcPct val="100000"/>
              </a:lnSpc>
              <a:spcBef>
                <a:spcPts val="1200"/>
              </a:spcBef>
              <a:spcAft>
                <a:spcPts val="0"/>
              </a:spcAft>
              <a:buNone/>
              <a:tabLst/>
              <a:defRPr sz="1800" b="0" i="0" u="none" strike="noStrike" kern="0" cap="none" spc="0" baseline="0">
                <a:solidFill>
                  <a:srgbClr val="000000"/>
                </a:solidFill>
                <a:uFillTx/>
              </a:defRPr>
            </a:pPr>
            <a:r>
              <a:rPr lang="zh-TW" sz="2000" b="0" i="0" u="none" strike="noStrike" kern="1200" cap="none" spc="0" baseline="0">
                <a:solidFill>
                  <a:srgbClr val="0000FF"/>
                </a:solidFill>
                <a:uFillTx/>
                <a:latin typeface="Arial" pitchFamily="34"/>
                <a:ea typeface="標楷體" pitchFamily="65"/>
                <a:cs typeface="Arial" pitchFamily="34"/>
              </a:rPr>
              <a:t>線速度</a:t>
            </a:r>
            <a:r>
              <a:rPr lang="zh-TW" sz="2000" b="1" i="0" u="none" strike="noStrike" kern="0" cap="none" spc="0" baseline="0">
                <a:solidFill>
                  <a:srgbClr val="0000FF"/>
                </a:solidFill>
                <a:uFillTx/>
                <a:latin typeface="Arial" pitchFamily="34"/>
                <a:ea typeface="新細明體" pitchFamily="18"/>
                <a:cs typeface="Arial" pitchFamily="34"/>
              </a:rPr>
              <a:t>＝</a:t>
            </a:r>
            <a:r>
              <a:rPr lang="zh-TW" sz="2000" b="0" i="0" u="none" strike="noStrike" kern="0" cap="none" spc="0" baseline="0">
                <a:solidFill>
                  <a:srgbClr val="0000FF"/>
                </a:solidFill>
                <a:uFillTx/>
                <a:latin typeface="Arial" pitchFamily="34"/>
                <a:ea typeface="標楷體" pitchFamily="65"/>
                <a:cs typeface="Arial" pitchFamily="34"/>
              </a:rPr>
              <a:t>旋轉半徑ｘ角速度</a:t>
            </a:r>
            <a:endParaRPr lang="en-US" sz="1800" b="0" i="0" u="none" strike="noStrike" kern="1200" cap="none" spc="0" baseline="0">
              <a:solidFill>
                <a:srgbClr val="0000FF"/>
              </a:solidFill>
              <a:uFillTx/>
              <a:latin typeface="標楷體" pitchFamily="65"/>
              <a:ea typeface="新細明體" pitchFamily="18"/>
            </a:endParaRPr>
          </a:p>
        </p:txBody>
      </p:sp>
      <p:sp>
        <p:nvSpPr>
          <p:cNvPr id="7" name="矩形 7"/>
          <p:cNvSpPr/>
          <p:nvPr/>
        </p:nvSpPr>
        <p:spPr>
          <a:xfrm>
            <a:off x="168981" y="3086703"/>
            <a:ext cx="2242922" cy="400114"/>
          </a:xfrm>
          <a:prstGeom prst="rect">
            <a:avLst/>
          </a:prstGeom>
          <a:noFill/>
          <a:ln cap="flat">
            <a:noFill/>
            <a:prstDash val="solid"/>
          </a:ln>
        </p:spPr>
        <p:txBody>
          <a:bodyPr vert="horz" wrap="none" lIns="91440" tIns="45720" rIns="91440" bIns="45720" anchor="t" anchorCtr="0" compatLnSpc="1">
            <a:spAutoFit/>
          </a:bodyPr>
          <a:lstStyle/>
          <a:p>
            <a:pPr marL="0" marR="0" lvl="0" indent="450854" algn="l" defTabSz="914400" rtl="0" fontAlgn="auto" hangingPunct="1">
              <a:lnSpc>
                <a:spcPct val="100000"/>
              </a:lnSpc>
              <a:spcBef>
                <a:spcPts val="1200"/>
              </a:spcBef>
              <a:spcAft>
                <a:spcPts val="0"/>
              </a:spcAft>
              <a:buClr>
                <a:srgbClr val="0000FF"/>
              </a:buClr>
              <a:buSzPct val="70000"/>
              <a:buFont typeface="Wingdings" pitchFamily="2"/>
              <a:buChar char="l"/>
              <a:tabLst/>
              <a:defRPr sz="1800" b="0" i="0" u="none" strike="noStrike" kern="0" cap="none" spc="0" baseline="0">
                <a:solidFill>
                  <a:srgbClr val="000000"/>
                </a:solidFill>
                <a:uFillTx/>
              </a:defRPr>
            </a:pPr>
            <a:r>
              <a:rPr lang="en-US" sz="2000" b="0" i="0" u="none" strike="noStrike" kern="0" cap="none" spc="0" baseline="0">
                <a:solidFill>
                  <a:srgbClr val="0000FF"/>
                </a:solidFill>
                <a:uFillTx/>
                <a:latin typeface="Times New Roman" pitchFamily="18"/>
                <a:ea typeface="標楷體" pitchFamily="65"/>
                <a:cs typeface="Times New Roman" pitchFamily="18"/>
              </a:rPr>
              <a:t>1</a:t>
            </a:r>
            <a:r>
              <a:rPr lang="zh-TW" sz="2000" b="0" i="0" u="none" strike="noStrike" kern="0" cap="none" spc="0" baseline="0">
                <a:solidFill>
                  <a:srgbClr val="0000FF"/>
                </a:solidFill>
                <a:uFillTx/>
                <a:latin typeface="Times New Roman" pitchFamily="18"/>
                <a:ea typeface="標楷體" pitchFamily="65"/>
                <a:cs typeface="Times New Roman" pitchFamily="18"/>
              </a:rPr>
              <a:t>弧度＝</a:t>
            </a:r>
            <a:r>
              <a:rPr lang="en-US" sz="2000" b="0" i="0" u="none" strike="noStrike" kern="0" cap="none" spc="0" baseline="0">
                <a:solidFill>
                  <a:srgbClr val="0000FF"/>
                </a:solidFill>
                <a:uFillTx/>
                <a:latin typeface="Times New Roman" pitchFamily="18"/>
                <a:ea typeface="標楷體" pitchFamily="65"/>
                <a:cs typeface="Times New Roman" pitchFamily="18"/>
              </a:rPr>
              <a:t>57.3</a:t>
            </a:r>
            <a:r>
              <a:rPr lang="zh-TW" sz="2000" b="0" i="0" u="none" strike="noStrike" kern="0" cap="none" spc="0" baseline="0">
                <a:solidFill>
                  <a:srgbClr val="0000FF"/>
                </a:solidFill>
                <a:uFillTx/>
                <a:latin typeface="Times New Roman" pitchFamily="18"/>
                <a:ea typeface="標楷體" pitchFamily="65"/>
                <a:cs typeface="Times New Roman" pitchFamily="18"/>
              </a:rPr>
              <a:t>度</a:t>
            </a:r>
            <a:endParaRPr lang="en-US" sz="2000" b="0" i="0" u="none" strike="noStrike" kern="0" cap="none" spc="0" baseline="0">
              <a:solidFill>
                <a:srgbClr val="0000FF"/>
              </a:solidFill>
              <a:uFillTx/>
              <a:latin typeface="Times New Roman" pitchFamily="18"/>
              <a:ea typeface="標楷體" pitchFamily="65"/>
              <a:cs typeface="Times New Roman" pitchFamily="18"/>
            </a:endParaRPr>
          </a:p>
        </p:txBody>
      </p:sp>
      <p:sp>
        <p:nvSpPr>
          <p:cNvPr id="8" name="矩形 10"/>
          <p:cNvSpPr/>
          <p:nvPr/>
        </p:nvSpPr>
        <p:spPr>
          <a:xfrm>
            <a:off x="364927" y="3664640"/>
            <a:ext cx="4429417" cy="400114"/>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000" b="0" i="0" u="none" strike="noStrike" kern="0" cap="none" spc="0" baseline="0">
                <a:solidFill>
                  <a:srgbClr val="0000FF"/>
                </a:solidFill>
                <a:uFillTx/>
                <a:latin typeface="Times New Roman" pitchFamily="18"/>
                <a:ea typeface="標楷體" pitchFamily="65"/>
                <a:cs typeface="Times New Roman" pitchFamily="18"/>
              </a:rPr>
              <a:t>膝關節角速度＝</a:t>
            </a:r>
            <a:r>
              <a:rPr lang="en-US" sz="2000" b="0" i="0" u="none" strike="noStrike" kern="0" cap="none" spc="0" baseline="0">
                <a:solidFill>
                  <a:srgbClr val="0000FF"/>
                </a:solidFill>
                <a:uFillTx/>
                <a:latin typeface="Times New Roman" pitchFamily="18"/>
                <a:ea typeface="標楷體" pitchFamily="65"/>
                <a:cs typeface="Times New Roman" pitchFamily="18"/>
              </a:rPr>
              <a:t>573 </a:t>
            </a:r>
            <a:r>
              <a:rPr lang="zh-TW" sz="2000" b="0" i="0" u="none" strike="noStrike" kern="0" cap="none" spc="0" baseline="0">
                <a:solidFill>
                  <a:srgbClr val="0000FF"/>
                </a:solidFill>
                <a:uFillTx/>
                <a:latin typeface="Times New Roman" pitchFamily="18"/>
                <a:ea typeface="標楷體" pitchFamily="65"/>
                <a:cs typeface="Times New Roman" pitchFamily="18"/>
              </a:rPr>
              <a:t>度</a:t>
            </a:r>
            <a:r>
              <a:rPr lang="en-US" sz="2000" b="0" i="0" u="none" strike="noStrike" kern="0" cap="none" spc="0" baseline="0">
                <a:solidFill>
                  <a:srgbClr val="0000FF"/>
                </a:solidFill>
                <a:uFillTx/>
                <a:latin typeface="Times New Roman" pitchFamily="18"/>
                <a:ea typeface="標楷體" pitchFamily="65"/>
                <a:cs typeface="Times New Roman" pitchFamily="18"/>
              </a:rPr>
              <a:t>/</a:t>
            </a:r>
            <a:r>
              <a:rPr lang="zh-TW" sz="2000" b="0" i="0" u="none" strike="noStrike" kern="0" cap="none" spc="0" baseline="0">
                <a:solidFill>
                  <a:srgbClr val="0000FF"/>
                </a:solidFill>
                <a:uFillTx/>
                <a:latin typeface="Times New Roman" pitchFamily="18"/>
                <a:ea typeface="標楷體" pitchFamily="65"/>
                <a:cs typeface="Times New Roman" pitchFamily="18"/>
              </a:rPr>
              <a:t>秒＝</a:t>
            </a:r>
            <a:r>
              <a:rPr lang="en-US" sz="2000" b="0" i="0" u="none" strike="noStrike" kern="0" cap="none" spc="0" baseline="0">
                <a:solidFill>
                  <a:srgbClr val="0000FF"/>
                </a:solidFill>
                <a:uFillTx/>
                <a:latin typeface="Times New Roman" pitchFamily="18"/>
                <a:ea typeface="標楷體" pitchFamily="65"/>
                <a:cs typeface="Times New Roman" pitchFamily="18"/>
              </a:rPr>
              <a:t>10 </a:t>
            </a:r>
            <a:r>
              <a:rPr lang="zh-TW" sz="2000" b="0" i="0" u="none" strike="noStrike" kern="0" cap="none" spc="0" baseline="0">
                <a:solidFill>
                  <a:srgbClr val="0000FF"/>
                </a:solidFill>
                <a:uFillTx/>
                <a:latin typeface="Times New Roman" pitchFamily="18"/>
                <a:ea typeface="標楷體" pitchFamily="65"/>
                <a:cs typeface="Times New Roman" pitchFamily="18"/>
              </a:rPr>
              <a:t>弧度</a:t>
            </a:r>
            <a:r>
              <a:rPr lang="en-US" sz="2000" b="0" i="0" u="none" strike="noStrike" kern="0" cap="none" spc="0" baseline="0">
                <a:solidFill>
                  <a:srgbClr val="0000FF"/>
                </a:solidFill>
                <a:uFillTx/>
                <a:latin typeface="Times New Roman" pitchFamily="18"/>
                <a:ea typeface="標楷體" pitchFamily="65"/>
                <a:cs typeface="Times New Roman" pitchFamily="18"/>
              </a:rPr>
              <a:t>/</a:t>
            </a:r>
            <a:r>
              <a:rPr lang="zh-TW" sz="2000" b="0" i="0" u="none" strike="noStrike" kern="0" cap="none" spc="0" baseline="0">
                <a:solidFill>
                  <a:srgbClr val="0000FF"/>
                </a:solidFill>
                <a:uFillTx/>
                <a:latin typeface="Times New Roman" pitchFamily="18"/>
                <a:ea typeface="標楷體" pitchFamily="65"/>
                <a:cs typeface="Times New Roman" pitchFamily="18"/>
              </a:rPr>
              <a:t>秒</a:t>
            </a:r>
            <a:endParaRPr lang="en-US" sz="2000" b="0" i="0" u="none" strike="noStrike" kern="1200" cap="none" spc="0" baseline="0">
              <a:solidFill>
                <a:srgbClr val="000000"/>
              </a:solidFill>
              <a:uFillTx/>
              <a:latin typeface="等线"/>
              <a:ea typeface="等线" pitchFamily="2"/>
            </a:endParaRPr>
          </a:p>
        </p:txBody>
      </p:sp>
      <p:sp>
        <p:nvSpPr>
          <p:cNvPr id="9" name="矩形 11"/>
          <p:cNvSpPr/>
          <p:nvPr/>
        </p:nvSpPr>
        <p:spPr>
          <a:xfrm>
            <a:off x="348157" y="4224107"/>
            <a:ext cx="5019324" cy="707882"/>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000" b="0" i="0" u="none" strike="noStrike" kern="0" cap="none" spc="0" baseline="0">
                <a:solidFill>
                  <a:srgbClr val="0000FF"/>
                </a:solidFill>
                <a:uFillTx/>
                <a:latin typeface="Times New Roman" pitchFamily="18"/>
                <a:ea typeface="標楷體" pitchFamily="65"/>
                <a:cs typeface="Times New Roman" pitchFamily="18"/>
              </a:rPr>
              <a:t>小腿末端的線速度＝</a:t>
            </a:r>
            <a:r>
              <a:rPr lang="en-US" sz="2000" b="0" i="0" u="none" strike="noStrike" kern="0" cap="none" spc="0" baseline="0">
                <a:solidFill>
                  <a:srgbClr val="0000FF"/>
                </a:solidFill>
                <a:uFillTx/>
                <a:latin typeface="Times New Roman" pitchFamily="18"/>
                <a:ea typeface="標楷體" pitchFamily="65"/>
                <a:cs typeface="Times New Roman" pitchFamily="18"/>
              </a:rPr>
              <a:t>50 (</a:t>
            </a:r>
            <a:r>
              <a:rPr lang="zh-TW" sz="2000" b="0" i="0" u="none" strike="noStrike" kern="0" cap="none" spc="0" baseline="0">
                <a:solidFill>
                  <a:srgbClr val="0000FF"/>
                </a:solidFill>
                <a:uFillTx/>
                <a:latin typeface="Times New Roman" pitchFamily="18"/>
                <a:ea typeface="標楷體" pitchFamily="65"/>
                <a:cs typeface="Times New Roman" pitchFamily="18"/>
              </a:rPr>
              <a:t>公分</a:t>
            </a:r>
            <a:r>
              <a:rPr lang="en-US" sz="2000" b="0" i="0" u="none" strike="noStrike" kern="0" cap="none" spc="0" baseline="0">
                <a:solidFill>
                  <a:srgbClr val="0000FF"/>
                </a:solidFill>
                <a:uFillTx/>
                <a:latin typeface="Times New Roman" pitchFamily="18"/>
                <a:ea typeface="標楷體" pitchFamily="65"/>
                <a:cs typeface="Times New Roman" pitchFamily="18"/>
              </a:rPr>
              <a:t>) x10 (</a:t>
            </a:r>
            <a:r>
              <a:rPr lang="zh-TW" sz="2000" b="0" i="0" u="none" strike="noStrike" kern="0" cap="none" spc="0" baseline="0">
                <a:solidFill>
                  <a:srgbClr val="0000FF"/>
                </a:solidFill>
                <a:uFillTx/>
                <a:latin typeface="Times New Roman" pitchFamily="18"/>
                <a:ea typeface="標楷體" pitchFamily="65"/>
                <a:cs typeface="Times New Roman" pitchFamily="18"/>
              </a:rPr>
              <a:t>弧度</a:t>
            </a:r>
            <a:r>
              <a:rPr lang="en-US" sz="2000" b="0" i="0" u="none" strike="noStrike" kern="0" cap="none" spc="0" baseline="0">
                <a:solidFill>
                  <a:srgbClr val="0000FF"/>
                </a:solidFill>
                <a:uFillTx/>
                <a:latin typeface="Times New Roman" pitchFamily="18"/>
                <a:ea typeface="標楷體" pitchFamily="65"/>
                <a:cs typeface="Times New Roman" pitchFamily="18"/>
              </a:rPr>
              <a:t>/</a:t>
            </a:r>
            <a:r>
              <a:rPr lang="zh-TW" sz="2000" b="0" i="0" u="none" strike="noStrike" kern="0" cap="none" spc="0" baseline="0">
                <a:solidFill>
                  <a:srgbClr val="0000FF"/>
                </a:solidFill>
                <a:uFillTx/>
                <a:latin typeface="Times New Roman" pitchFamily="18"/>
                <a:ea typeface="標楷體" pitchFamily="65"/>
                <a:cs typeface="Times New Roman" pitchFamily="18"/>
              </a:rPr>
              <a:t>秒</a:t>
            </a:r>
            <a:r>
              <a:rPr lang="en-US" sz="2000" b="0" i="0" u="none" strike="noStrike" kern="0" cap="none" spc="0" baseline="0">
                <a:solidFill>
                  <a:srgbClr val="0000FF"/>
                </a:solidFill>
                <a:uFillTx/>
                <a:latin typeface="Times New Roman" pitchFamily="18"/>
                <a:ea typeface="標楷體" pitchFamily="65"/>
                <a:cs typeface="Times New Roman" pitchFamily="18"/>
              </a:rPr>
              <a:t>)</a:t>
            </a:r>
            <a:endParaRPr lang="en-US" sz="2000" b="0" i="0" u="none" strike="noStrike" kern="1200" cap="none" spc="0" baseline="0">
              <a:solidFill>
                <a:srgbClr val="000000"/>
              </a:solidFill>
              <a:uFillTx/>
              <a:latin typeface="等线"/>
              <a:ea typeface="等线" pitchFamily="2"/>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000000"/>
              </a:solidFill>
              <a:uFillTx/>
              <a:latin typeface="等线"/>
              <a:ea typeface="等线" pitchFamily="2"/>
            </a:endParaRPr>
          </a:p>
        </p:txBody>
      </p:sp>
      <p:sp>
        <p:nvSpPr>
          <p:cNvPr id="10" name="矩形 12"/>
          <p:cNvSpPr/>
          <p:nvPr/>
        </p:nvSpPr>
        <p:spPr>
          <a:xfrm>
            <a:off x="2399998" y="4781507"/>
            <a:ext cx="1899876" cy="400114"/>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000" b="0" i="0" u="none" strike="noStrike" kern="0" cap="none" spc="0" baseline="0">
                <a:solidFill>
                  <a:srgbClr val="0000FF"/>
                </a:solidFill>
                <a:uFillTx/>
                <a:latin typeface="Times New Roman" pitchFamily="18"/>
                <a:ea typeface="標楷體" pitchFamily="65"/>
                <a:cs typeface="Times New Roman" pitchFamily="18"/>
              </a:rPr>
              <a:t>＝</a:t>
            </a:r>
            <a:r>
              <a:rPr lang="en-US" sz="2000" b="0" i="0" u="none" strike="noStrike" kern="0" cap="none" spc="0" baseline="0">
                <a:solidFill>
                  <a:srgbClr val="FF0000"/>
                </a:solidFill>
                <a:uFillTx/>
                <a:latin typeface="Times New Roman" pitchFamily="18"/>
                <a:ea typeface="標楷體" pitchFamily="65"/>
                <a:cs typeface="Times New Roman" pitchFamily="18"/>
              </a:rPr>
              <a:t>500 (</a:t>
            </a:r>
            <a:r>
              <a:rPr lang="zh-TW" sz="2000" b="0" i="0" u="none" strike="noStrike" kern="0" cap="none" spc="0" baseline="0">
                <a:solidFill>
                  <a:srgbClr val="FF0000"/>
                </a:solidFill>
                <a:uFillTx/>
                <a:latin typeface="Times New Roman" pitchFamily="18"/>
                <a:ea typeface="標楷體" pitchFamily="65"/>
                <a:cs typeface="Times New Roman" pitchFamily="18"/>
              </a:rPr>
              <a:t>公分</a:t>
            </a:r>
            <a:r>
              <a:rPr lang="en-US" sz="2000" b="0" i="0" u="none" strike="noStrike" kern="0" cap="none" spc="0" baseline="0">
                <a:solidFill>
                  <a:srgbClr val="FF0000"/>
                </a:solidFill>
                <a:uFillTx/>
                <a:latin typeface="Times New Roman" pitchFamily="18"/>
                <a:ea typeface="標楷體" pitchFamily="65"/>
                <a:cs typeface="Times New Roman" pitchFamily="18"/>
              </a:rPr>
              <a:t>/</a:t>
            </a:r>
            <a:r>
              <a:rPr lang="zh-TW" sz="2000" b="0" i="0" u="none" strike="noStrike" kern="0" cap="none" spc="0" baseline="0">
                <a:solidFill>
                  <a:srgbClr val="FF0000"/>
                </a:solidFill>
                <a:uFillTx/>
                <a:latin typeface="Times New Roman" pitchFamily="18"/>
                <a:ea typeface="標楷體" pitchFamily="65"/>
                <a:cs typeface="Times New Roman" pitchFamily="18"/>
              </a:rPr>
              <a:t>秒</a:t>
            </a:r>
            <a:r>
              <a:rPr lang="en-US" sz="2000" b="0" i="0" u="none" strike="noStrike" kern="0" cap="none" spc="0" baseline="0">
                <a:solidFill>
                  <a:srgbClr val="FF0000"/>
                </a:solidFill>
                <a:uFillTx/>
                <a:latin typeface="Times New Roman" pitchFamily="18"/>
                <a:ea typeface="標楷體" pitchFamily="65"/>
                <a:cs typeface="Times New Roman" pitchFamily="18"/>
              </a:rPr>
              <a:t>)</a:t>
            </a:r>
            <a:endParaRPr lang="en-US" sz="2000" b="0" i="0" u="none" strike="noStrike" kern="1200" cap="none" spc="0" baseline="0">
              <a:solidFill>
                <a:srgbClr val="FF0000"/>
              </a:solidFill>
              <a:uFillTx/>
              <a:latin typeface="等线"/>
              <a:ea typeface="等线" pitchFamily="2"/>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name="Slide185">
    <p:spTree>
      <p:nvGrpSpPr>
        <p:cNvPr id="1" name=""/>
        <p:cNvGrpSpPr/>
        <p:nvPr/>
      </p:nvGrpSpPr>
      <p:grpSpPr>
        <a:xfrm>
          <a:off x="0" y="0"/>
          <a:ext cx="0" cy="0"/>
          <a:chOff x="0" y="0"/>
          <a:chExt cx="0" cy="0"/>
        </a:xfrm>
      </p:grpSpPr>
      <p:sp>
        <p:nvSpPr>
          <p:cNvPr id="2" name="文字方塊 2"/>
          <p:cNvSpPr txBox="1"/>
          <p:nvPr/>
        </p:nvSpPr>
        <p:spPr>
          <a:xfrm>
            <a:off x="609603" y="341217"/>
            <a:ext cx="7772400" cy="1200332"/>
          </a:xfrm>
          <a:prstGeom prst="rect">
            <a:avLst/>
          </a:prstGeom>
          <a:noFill/>
          <a:ln cap="flat">
            <a:noFill/>
          </a:ln>
        </p:spPr>
        <p:txBody>
          <a:bodyPr vert="horz" wrap="square" lIns="91440" tIns="45720" rIns="91440" bIns="45720" anchor="t" anchorCtr="0" compatLnSpc="1">
            <a:spAutoFit/>
          </a:bodyPr>
          <a:lstStyle/>
          <a:p>
            <a:pPr marL="0" marR="0" lvl="0" indent="450854" algn="l" defTabSz="914400" rtl="0" fontAlgn="auto" hangingPunct="1">
              <a:lnSpc>
                <a:spcPct val="100000"/>
              </a:lnSpc>
              <a:spcBef>
                <a:spcPts val="1400"/>
              </a:spcBef>
              <a:spcAft>
                <a:spcPts val="0"/>
              </a:spcAft>
              <a:buClr>
                <a:srgbClr val="0000FF"/>
              </a:buClr>
              <a:buSzPct val="70000"/>
              <a:buFont typeface="Wingdings" pitchFamily="2"/>
              <a:buChar char="l"/>
              <a:tabLst/>
              <a:defRPr sz="1800" b="0" i="0" u="none" strike="noStrike" kern="0" cap="none" spc="0" baseline="0">
                <a:solidFill>
                  <a:srgbClr val="000000"/>
                </a:solidFill>
                <a:uFillTx/>
              </a:defRPr>
            </a:pPr>
            <a:r>
              <a:rPr lang="zh-TW" sz="2400" b="0" i="0" u="none" strike="noStrike" kern="0" cap="none" spc="0" baseline="0">
                <a:solidFill>
                  <a:srgbClr val="0000FF"/>
                </a:solidFill>
                <a:uFillTx/>
                <a:latin typeface="Times New Roman" pitchFamily="18"/>
                <a:ea typeface="標楷體" pitchFamily="65"/>
                <a:cs typeface="Times New Roman" pitchFamily="18"/>
              </a:rPr>
              <a:t>例題　踢足球時，踢到足球瞬間的膝關節角速度是</a:t>
            </a:r>
            <a:r>
              <a:rPr lang="en-US" sz="2400" b="0" i="0" u="none" strike="noStrike" kern="0" cap="none" spc="0" baseline="0">
                <a:solidFill>
                  <a:srgbClr val="0000FF"/>
                </a:solidFill>
                <a:uFillTx/>
                <a:latin typeface="Times New Roman" pitchFamily="18"/>
                <a:ea typeface="標楷體" pitchFamily="65"/>
                <a:cs typeface="Times New Roman" pitchFamily="18"/>
              </a:rPr>
              <a:t>573</a:t>
            </a:r>
            <a:r>
              <a:rPr lang="zh-TW" sz="2400" b="0" i="0" u="none" strike="noStrike" kern="0" cap="none" spc="0" baseline="0">
                <a:solidFill>
                  <a:srgbClr val="0000FF"/>
                </a:solidFill>
                <a:uFillTx/>
                <a:latin typeface="Times New Roman" pitchFamily="18"/>
                <a:ea typeface="標楷體" pitchFamily="65"/>
                <a:cs typeface="Times New Roman" pitchFamily="18"/>
              </a:rPr>
              <a:t>度</a:t>
            </a:r>
            <a:r>
              <a:rPr lang="en-US" sz="2400" b="0" i="0" u="none" strike="noStrike" kern="0" cap="none" spc="0" baseline="0">
                <a:solidFill>
                  <a:srgbClr val="0000FF"/>
                </a:solidFill>
                <a:uFillTx/>
                <a:latin typeface="Times New Roman" pitchFamily="18"/>
                <a:ea typeface="標楷體" pitchFamily="65"/>
                <a:cs typeface="Times New Roman" pitchFamily="18"/>
              </a:rPr>
              <a:t>/</a:t>
            </a:r>
            <a:r>
              <a:rPr lang="zh-TW" sz="2400" b="0" i="0" u="none" strike="noStrike" kern="0" cap="none" spc="0" baseline="0">
                <a:solidFill>
                  <a:srgbClr val="0000FF"/>
                </a:solidFill>
                <a:uFillTx/>
                <a:latin typeface="Times New Roman" pitchFamily="18"/>
                <a:ea typeface="標楷體" pitchFamily="65"/>
                <a:cs typeface="Times New Roman" pitchFamily="18"/>
              </a:rPr>
              <a:t>秒，假設足球員小腿長約</a:t>
            </a:r>
            <a:r>
              <a:rPr lang="en-US" sz="2400" b="0" i="0" u="none" strike="noStrike" kern="0" cap="none" spc="0" baseline="0">
                <a:solidFill>
                  <a:srgbClr val="0000FF"/>
                </a:solidFill>
                <a:uFillTx/>
                <a:latin typeface="Times New Roman" pitchFamily="18"/>
                <a:ea typeface="標楷體" pitchFamily="65"/>
                <a:cs typeface="Times New Roman" pitchFamily="18"/>
              </a:rPr>
              <a:t>50</a:t>
            </a:r>
            <a:r>
              <a:rPr lang="zh-TW" sz="2400" b="0" i="0" u="none" strike="noStrike" kern="0" cap="none" spc="0" baseline="0">
                <a:solidFill>
                  <a:srgbClr val="0000FF"/>
                </a:solidFill>
                <a:uFillTx/>
                <a:latin typeface="Times New Roman" pitchFamily="18"/>
                <a:ea typeface="標楷體" pitchFamily="65"/>
                <a:cs typeface="Times New Roman" pitchFamily="18"/>
              </a:rPr>
              <a:t>公分，請問踢到足球瞬間小腿末端的線速度是多少？</a:t>
            </a:r>
          </a:p>
        </p:txBody>
      </p:sp>
      <p:pic>
        <p:nvPicPr>
          <p:cNvPr id="3" name="內容版面配置區 1"/>
          <p:cNvPicPr>
            <a:picLocks noChangeAspect="1"/>
          </p:cNvPicPr>
          <p:nvPr/>
        </p:nvPicPr>
        <p:blipFill>
          <a:blip r:embed="rId2"/>
          <a:stretch>
            <a:fillRect/>
          </a:stretch>
        </p:blipFill>
        <p:spPr>
          <a:xfrm>
            <a:off x="5514106" y="1883828"/>
            <a:ext cx="3450762" cy="2096508"/>
          </a:xfrm>
          <a:prstGeom prst="rect">
            <a:avLst/>
          </a:prstGeom>
          <a:solidFill>
            <a:srgbClr val="EDEDED"/>
          </a:solidFill>
          <a:ln cap="flat">
            <a:noFill/>
          </a:ln>
        </p:spPr>
      </p:pic>
      <p:pic>
        <p:nvPicPr>
          <p:cNvPr id="4" name="圖片 3"/>
          <p:cNvPicPr>
            <a:picLocks noChangeAspect="1"/>
          </p:cNvPicPr>
          <p:nvPr/>
        </p:nvPicPr>
        <p:blipFill>
          <a:blip r:embed="rId3"/>
          <a:stretch>
            <a:fillRect/>
          </a:stretch>
        </p:blipFill>
        <p:spPr>
          <a:xfrm>
            <a:off x="5514106" y="4248723"/>
            <a:ext cx="3450762" cy="2096508"/>
          </a:xfrm>
          <a:prstGeom prst="rect">
            <a:avLst/>
          </a:prstGeom>
          <a:solidFill>
            <a:srgbClr val="EDEDED"/>
          </a:solidFill>
          <a:ln cap="flat">
            <a:noFill/>
          </a:ln>
        </p:spPr>
      </p:pic>
      <p:sp>
        <p:nvSpPr>
          <p:cNvPr id="5" name="矩形 5"/>
          <p:cNvSpPr/>
          <p:nvPr/>
        </p:nvSpPr>
        <p:spPr>
          <a:xfrm>
            <a:off x="168981" y="2630929"/>
            <a:ext cx="4326821" cy="400114"/>
          </a:xfrm>
          <a:prstGeom prst="rect">
            <a:avLst/>
          </a:prstGeom>
          <a:noFill/>
          <a:ln cap="flat">
            <a:noFill/>
            <a:prstDash val="solid"/>
          </a:ln>
        </p:spPr>
        <p:txBody>
          <a:bodyPr vert="horz" wrap="none" lIns="91440" tIns="45720" rIns="91440" bIns="45720" anchor="t" anchorCtr="0" compatLnSpc="1">
            <a:spAutoFit/>
          </a:bodyPr>
          <a:lstStyle/>
          <a:p>
            <a:pPr marL="0" marR="0" lvl="0" indent="450854" algn="l" defTabSz="914400" rtl="0" fontAlgn="auto" hangingPunct="1">
              <a:lnSpc>
                <a:spcPct val="100000"/>
              </a:lnSpc>
              <a:spcBef>
                <a:spcPts val="1200"/>
              </a:spcBef>
              <a:spcAft>
                <a:spcPts val="0"/>
              </a:spcAft>
              <a:buClr>
                <a:srgbClr val="0000FF"/>
              </a:buClr>
              <a:buSzPct val="70000"/>
              <a:buFont typeface="Wingdings" pitchFamily="2"/>
              <a:buChar char="l"/>
              <a:tabLst/>
              <a:defRPr sz="1800" b="0" i="0" u="none" strike="noStrike" kern="0" cap="none" spc="0" baseline="0">
                <a:solidFill>
                  <a:srgbClr val="000000"/>
                </a:solidFill>
                <a:uFillTx/>
              </a:defRPr>
            </a:pPr>
            <a:r>
              <a:rPr lang="zh-TW" sz="2000" b="0" i="0" u="none" strike="noStrike" kern="0" cap="none" spc="0" baseline="0">
                <a:solidFill>
                  <a:srgbClr val="0000FF"/>
                </a:solidFill>
                <a:uFillTx/>
                <a:latin typeface="Times New Roman" pitchFamily="18"/>
                <a:ea typeface="標楷體" pitchFamily="65"/>
                <a:cs typeface="Times New Roman" pitchFamily="18"/>
              </a:rPr>
              <a:t>角速度必須採</a:t>
            </a:r>
            <a:r>
              <a:rPr lang="zh-TW" sz="2000" b="0" i="0" u="none" strike="noStrike" kern="0" cap="none" spc="0" baseline="0">
                <a:solidFill>
                  <a:srgbClr val="FF0000"/>
                </a:solidFill>
                <a:uFillTx/>
                <a:latin typeface="Times New Roman" pitchFamily="18"/>
                <a:ea typeface="標楷體" pitchFamily="65"/>
                <a:cs typeface="Times New Roman" pitchFamily="18"/>
              </a:rPr>
              <a:t>弧度</a:t>
            </a:r>
            <a:r>
              <a:rPr lang="en-US" sz="2000" b="0" i="0" u="none" strike="noStrike" kern="0" cap="none" spc="0" baseline="0">
                <a:solidFill>
                  <a:srgbClr val="FF0000"/>
                </a:solidFill>
                <a:uFillTx/>
                <a:latin typeface="Times New Roman" pitchFamily="18"/>
                <a:ea typeface="標楷體" pitchFamily="65"/>
                <a:cs typeface="Times New Roman" pitchFamily="18"/>
              </a:rPr>
              <a:t>/</a:t>
            </a:r>
            <a:r>
              <a:rPr lang="zh-TW" sz="2000" b="0" i="0" u="none" strike="noStrike" kern="0" cap="none" spc="0" baseline="0">
                <a:solidFill>
                  <a:srgbClr val="FF0000"/>
                </a:solidFill>
                <a:uFillTx/>
                <a:latin typeface="Times New Roman" pitchFamily="18"/>
                <a:ea typeface="標楷體" pitchFamily="65"/>
                <a:cs typeface="Times New Roman" pitchFamily="18"/>
              </a:rPr>
              <a:t>秒</a:t>
            </a:r>
            <a:r>
              <a:rPr lang="en-US" sz="2000" b="0" i="0" u="none" strike="noStrike" kern="0" cap="none" spc="0" baseline="0">
                <a:solidFill>
                  <a:srgbClr val="0000FF"/>
                </a:solidFill>
                <a:uFillTx/>
                <a:latin typeface="Times New Roman" pitchFamily="18"/>
                <a:ea typeface="標楷體" pitchFamily="65"/>
                <a:cs typeface="Times New Roman" pitchFamily="18"/>
              </a:rPr>
              <a:t> (rad/s)</a:t>
            </a:r>
            <a:r>
              <a:rPr lang="zh-TW" sz="2000" b="0" i="0" u="none" strike="noStrike" kern="0" cap="none" spc="0" baseline="0">
                <a:solidFill>
                  <a:srgbClr val="0000FF"/>
                </a:solidFill>
                <a:uFillTx/>
                <a:latin typeface="Times New Roman" pitchFamily="18"/>
                <a:ea typeface="標楷體" pitchFamily="65"/>
                <a:cs typeface="Times New Roman" pitchFamily="18"/>
              </a:rPr>
              <a:t>單位</a:t>
            </a:r>
            <a:r>
              <a:rPr lang="en-US" sz="2000" b="0" i="0" u="none" strike="noStrike" kern="0" cap="none" spc="0" baseline="0">
                <a:solidFill>
                  <a:srgbClr val="0000FF"/>
                </a:solidFill>
                <a:uFillTx/>
                <a:latin typeface="Times New Roman" pitchFamily="18"/>
                <a:ea typeface="標楷體" pitchFamily="65"/>
                <a:cs typeface="Times New Roman" pitchFamily="18"/>
              </a:rPr>
              <a:t> </a:t>
            </a:r>
          </a:p>
        </p:txBody>
      </p:sp>
      <p:sp>
        <p:nvSpPr>
          <p:cNvPr id="6" name="Text Box 4"/>
          <p:cNvSpPr txBox="1"/>
          <p:nvPr/>
        </p:nvSpPr>
        <p:spPr>
          <a:xfrm>
            <a:off x="820884" y="1590379"/>
            <a:ext cx="4546597" cy="98488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1700"/>
              </a:spcBef>
              <a:spcAft>
                <a:spcPts val="0"/>
              </a:spcAft>
              <a:buNone/>
              <a:tabLst/>
              <a:defRPr sz="1800" b="0" i="0" u="none" strike="noStrike" kern="0" cap="none" spc="0" baseline="0">
                <a:solidFill>
                  <a:srgbClr val="000000"/>
                </a:solidFill>
                <a:uFillTx/>
              </a:defRPr>
            </a:pPr>
            <a:r>
              <a:rPr lang="en-US" sz="2800" b="1" i="0" u="none" strike="noStrike" kern="1200" cap="none" spc="0" baseline="0">
                <a:solidFill>
                  <a:srgbClr val="0000FF"/>
                </a:solidFill>
                <a:uFillTx/>
                <a:latin typeface="Times New Roman" pitchFamily="18"/>
                <a:ea typeface="新細明體" pitchFamily="18"/>
                <a:cs typeface="Times New Roman" pitchFamily="18"/>
              </a:rPr>
              <a:t>  V</a:t>
            </a:r>
            <a:r>
              <a:rPr lang="zh-TW" sz="2800" b="1" i="0" u="none" strike="noStrike" kern="1200" cap="none" spc="0" baseline="0">
                <a:solidFill>
                  <a:srgbClr val="0000FF"/>
                </a:solidFill>
                <a:uFillTx/>
                <a:latin typeface="Times New Roman" pitchFamily="18"/>
                <a:ea typeface="新細明體" pitchFamily="18"/>
                <a:cs typeface="Times New Roman" pitchFamily="18"/>
              </a:rPr>
              <a:t>＝</a:t>
            </a:r>
            <a:r>
              <a:rPr lang="en-US" sz="2800" b="1" i="0" u="none" strike="noStrike" kern="1200" cap="none" spc="0" baseline="0">
                <a:solidFill>
                  <a:srgbClr val="0000FF"/>
                </a:solidFill>
                <a:uFillTx/>
                <a:latin typeface="Times New Roman" pitchFamily="18"/>
                <a:ea typeface="新細明體" pitchFamily="18"/>
                <a:cs typeface="Times New Roman" pitchFamily="18"/>
              </a:rPr>
              <a:t>r ω</a:t>
            </a:r>
          </a:p>
          <a:p>
            <a:pPr marL="0" marR="0" lvl="0" indent="0" algn="l" defTabSz="914400" rtl="0" fontAlgn="auto" hangingPunct="1">
              <a:lnSpc>
                <a:spcPct val="100000"/>
              </a:lnSpc>
              <a:spcBef>
                <a:spcPts val="1200"/>
              </a:spcBef>
              <a:spcAft>
                <a:spcPts val="0"/>
              </a:spcAft>
              <a:buNone/>
              <a:tabLst/>
              <a:defRPr sz="1800" b="0" i="0" u="none" strike="noStrike" kern="0" cap="none" spc="0" baseline="0">
                <a:solidFill>
                  <a:srgbClr val="000000"/>
                </a:solidFill>
                <a:uFillTx/>
              </a:defRPr>
            </a:pPr>
            <a:r>
              <a:rPr lang="zh-TW" sz="2000" b="0" i="0" u="none" strike="noStrike" kern="1200" cap="none" spc="0" baseline="0">
                <a:solidFill>
                  <a:srgbClr val="0000FF"/>
                </a:solidFill>
                <a:uFillTx/>
                <a:latin typeface="Arial" pitchFamily="34"/>
                <a:ea typeface="標楷體" pitchFamily="65"/>
                <a:cs typeface="Arial" pitchFamily="34"/>
              </a:rPr>
              <a:t>線速度</a:t>
            </a:r>
            <a:r>
              <a:rPr lang="zh-TW" sz="2000" b="1" i="0" u="none" strike="noStrike" kern="0" cap="none" spc="0" baseline="0">
                <a:solidFill>
                  <a:srgbClr val="0000FF"/>
                </a:solidFill>
                <a:uFillTx/>
                <a:latin typeface="Arial" pitchFamily="34"/>
                <a:ea typeface="新細明體" pitchFamily="18"/>
                <a:cs typeface="Arial" pitchFamily="34"/>
              </a:rPr>
              <a:t>＝</a:t>
            </a:r>
            <a:r>
              <a:rPr lang="zh-TW" sz="2000" b="0" i="0" u="none" strike="noStrike" kern="0" cap="none" spc="0" baseline="0">
                <a:solidFill>
                  <a:srgbClr val="0000FF"/>
                </a:solidFill>
                <a:uFillTx/>
                <a:latin typeface="Arial" pitchFamily="34"/>
                <a:ea typeface="標楷體" pitchFamily="65"/>
                <a:cs typeface="Arial" pitchFamily="34"/>
              </a:rPr>
              <a:t>旋轉半徑ｘ角速度</a:t>
            </a:r>
            <a:endParaRPr lang="en-US" sz="1800" b="0" i="0" u="none" strike="noStrike" kern="1200" cap="none" spc="0" baseline="0">
              <a:solidFill>
                <a:srgbClr val="0000FF"/>
              </a:solidFill>
              <a:uFillTx/>
              <a:latin typeface="標楷體" pitchFamily="65"/>
              <a:ea typeface="新細明體" pitchFamily="18"/>
            </a:endParaRPr>
          </a:p>
        </p:txBody>
      </p:sp>
      <p:sp>
        <p:nvSpPr>
          <p:cNvPr id="7" name="矩形 7"/>
          <p:cNvSpPr/>
          <p:nvPr/>
        </p:nvSpPr>
        <p:spPr>
          <a:xfrm>
            <a:off x="168981" y="3086703"/>
            <a:ext cx="2242922" cy="400114"/>
          </a:xfrm>
          <a:prstGeom prst="rect">
            <a:avLst/>
          </a:prstGeom>
          <a:noFill/>
          <a:ln cap="flat">
            <a:noFill/>
            <a:prstDash val="solid"/>
          </a:ln>
        </p:spPr>
        <p:txBody>
          <a:bodyPr vert="horz" wrap="none" lIns="91440" tIns="45720" rIns="91440" bIns="45720" anchor="t" anchorCtr="0" compatLnSpc="1">
            <a:spAutoFit/>
          </a:bodyPr>
          <a:lstStyle/>
          <a:p>
            <a:pPr marL="0" marR="0" lvl="0" indent="450854" algn="l" defTabSz="914400" rtl="0" fontAlgn="auto" hangingPunct="1">
              <a:lnSpc>
                <a:spcPct val="100000"/>
              </a:lnSpc>
              <a:spcBef>
                <a:spcPts val="1200"/>
              </a:spcBef>
              <a:spcAft>
                <a:spcPts val="0"/>
              </a:spcAft>
              <a:buClr>
                <a:srgbClr val="0000FF"/>
              </a:buClr>
              <a:buSzPct val="70000"/>
              <a:buFont typeface="Wingdings" pitchFamily="2"/>
              <a:buChar char="l"/>
              <a:tabLst/>
              <a:defRPr sz="1800" b="0" i="0" u="none" strike="noStrike" kern="0" cap="none" spc="0" baseline="0">
                <a:solidFill>
                  <a:srgbClr val="000000"/>
                </a:solidFill>
                <a:uFillTx/>
              </a:defRPr>
            </a:pPr>
            <a:r>
              <a:rPr lang="en-US" sz="2000" b="0" i="0" u="none" strike="noStrike" kern="0" cap="none" spc="0" baseline="0">
                <a:solidFill>
                  <a:srgbClr val="0000FF"/>
                </a:solidFill>
                <a:uFillTx/>
                <a:latin typeface="Times New Roman" pitchFamily="18"/>
                <a:ea typeface="標楷體" pitchFamily="65"/>
                <a:cs typeface="Times New Roman" pitchFamily="18"/>
              </a:rPr>
              <a:t>1</a:t>
            </a:r>
            <a:r>
              <a:rPr lang="zh-TW" sz="2000" b="0" i="0" u="none" strike="noStrike" kern="0" cap="none" spc="0" baseline="0">
                <a:solidFill>
                  <a:srgbClr val="0000FF"/>
                </a:solidFill>
                <a:uFillTx/>
                <a:latin typeface="Times New Roman" pitchFamily="18"/>
                <a:ea typeface="標楷體" pitchFamily="65"/>
                <a:cs typeface="Times New Roman" pitchFamily="18"/>
              </a:rPr>
              <a:t>弧度＝</a:t>
            </a:r>
            <a:r>
              <a:rPr lang="en-US" sz="2000" b="0" i="0" u="none" strike="noStrike" kern="0" cap="none" spc="0" baseline="0">
                <a:solidFill>
                  <a:srgbClr val="0000FF"/>
                </a:solidFill>
                <a:uFillTx/>
                <a:latin typeface="Times New Roman" pitchFamily="18"/>
                <a:ea typeface="標楷體" pitchFamily="65"/>
                <a:cs typeface="Times New Roman" pitchFamily="18"/>
              </a:rPr>
              <a:t>57.3</a:t>
            </a:r>
            <a:r>
              <a:rPr lang="zh-TW" sz="2000" b="0" i="0" u="none" strike="noStrike" kern="0" cap="none" spc="0" baseline="0">
                <a:solidFill>
                  <a:srgbClr val="0000FF"/>
                </a:solidFill>
                <a:uFillTx/>
                <a:latin typeface="Times New Roman" pitchFamily="18"/>
                <a:ea typeface="標楷體" pitchFamily="65"/>
                <a:cs typeface="Times New Roman" pitchFamily="18"/>
              </a:rPr>
              <a:t>度</a:t>
            </a:r>
            <a:endParaRPr lang="en-US" sz="2000" b="0" i="0" u="none" strike="noStrike" kern="0" cap="none" spc="0" baseline="0">
              <a:solidFill>
                <a:srgbClr val="0000FF"/>
              </a:solidFill>
              <a:uFillTx/>
              <a:latin typeface="Times New Roman" pitchFamily="18"/>
              <a:ea typeface="標楷體" pitchFamily="65"/>
              <a:cs typeface="Times New Roman" pitchFamily="18"/>
            </a:endParaRPr>
          </a:p>
        </p:txBody>
      </p:sp>
      <p:sp>
        <p:nvSpPr>
          <p:cNvPr id="8" name="矩形 10"/>
          <p:cNvSpPr/>
          <p:nvPr/>
        </p:nvSpPr>
        <p:spPr>
          <a:xfrm>
            <a:off x="364927" y="3664640"/>
            <a:ext cx="4429417" cy="400114"/>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000" b="0" i="0" u="none" strike="noStrike" kern="0" cap="none" spc="0" baseline="0">
                <a:solidFill>
                  <a:srgbClr val="0000FF"/>
                </a:solidFill>
                <a:uFillTx/>
                <a:latin typeface="Times New Roman" pitchFamily="18"/>
                <a:ea typeface="標楷體" pitchFamily="65"/>
                <a:cs typeface="Times New Roman" pitchFamily="18"/>
              </a:rPr>
              <a:t>膝關節角速度＝</a:t>
            </a:r>
            <a:r>
              <a:rPr lang="en-US" sz="2000" b="0" i="0" u="none" strike="noStrike" kern="0" cap="none" spc="0" baseline="0">
                <a:solidFill>
                  <a:srgbClr val="0000FF"/>
                </a:solidFill>
                <a:uFillTx/>
                <a:latin typeface="Times New Roman" pitchFamily="18"/>
                <a:ea typeface="標楷體" pitchFamily="65"/>
                <a:cs typeface="Times New Roman" pitchFamily="18"/>
              </a:rPr>
              <a:t>573 </a:t>
            </a:r>
            <a:r>
              <a:rPr lang="zh-TW" sz="2000" b="0" i="0" u="none" strike="noStrike" kern="0" cap="none" spc="0" baseline="0">
                <a:solidFill>
                  <a:srgbClr val="0000FF"/>
                </a:solidFill>
                <a:uFillTx/>
                <a:latin typeface="Times New Roman" pitchFamily="18"/>
                <a:ea typeface="標楷體" pitchFamily="65"/>
                <a:cs typeface="Times New Roman" pitchFamily="18"/>
              </a:rPr>
              <a:t>度</a:t>
            </a:r>
            <a:r>
              <a:rPr lang="en-US" sz="2000" b="0" i="0" u="none" strike="noStrike" kern="0" cap="none" spc="0" baseline="0">
                <a:solidFill>
                  <a:srgbClr val="0000FF"/>
                </a:solidFill>
                <a:uFillTx/>
                <a:latin typeface="Times New Roman" pitchFamily="18"/>
                <a:ea typeface="標楷體" pitchFamily="65"/>
                <a:cs typeface="Times New Roman" pitchFamily="18"/>
              </a:rPr>
              <a:t>/</a:t>
            </a:r>
            <a:r>
              <a:rPr lang="zh-TW" sz="2000" b="0" i="0" u="none" strike="noStrike" kern="0" cap="none" spc="0" baseline="0">
                <a:solidFill>
                  <a:srgbClr val="0000FF"/>
                </a:solidFill>
                <a:uFillTx/>
                <a:latin typeface="Times New Roman" pitchFamily="18"/>
                <a:ea typeface="標楷體" pitchFamily="65"/>
                <a:cs typeface="Times New Roman" pitchFamily="18"/>
              </a:rPr>
              <a:t>秒＝</a:t>
            </a:r>
            <a:r>
              <a:rPr lang="en-US" sz="2000" b="0" i="0" u="none" strike="noStrike" kern="0" cap="none" spc="0" baseline="0">
                <a:solidFill>
                  <a:srgbClr val="0000FF"/>
                </a:solidFill>
                <a:uFillTx/>
                <a:latin typeface="Times New Roman" pitchFamily="18"/>
                <a:ea typeface="標楷體" pitchFamily="65"/>
                <a:cs typeface="Times New Roman" pitchFamily="18"/>
              </a:rPr>
              <a:t>10 </a:t>
            </a:r>
            <a:r>
              <a:rPr lang="zh-TW" sz="2000" b="0" i="0" u="none" strike="noStrike" kern="0" cap="none" spc="0" baseline="0">
                <a:solidFill>
                  <a:srgbClr val="0000FF"/>
                </a:solidFill>
                <a:uFillTx/>
                <a:latin typeface="Times New Roman" pitchFamily="18"/>
                <a:ea typeface="標楷體" pitchFamily="65"/>
                <a:cs typeface="Times New Roman" pitchFamily="18"/>
              </a:rPr>
              <a:t>弧度</a:t>
            </a:r>
            <a:r>
              <a:rPr lang="en-US" sz="2000" b="0" i="0" u="none" strike="noStrike" kern="0" cap="none" spc="0" baseline="0">
                <a:solidFill>
                  <a:srgbClr val="0000FF"/>
                </a:solidFill>
                <a:uFillTx/>
                <a:latin typeface="Times New Roman" pitchFamily="18"/>
                <a:ea typeface="標楷體" pitchFamily="65"/>
                <a:cs typeface="Times New Roman" pitchFamily="18"/>
              </a:rPr>
              <a:t>/</a:t>
            </a:r>
            <a:r>
              <a:rPr lang="zh-TW" sz="2000" b="0" i="0" u="none" strike="noStrike" kern="0" cap="none" spc="0" baseline="0">
                <a:solidFill>
                  <a:srgbClr val="0000FF"/>
                </a:solidFill>
                <a:uFillTx/>
                <a:latin typeface="Times New Roman" pitchFamily="18"/>
                <a:ea typeface="標楷體" pitchFamily="65"/>
                <a:cs typeface="Times New Roman" pitchFamily="18"/>
              </a:rPr>
              <a:t>秒</a:t>
            </a:r>
            <a:endParaRPr lang="en-US" sz="2000" b="0" i="0" u="none" strike="noStrike" kern="1200" cap="none" spc="0" baseline="0">
              <a:solidFill>
                <a:srgbClr val="000000"/>
              </a:solidFill>
              <a:uFillTx/>
              <a:latin typeface="等线"/>
              <a:ea typeface="等线" pitchFamily="2"/>
            </a:endParaRPr>
          </a:p>
        </p:txBody>
      </p:sp>
      <p:sp>
        <p:nvSpPr>
          <p:cNvPr id="9" name="矩形 11"/>
          <p:cNvSpPr/>
          <p:nvPr/>
        </p:nvSpPr>
        <p:spPr>
          <a:xfrm>
            <a:off x="348157" y="4224107"/>
            <a:ext cx="5019324" cy="707882"/>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000" b="0" i="0" u="none" strike="noStrike" kern="0" cap="none" spc="0" baseline="0">
                <a:solidFill>
                  <a:srgbClr val="0000FF"/>
                </a:solidFill>
                <a:uFillTx/>
                <a:latin typeface="Times New Roman" pitchFamily="18"/>
                <a:ea typeface="標楷體" pitchFamily="65"/>
                <a:cs typeface="Times New Roman" pitchFamily="18"/>
              </a:rPr>
              <a:t>小腿末端的線速度＝</a:t>
            </a:r>
            <a:r>
              <a:rPr lang="en-US" sz="2000" b="0" i="0" u="none" strike="noStrike" kern="0" cap="none" spc="0" baseline="0">
                <a:solidFill>
                  <a:srgbClr val="0000FF"/>
                </a:solidFill>
                <a:uFillTx/>
                <a:latin typeface="Times New Roman" pitchFamily="18"/>
                <a:ea typeface="標楷體" pitchFamily="65"/>
                <a:cs typeface="Times New Roman" pitchFamily="18"/>
              </a:rPr>
              <a:t>50 (</a:t>
            </a:r>
            <a:r>
              <a:rPr lang="zh-TW" sz="2000" b="0" i="0" u="none" strike="noStrike" kern="0" cap="none" spc="0" baseline="0">
                <a:solidFill>
                  <a:srgbClr val="0000FF"/>
                </a:solidFill>
                <a:uFillTx/>
                <a:latin typeface="Times New Roman" pitchFamily="18"/>
                <a:ea typeface="標楷體" pitchFamily="65"/>
                <a:cs typeface="Times New Roman" pitchFamily="18"/>
              </a:rPr>
              <a:t>公分</a:t>
            </a:r>
            <a:r>
              <a:rPr lang="en-US" sz="2000" b="0" i="0" u="none" strike="noStrike" kern="0" cap="none" spc="0" baseline="0">
                <a:solidFill>
                  <a:srgbClr val="0000FF"/>
                </a:solidFill>
                <a:uFillTx/>
                <a:latin typeface="Times New Roman" pitchFamily="18"/>
                <a:ea typeface="標楷體" pitchFamily="65"/>
                <a:cs typeface="Times New Roman" pitchFamily="18"/>
              </a:rPr>
              <a:t>) x10 (</a:t>
            </a:r>
            <a:r>
              <a:rPr lang="zh-TW" sz="2000" b="0" i="0" u="none" strike="noStrike" kern="0" cap="none" spc="0" baseline="0">
                <a:solidFill>
                  <a:srgbClr val="0000FF"/>
                </a:solidFill>
                <a:uFillTx/>
                <a:latin typeface="Times New Roman" pitchFamily="18"/>
                <a:ea typeface="標楷體" pitchFamily="65"/>
                <a:cs typeface="Times New Roman" pitchFamily="18"/>
              </a:rPr>
              <a:t>弧度</a:t>
            </a:r>
            <a:r>
              <a:rPr lang="en-US" sz="2000" b="0" i="0" u="none" strike="noStrike" kern="0" cap="none" spc="0" baseline="0">
                <a:solidFill>
                  <a:srgbClr val="0000FF"/>
                </a:solidFill>
                <a:uFillTx/>
                <a:latin typeface="Times New Roman" pitchFamily="18"/>
                <a:ea typeface="標楷體" pitchFamily="65"/>
                <a:cs typeface="Times New Roman" pitchFamily="18"/>
              </a:rPr>
              <a:t>/</a:t>
            </a:r>
            <a:r>
              <a:rPr lang="zh-TW" sz="2000" b="0" i="0" u="none" strike="noStrike" kern="0" cap="none" spc="0" baseline="0">
                <a:solidFill>
                  <a:srgbClr val="0000FF"/>
                </a:solidFill>
                <a:uFillTx/>
                <a:latin typeface="Times New Roman" pitchFamily="18"/>
                <a:ea typeface="標楷體" pitchFamily="65"/>
                <a:cs typeface="Times New Roman" pitchFamily="18"/>
              </a:rPr>
              <a:t>秒</a:t>
            </a:r>
            <a:r>
              <a:rPr lang="en-US" sz="2000" b="0" i="0" u="none" strike="noStrike" kern="0" cap="none" spc="0" baseline="0">
                <a:solidFill>
                  <a:srgbClr val="0000FF"/>
                </a:solidFill>
                <a:uFillTx/>
                <a:latin typeface="Times New Roman" pitchFamily="18"/>
                <a:ea typeface="標楷體" pitchFamily="65"/>
                <a:cs typeface="Times New Roman" pitchFamily="18"/>
              </a:rPr>
              <a:t>)</a:t>
            </a:r>
            <a:endParaRPr lang="en-US" sz="2000" b="0" i="0" u="none" strike="noStrike" kern="1200" cap="none" spc="0" baseline="0">
              <a:solidFill>
                <a:srgbClr val="000000"/>
              </a:solidFill>
              <a:uFillTx/>
              <a:latin typeface="等线"/>
              <a:ea typeface="等线" pitchFamily="2"/>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000000"/>
              </a:solidFill>
              <a:uFillTx/>
              <a:latin typeface="等线"/>
              <a:ea typeface="等线" pitchFamily="2"/>
            </a:endParaRPr>
          </a:p>
        </p:txBody>
      </p:sp>
      <p:sp>
        <p:nvSpPr>
          <p:cNvPr id="10" name="矩形 12"/>
          <p:cNvSpPr/>
          <p:nvPr/>
        </p:nvSpPr>
        <p:spPr>
          <a:xfrm>
            <a:off x="2399998" y="4781507"/>
            <a:ext cx="1899876" cy="400114"/>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000" b="0" i="0" u="none" strike="noStrike" kern="0" cap="none" spc="0" baseline="0">
                <a:solidFill>
                  <a:srgbClr val="0000FF"/>
                </a:solidFill>
                <a:uFillTx/>
                <a:latin typeface="Times New Roman" pitchFamily="18"/>
                <a:ea typeface="標楷體" pitchFamily="65"/>
                <a:cs typeface="Times New Roman" pitchFamily="18"/>
              </a:rPr>
              <a:t>＝</a:t>
            </a:r>
            <a:r>
              <a:rPr lang="en-US" sz="2000" b="0" i="0" u="none" strike="noStrike" kern="0" cap="none" spc="0" baseline="0">
                <a:solidFill>
                  <a:srgbClr val="FF0000"/>
                </a:solidFill>
                <a:uFillTx/>
                <a:latin typeface="Times New Roman" pitchFamily="18"/>
                <a:ea typeface="標楷體" pitchFamily="65"/>
                <a:cs typeface="Times New Roman" pitchFamily="18"/>
              </a:rPr>
              <a:t>500 (</a:t>
            </a:r>
            <a:r>
              <a:rPr lang="zh-TW" sz="2000" b="0" i="0" u="none" strike="noStrike" kern="0" cap="none" spc="0" baseline="0">
                <a:solidFill>
                  <a:srgbClr val="FF0000"/>
                </a:solidFill>
                <a:uFillTx/>
                <a:latin typeface="Times New Roman" pitchFamily="18"/>
                <a:ea typeface="標楷體" pitchFamily="65"/>
                <a:cs typeface="Times New Roman" pitchFamily="18"/>
              </a:rPr>
              <a:t>公分</a:t>
            </a:r>
            <a:r>
              <a:rPr lang="en-US" sz="2000" b="0" i="0" u="none" strike="noStrike" kern="0" cap="none" spc="0" baseline="0">
                <a:solidFill>
                  <a:srgbClr val="FF0000"/>
                </a:solidFill>
                <a:uFillTx/>
                <a:latin typeface="Times New Roman" pitchFamily="18"/>
                <a:ea typeface="標楷體" pitchFamily="65"/>
                <a:cs typeface="Times New Roman" pitchFamily="18"/>
              </a:rPr>
              <a:t>/</a:t>
            </a:r>
            <a:r>
              <a:rPr lang="zh-TW" sz="2000" b="0" i="0" u="none" strike="noStrike" kern="0" cap="none" spc="0" baseline="0">
                <a:solidFill>
                  <a:srgbClr val="FF0000"/>
                </a:solidFill>
                <a:uFillTx/>
                <a:latin typeface="Times New Roman" pitchFamily="18"/>
                <a:ea typeface="標楷體" pitchFamily="65"/>
                <a:cs typeface="Times New Roman" pitchFamily="18"/>
              </a:rPr>
              <a:t>秒</a:t>
            </a:r>
            <a:r>
              <a:rPr lang="en-US" sz="2000" b="0" i="0" u="none" strike="noStrike" kern="0" cap="none" spc="0" baseline="0">
                <a:solidFill>
                  <a:srgbClr val="FF0000"/>
                </a:solidFill>
                <a:uFillTx/>
                <a:latin typeface="Times New Roman" pitchFamily="18"/>
                <a:ea typeface="標楷體" pitchFamily="65"/>
                <a:cs typeface="Times New Roman" pitchFamily="18"/>
              </a:rPr>
              <a:t>)</a:t>
            </a:r>
            <a:endParaRPr lang="en-US" sz="2000" b="0" i="0" u="none" strike="noStrike" kern="1200" cap="none" spc="0" baseline="0">
              <a:solidFill>
                <a:srgbClr val="FF0000"/>
              </a:solidFill>
              <a:uFillTx/>
              <a:latin typeface="等线"/>
              <a:ea typeface="等线" pitchFamily="2"/>
            </a:endParaRPr>
          </a:p>
        </p:txBody>
      </p:sp>
      <p:sp>
        <p:nvSpPr>
          <p:cNvPr id="11" name="矩形 13"/>
          <p:cNvSpPr/>
          <p:nvPr/>
        </p:nvSpPr>
        <p:spPr>
          <a:xfrm>
            <a:off x="2411894" y="5296972"/>
            <a:ext cx="1643396" cy="400114"/>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000" b="0" i="0" u="none" strike="noStrike" kern="0" cap="none" spc="0" baseline="0">
                <a:solidFill>
                  <a:srgbClr val="0000FF"/>
                </a:solidFill>
                <a:uFillTx/>
                <a:latin typeface="Times New Roman" pitchFamily="18"/>
                <a:ea typeface="標楷體" pitchFamily="65"/>
                <a:cs typeface="Times New Roman" pitchFamily="18"/>
              </a:rPr>
              <a:t>＝</a:t>
            </a:r>
            <a:r>
              <a:rPr lang="en-US" sz="2000" b="0" i="0" u="none" strike="noStrike" kern="0" cap="none" spc="0" baseline="0">
                <a:solidFill>
                  <a:srgbClr val="FF0000"/>
                </a:solidFill>
                <a:uFillTx/>
                <a:latin typeface="Times New Roman" pitchFamily="18"/>
                <a:ea typeface="標楷體" pitchFamily="65"/>
                <a:cs typeface="Times New Roman" pitchFamily="18"/>
              </a:rPr>
              <a:t>5 (</a:t>
            </a:r>
            <a:r>
              <a:rPr lang="zh-TW" sz="2000" b="0" i="0" u="none" strike="noStrike" kern="0" cap="none" spc="0" baseline="0">
                <a:solidFill>
                  <a:srgbClr val="FF0000"/>
                </a:solidFill>
                <a:uFillTx/>
                <a:latin typeface="Times New Roman" pitchFamily="18"/>
                <a:ea typeface="標楷體" pitchFamily="65"/>
                <a:cs typeface="Times New Roman" pitchFamily="18"/>
              </a:rPr>
              <a:t>公尺</a:t>
            </a:r>
            <a:r>
              <a:rPr lang="en-US" sz="2000" b="0" i="0" u="none" strike="noStrike" kern="0" cap="none" spc="0" baseline="0">
                <a:solidFill>
                  <a:srgbClr val="FF0000"/>
                </a:solidFill>
                <a:uFillTx/>
                <a:latin typeface="Times New Roman" pitchFamily="18"/>
                <a:ea typeface="標楷體" pitchFamily="65"/>
                <a:cs typeface="Times New Roman" pitchFamily="18"/>
              </a:rPr>
              <a:t>/</a:t>
            </a:r>
            <a:r>
              <a:rPr lang="zh-TW" sz="2000" b="0" i="0" u="none" strike="noStrike" kern="0" cap="none" spc="0" baseline="0">
                <a:solidFill>
                  <a:srgbClr val="FF0000"/>
                </a:solidFill>
                <a:uFillTx/>
                <a:latin typeface="Times New Roman" pitchFamily="18"/>
                <a:ea typeface="標楷體" pitchFamily="65"/>
                <a:cs typeface="Times New Roman" pitchFamily="18"/>
              </a:rPr>
              <a:t>秒</a:t>
            </a:r>
            <a:r>
              <a:rPr lang="en-US" sz="2000" b="0" i="0" u="none" strike="noStrike" kern="0" cap="none" spc="0" baseline="0">
                <a:solidFill>
                  <a:srgbClr val="FF0000"/>
                </a:solidFill>
                <a:uFillTx/>
                <a:latin typeface="Times New Roman" pitchFamily="18"/>
                <a:ea typeface="標楷體" pitchFamily="65"/>
                <a:cs typeface="Times New Roman" pitchFamily="18"/>
              </a:rPr>
              <a:t>)</a:t>
            </a:r>
            <a:endParaRPr lang="en-US" sz="2000" b="0" i="0" u="none" strike="noStrike" kern="1200" cap="none" spc="0" baseline="0">
              <a:solidFill>
                <a:srgbClr val="FF0000"/>
              </a:solidFill>
              <a:uFillTx/>
              <a:latin typeface="等线"/>
              <a:ea typeface="等线" pitchFamily="2"/>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name="Slide138">
    <p:spTree>
      <p:nvGrpSpPr>
        <p:cNvPr id="1" name=""/>
        <p:cNvGrpSpPr/>
        <p:nvPr/>
      </p:nvGrpSpPr>
      <p:grpSpPr>
        <a:xfrm>
          <a:off x="0" y="0"/>
          <a:ext cx="0" cy="0"/>
          <a:chOff x="0" y="0"/>
          <a:chExt cx="0" cy="0"/>
        </a:xfrm>
      </p:grpSpPr>
      <p:pic>
        <p:nvPicPr>
          <p:cNvPr id="2" name="Picture 2" descr="ãbaseball battingãçåçæå°çµæ"/>
          <p:cNvPicPr>
            <a:picLocks noChangeAspect="1"/>
          </p:cNvPicPr>
          <p:nvPr/>
        </p:nvPicPr>
        <p:blipFill>
          <a:blip r:embed="rId3"/>
          <a:srcRect/>
          <a:stretch>
            <a:fillRect/>
          </a:stretch>
        </p:blipFill>
        <p:spPr>
          <a:xfrm>
            <a:off x="4535058" y="3632636"/>
            <a:ext cx="4403146" cy="2641884"/>
          </a:xfrm>
          <a:prstGeom prst="rect">
            <a:avLst/>
          </a:prstGeom>
          <a:noFill/>
          <a:ln cap="flat">
            <a:noFill/>
          </a:ln>
        </p:spPr>
      </p:pic>
      <p:sp>
        <p:nvSpPr>
          <p:cNvPr id="3" name="橢圓 2"/>
          <p:cNvSpPr/>
          <p:nvPr/>
        </p:nvSpPr>
        <p:spPr>
          <a:xfrm>
            <a:off x="5652656" y="5060006"/>
            <a:ext cx="258619" cy="25861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0000"/>
          </a:solidFill>
          <a:ln w="12701" cap="flat">
            <a:solidFill>
              <a:srgbClr val="FFC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等线"/>
              <a:ea typeface="等线" pitchFamily="2"/>
            </a:endParaRPr>
          </a:p>
        </p:txBody>
      </p:sp>
      <p:sp>
        <p:nvSpPr>
          <p:cNvPr id="4" name="橢圓 4"/>
          <p:cNvSpPr/>
          <p:nvPr/>
        </p:nvSpPr>
        <p:spPr>
          <a:xfrm>
            <a:off x="6220690" y="4976878"/>
            <a:ext cx="258619" cy="25861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0000"/>
          </a:solidFill>
          <a:ln w="12701" cap="flat">
            <a:solidFill>
              <a:srgbClr val="FFC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等线"/>
              <a:ea typeface="等线" pitchFamily="2"/>
            </a:endParaRPr>
          </a:p>
        </p:txBody>
      </p:sp>
      <p:sp>
        <p:nvSpPr>
          <p:cNvPr id="5" name="Rectangle 2"/>
          <p:cNvSpPr txBox="1"/>
          <p:nvPr/>
        </p:nvSpPr>
        <p:spPr>
          <a:xfrm>
            <a:off x="524161" y="427619"/>
            <a:ext cx="8229600" cy="4525959"/>
          </a:xfrm>
          <a:prstGeom prst="rect">
            <a:avLst/>
          </a:prstGeom>
          <a:noFill/>
          <a:ln cap="flat">
            <a:noFill/>
          </a:ln>
        </p:spPr>
        <p:txBody>
          <a:bodyPr vert="horz" wrap="square" lIns="91440" tIns="45720" rIns="91440" bIns="45720" anchor="t" anchorCtr="0" compatLnSpc="1">
            <a:noAutofit/>
          </a:bodyPr>
          <a:lstStyle/>
          <a:p>
            <a:pPr marL="342900" marR="0" lvl="0" indent="-342900" algn="l" defTabSz="914400" rtl="0" fontAlgn="auto" hangingPunct="1">
              <a:lnSpc>
                <a:spcPct val="80000"/>
              </a:lnSpc>
              <a:spcBef>
                <a:spcPts val="800"/>
              </a:spcBef>
              <a:spcAft>
                <a:spcPts val="0"/>
              </a:spcAft>
              <a:buSzPct val="100000"/>
              <a:buFont typeface="Arial" pitchFamily="34"/>
              <a:buChar char="•"/>
              <a:tabLst/>
              <a:defRPr sz="1800" b="0" i="0" u="none" strike="noStrike" kern="0" cap="none" spc="0" baseline="0">
                <a:solidFill>
                  <a:srgbClr val="000000"/>
                </a:solidFill>
                <a:uFillTx/>
              </a:defRPr>
            </a:pPr>
            <a:r>
              <a:rPr lang="zh-TW" sz="2400" b="0" i="0" u="none" strike="noStrike" kern="1200" cap="none" spc="0" baseline="0">
                <a:solidFill>
                  <a:srgbClr val="0000FF"/>
                </a:solidFill>
                <a:uFillTx/>
                <a:latin typeface="Times New Roman" pitchFamily="18"/>
                <a:ea typeface="標楷體" pitchFamily="65"/>
                <a:cs typeface="Times New Roman" pitchFamily="18"/>
              </a:rPr>
              <a:t>例題　兩個球被球棒連續打中，第一球在球棒距旋轉軸</a:t>
            </a:r>
            <a:r>
              <a:rPr lang="en-US" sz="2400" b="0" i="0" u="none" strike="noStrike" kern="1200" cap="none" spc="0" baseline="0">
                <a:solidFill>
                  <a:srgbClr val="0000FF"/>
                </a:solidFill>
                <a:uFillTx/>
                <a:latin typeface="Times New Roman" pitchFamily="18"/>
                <a:ea typeface="標楷體" pitchFamily="65"/>
                <a:cs typeface="Times New Roman" pitchFamily="18"/>
              </a:rPr>
              <a:t>40</a:t>
            </a:r>
            <a:r>
              <a:rPr lang="zh-TW" sz="2400" b="0" i="0" u="none" strike="noStrike" kern="1200" cap="none" spc="0" baseline="0">
                <a:solidFill>
                  <a:srgbClr val="0000FF"/>
                </a:solidFill>
                <a:uFillTx/>
                <a:latin typeface="Times New Roman" pitchFamily="18"/>
                <a:ea typeface="標楷體" pitchFamily="65"/>
                <a:cs typeface="Times New Roman" pitchFamily="18"/>
              </a:rPr>
              <a:t>公分處被打中，第二球在距旋轉軸</a:t>
            </a:r>
            <a:r>
              <a:rPr lang="en-US" sz="2400" b="0" i="0" u="none" strike="noStrike" kern="1200" cap="none" spc="0" baseline="0">
                <a:solidFill>
                  <a:srgbClr val="0000FF"/>
                </a:solidFill>
                <a:uFillTx/>
                <a:latin typeface="Times New Roman" pitchFamily="18"/>
                <a:ea typeface="標楷體" pitchFamily="65"/>
                <a:cs typeface="Times New Roman" pitchFamily="18"/>
              </a:rPr>
              <a:t>60</a:t>
            </a:r>
            <a:r>
              <a:rPr lang="zh-TW" sz="2400" b="0" i="0" u="none" strike="noStrike" kern="1200" cap="none" spc="0" baseline="0">
                <a:solidFill>
                  <a:srgbClr val="0000FF"/>
                </a:solidFill>
                <a:uFillTx/>
                <a:latin typeface="Times New Roman" pitchFamily="18"/>
                <a:ea typeface="標楷體" pitchFamily="65"/>
                <a:cs typeface="Times New Roman" pitchFamily="18"/>
              </a:rPr>
              <a:t>公分處被打中，若兩球被打中的瞬間，球棒的角速度是</a:t>
            </a:r>
            <a:r>
              <a:rPr lang="en-US" sz="2400" b="0" i="0" u="none" strike="noStrike" kern="1200" cap="none" spc="0" baseline="0">
                <a:solidFill>
                  <a:srgbClr val="0000FF"/>
                </a:solidFill>
                <a:uFillTx/>
                <a:latin typeface="Times New Roman" pitchFamily="18"/>
                <a:ea typeface="標楷體" pitchFamily="65"/>
                <a:cs typeface="Times New Roman" pitchFamily="18"/>
              </a:rPr>
              <a:t>5</a:t>
            </a:r>
            <a:r>
              <a:rPr lang="zh-TW" sz="2400" b="0" i="0" u="none" strike="noStrike" kern="1200" cap="none" spc="0" baseline="0">
                <a:solidFill>
                  <a:srgbClr val="FF0000"/>
                </a:solidFill>
                <a:uFillTx/>
                <a:latin typeface="Times New Roman" pitchFamily="18"/>
                <a:ea typeface="標楷體" pitchFamily="65"/>
                <a:cs typeface="Times New Roman" pitchFamily="18"/>
              </a:rPr>
              <a:t>弧度</a:t>
            </a:r>
            <a:r>
              <a:rPr lang="en-US" sz="2400" b="0" i="0" u="none" strike="noStrike" kern="1200" cap="none" spc="0" baseline="0">
                <a:solidFill>
                  <a:srgbClr val="FF0000"/>
                </a:solidFill>
                <a:uFillTx/>
                <a:latin typeface="Times New Roman" pitchFamily="18"/>
                <a:ea typeface="標楷體" pitchFamily="65"/>
                <a:cs typeface="Times New Roman" pitchFamily="18"/>
              </a:rPr>
              <a:t>/</a:t>
            </a:r>
            <a:r>
              <a:rPr lang="zh-TW" sz="2400" b="0" i="0" u="none" strike="noStrike" kern="1200" cap="none" spc="0" baseline="0">
                <a:solidFill>
                  <a:srgbClr val="FF0000"/>
                </a:solidFill>
                <a:uFillTx/>
                <a:latin typeface="Times New Roman" pitchFamily="18"/>
                <a:ea typeface="標楷體" pitchFamily="65"/>
                <a:cs typeface="Times New Roman" pitchFamily="18"/>
              </a:rPr>
              <a:t>秒</a:t>
            </a:r>
            <a:r>
              <a:rPr lang="zh-TW" sz="2400" b="0" i="0" u="none" strike="noStrike" kern="1200" cap="none" spc="0" baseline="0">
                <a:solidFill>
                  <a:srgbClr val="0000FF"/>
                </a:solidFill>
                <a:uFillTx/>
                <a:latin typeface="Times New Roman" pitchFamily="18"/>
                <a:ea typeface="標楷體" pitchFamily="65"/>
                <a:cs typeface="Times New Roman" pitchFamily="18"/>
              </a:rPr>
              <a:t>的，請問球棒在兩個打擊點的線速度？</a:t>
            </a:r>
            <a:endParaRPr lang="en-US" sz="2400" b="0" i="0" u="none" strike="noStrike" kern="1200" cap="none" spc="0" baseline="30000">
              <a:solidFill>
                <a:srgbClr val="0000FF"/>
              </a:solidFill>
              <a:uFillTx/>
              <a:latin typeface="Times New Roman" pitchFamily="18"/>
              <a:ea typeface="標楷體" pitchFamily="65"/>
              <a:cs typeface="Times New Roman" pitchFamily="18"/>
            </a:endParaRPr>
          </a:p>
          <a:p>
            <a:pPr marL="342900" marR="0" lvl="0" indent="-342900" algn="l" defTabSz="914400" rtl="0" fontAlgn="auto" hangingPunct="1">
              <a:lnSpc>
                <a:spcPct val="80000"/>
              </a:lnSpc>
              <a:spcBef>
                <a:spcPts val="800"/>
              </a:spcBef>
              <a:spcAft>
                <a:spcPts val="0"/>
              </a:spcAft>
              <a:buSzPct val="100000"/>
              <a:buFont typeface="Arial" pitchFamily="34"/>
              <a:buChar char="•"/>
              <a:tabLst/>
              <a:defRPr sz="1800" b="0" i="0" u="none" strike="noStrike" kern="0" cap="none" spc="0" baseline="0">
                <a:solidFill>
                  <a:srgbClr val="000000"/>
                </a:solidFill>
                <a:uFillTx/>
              </a:defRPr>
            </a:pPr>
            <a:endParaRPr lang="en-US" sz="2400" b="0" i="0" u="none" strike="noStrike" kern="1200" cap="none" spc="0" baseline="0">
              <a:solidFill>
                <a:srgbClr val="0000FF"/>
              </a:solidFill>
              <a:uFillTx/>
              <a:latin typeface="Times New Roman" pitchFamily="18"/>
              <a:ea typeface="標楷體" pitchFamily="65"/>
              <a:cs typeface="Times New Roman" pitchFamily="18"/>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name="Slide163">
    <p:spTree>
      <p:nvGrpSpPr>
        <p:cNvPr id="1" name=""/>
        <p:cNvGrpSpPr/>
        <p:nvPr/>
      </p:nvGrpSpPr>
      <p:grpSpPr>
        <a:xfrm>
          <a:off x="0" y="0"/>
          <a:ext cx="0" cy="0"/>
          <a:chOff x="0" y="0"/>
          <a:chExt cx="0" cy="0"/>
        </a:xfrm>
      </p:grpSpPr>
      <p:sp>
        <p:nvSpPr>
          <p:cNvPr id="2" name="Rectangle 2"/>
          <p:cNvSpPr txBox="1">
            <a:spLocks noGrp="1"/>
          </p:cNvSpPr>
          <p:nvPr>
            <p:ph idx="1"/>
          </p:nvPr>
        </p:nvSpPr>
        <p:spPr>
          <a:xfrm>
            <a:off x="524161" y="427619"/>
            <a:ext cx="8229600" cy="4525959"/>
          </a:xfrm>
        </p:spPr>
        <p:txBody>
          <a:bodyPr/>
          <a:lstStyle/>
          <a:p>
            <a:pPr lvl="0">
              <a:lnSpc>
                <a:spcPct val="80000"/>
              </a:lnSpc>
            </a:pPr>
            <a:r>
              <a:rPr lang="zh-TW" sz="2400">
                <a:latin typeface="Times New Roman" pitchFamily="18"/>
                <a:cs typeface="Times New Roman" pitchFamily="18"/>
              </a:rPr>
              <a:t>例題　兩個球被球棒連續打中，第一球在球棒距旋轉軸</a:t>
            </a:r>
            <a:r>
              <a:rPr lang="en-US" sz="2400">
                <a:latin typeface="Times New Roman" pitchFamily="18"/>
                <a:cs typeface="Times New Roman" pitchFamily="18"/>
              </a:rPr>
              <a:t>40</a:t>
            </a:r>
            <a:r>
              <a:rPr lang="zh-TW" sz="2400">
                <a:latin typeface="Times New Roman" pitchFamily="18"/>
                <a:cs typeface="Times New Roman" pitchFamily="18"/>
              </a:rPr>
              <a:t>公分處被打中，第二球在距旋轉軸</a:t>
            </a:r>
            <a:r>
              <a:rPr lang="en-US" sz="2400">
                <a:latin typeface="Times New Roman" pitchFamily="18"/>
                <a:cs typeface="Times New Roman" pitchFamily="18"/>
              </a:rPr>
              <a:t>60</a:t>
            </a:r>
            <a:r>
              <a:rPr lang="zh-TW" sz="2400">
                <a:latin typeface="Times New Roman" pitchFamily="18"/>
                <a:cs typeface="Times New Roman" pitchFamily="18"/>
              </a:rPr>
              <a:t>公分處被打中，若兩球被打中的瞬間，球棒的角速度是</a:t>
            </a:r>
            <a:r>
              <a:rPr lang="en-US" sz="2400">
                <a:latin typeface="Times New Roman" pitchFamily="18"/>
                <a:cs typeface="Times New Roman" pitchFamily="18"/>
              </a:rPr>
              <a:t>5</a:t>
            </a:r>
            <a:r>
              <a:rPr lang="zh-TW" sz="2400">
                <a:solidFill>
                  <a:srgbClr val="FF0000"/>
                </a:solidFill>
                <a:latin typeface="Times New Roman" pitchFamily="18"/>
                <a:cs typeface="Times New Roman" pitchFamily="18"/>
              </a:rPr>
              <a:t>弧度</a:t>
            </a:r>
            <a:r>
              <a:rPr lang="en-US" sz="2400">
                <a:solidFill>
                  <a:srgbClr val="FF0000"/>
                </a:solidFill>
                <a:latin typeface="Times New Roman" pitchFamily="18"/>
                <a:cs typeface="Times New Roman" pitchFamily="18"/>
              </a:rPr>
              <a:t>/</a:t>
            </a:r>
            <a:r>
              <a:rPr lang="zh-TW" sz="2400">
                <a:solidFill>
                  <a:srgbClr val="FF0000"/>
                </a:solidFill>
                <a:latin typeface="Times New Roman" pitchFamily="18"/>
                <a:cs typeface="Times New Roman" pitchFamily="18"/>
              </a:rPr>
              <a:t>秒</a:t>
            </a:r>
            <a:r>
              <a:rPr lang="zh-TW" sz="2400">
                <a:latin typeface="Times New Roman" pitchFamily="18"/>
                <a:cs typeface="Times New Roman" pitchFamily="18"/>
              </a:rPr>
              <a:t>的，請問球棒在兩個打擊點的線速度？</a:t>
            </a:r>
            <a:endParaRPr lang="en-US" sz="2400" baseline="30000">
              <a:latin typeface="Times New Roman" pitchFamily="18"/>
              <a:cs typeface="Times New Roman" pitchFamily="18"/>
            </a:endParaRPr>
          </a:p>
          <a:p>
            <a:pPr lvl="0">
              <a:lnSpc>
                <a:spcPct val="80000"/>
              </a:lnSpc>
            </a:pPr>
            <a:endParaRPr lang="en-US" sz="2400">
              <a:latin typeface="Times New Roman" pitchFamily="18"/>
              <a:cs typeface="Times New Roman" pitchFamily="18"/>
            </a:endParaRPr>
          </a:p>
        </p:txBody>
      </p:sp>
      <p:grpSp>
        <p:nvGrpSpPr>
          <p:cNvPr id="3" name="群組 7"/>
          <p:cNvGrpSpPr/>
          <p:nvPr/>
        </p:nvGrpSpPr>
        <p:grpSpPr>
          <a:xfrm>
            <a:off x="4898596" y="4407499"/>
            <a:ext cx="4403146" cy="2641884"/>
            <a:chOff x="4898596" y="4407499"/>
            <a:chExt cx="4403146" cy="2641884"/>
          </a:xfrm>
        </p:grpSpPr>
        <p:pic>
          <p:nvPicPr>
            <p:cNvPr id="4" name="Picture 2" descr="ãbaseball battingãçåçæå°çµæ"/>
            <p:cNvPicPr>
              <a:picLocks noChangeAspect="1"/>
            </p:cNvPicPr>
            <p:nvPr/>
          </p:nvPicPr>
          <p:blipFill>
            <a:blip r:embed="rId3"/>
            <a:srcRect/>
            <a:stretch>
              <a:fillRect/>
            </a:stretch>
          </p:blipFill>
          <p:spPr>
            <a:xfrm>
              <a:off x="4898596" y="4407499"/>
              <a:ext cx="4403146" cy="2641884"/>
            </a:xfrm>
            <a:prstGeom prst="rect">
              <a:avLst/>
            </a:prstGeom>
            <a:noFill/>
            <a:ln cap="flat">
              <a:noFill/>
            </a:ln>
          </p:spPr>
        </p:pic>
        <p:sp>
          <p:nvSpPr>
            <p:cNvPr id="5" name="橢圓 2"/>
            <p:cNvSpPr/>
            <p:nvPr/>
          </p:nvSpPr>
          <p:spPr>
            <a:xfrm>
              <a:off x="6016203" y="5834868"/>
              <a:ext cx="258619" cy="25861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0000"/>
            </a:solidFill>
            <a:ln w="12701" cap="flat">
              <a:solidFill>
                <a:srgbClr val="FFC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等线"/>
                <a:ea typeface="等线" pitchFamily="2"/>
              </a:endParaRPr>
            </a:p>
          </p:txBody>
        </p:sp>
        <p:sp>
          <p:nvSpPr>
            <p:cNvPr id="6" name="橢圓 4"/>
            <p:cNvSpPr/>
            <p:nvPr/>
          </p:nvSpPr>
          <p:spPr>
            <a:xfrm>
              <a:off x="6584237" y="5751740"/>
              <a:ext cx="258619" cy="25861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0000"/>
            </a:solidFill>
            <a:ln w="12701" cap="flat">
              <a:solidFill>
                <a:srgbClr val="FFC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等线"/>
                <a:ea typeface="等线" pitchFamily="2"/>
              </a:endParaRPr>
            </a:p>
          </p:txBody>
        </p:sp>
      </p:grpSp>
      <p:sp>
        <p:nvSpPr>
          <p:cNvPr id="7" name="Text Box 4"/>
          <p:cNvSpPr txBox="1"/>
          <p:nvPr/>
        </p:nvSpPr>
        <p:spPr>
          <a:xfrm>
            <a:off x="236921" y="1782156"/>
            <a:ext cx="4546597" cy="140294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1700"/>
              </a:spcBef>
              <a:spcAft>
                <a:spcPts val="0"/>
              </a:spcAft>
              <a:buNone/>
              <a:tabLst/>
              <a:defRPr sz="1800" b="0" i="0" u="none" strike="noStrike" kern="0" cap="none" spc="0" baseline="0">
                <a:solidFill>
                  <a:srgbClr val="000000"/>
                </a:solidFill>
                <a:uFillTx/>
              </a:defRPr>
            </a:pPr>
            <a:r>
              <a:rPr lang="en-US" sz="2800" b="1" i="0" u="none" strike="noStrike" kern="1200" cap="none" spc="0" baseline="0">
                <a:solidFill>
                  <a:srgbClr val="0000FF"/>
                </a:solidFill>
                <a:uFillTx/>
                <a:latin typeface="Times New Roman" pitchFamily="18"/>
                <a:ea typeface="新細明體" pitchFamily="18"/>
                <a:cs typeface="Times New Roman" pitchFamily="18"/>
              </a:rPr>
              <a:t>  V</a:t>
            </a:r>
            <a:r>
              <a:rPr lang="zh-TW" sz="2800" b="1" i="0" u="none" strike="noStrike" kern="1200" cap="none" spc="0" baseline="0">
                <a:solidFill>
                  <a:srgbClr val="0000FF"/>
                </a:solidFill>
                <a:uFillTx/>
                <a:latin typeface="Times New Roman" pitchFamily="18"/>
                <a:ea typeface="新細明體" pitchFamily="18"/>
                <a:cs typeface="Times New Roman" pitchFamily="18"/>
              </a:rPr>
              <a:t>＝</a:t>
            </a:r>
            <a:r>
              <a:rPr lang="en-US" sz="2800" b="1" i="0" u="none" strike="noStrike" kern="1200" cap="none" spc="0" baseline="0">
                <a:solidFill>
                  <a:srgbClr val="0000FF"/>
                </a:solidFill>
                <a:uFillTx/>
                <a:latin typeface="Times New Roman" pitchFamily="18"/>
                <a:ea typeface="新細明體" pitchFamily="18"/>
                <a:cs typeface="Times New Roman" pitchFamily="18"/>
              </a:rPr>
              <a:t>r ω</a:t>
            </a:r>
          </a:p>
          <a:p>
            <a:pPr marL="0" marR="0" lvl="0" indent="0" algn="l" defTabSz="914400" rtl="0" fontAlgn="auto" hangingPunct="1">
              <a:lnSpc>
                <a:spcPct val="100000"/>
              </a:lnSpc>
              <a:spcBef>
                <a:spcPts val="1200"/>
              </a:spcBef>
              <a:spcAft>
                <a:spcPts val="0"/>
              </a:spcAft>
              <a:buNone/>
              <a:tabLst/>
              <a:defRPr sz="1800" b="0" i="0" u="none" strike="noStrike" kern="0" cap="none" spc="0" baseline="0">
                <a:solidFill>
                  <a:srgbClr val="000000"/>
                </a:solidFill>
                <a:uFillTx/>
              </a:defRPr>
            </a:pPr>
            <a:r>
              <a:rPr lang="zh-TW" sz="2000" b="0" i="0" u="none" strike="noStrike" kern="1200" cap="none" spc="0" baseline="0">
                <a:solidFill>
                  <a:srgbClr val="0000FF"/>
                </a:solidFill>
                <a:uFillTx/>
                <a:latin typeface="Arial" pitchFamily="34"/>
                <a:ea typeface="標楷體" pitchFamily="65"/>
                <a:cs typeface="Arial" pitchFamily="34"/>
              </a:rPr>
              <a:t>線速度</a:t>
            </a:r>
            <a:r>
              <a:rPr lang="zh-TW" sz="2000" b="1" i="0" u="none" strike="noStrike" kern="0" cap="none" spc="0" baseline="0">
                <a:solidFill>
                  <a:srgbClr val="0000FF"/>
                </a:solidFill>
                <a:uFillTx/>
                <a:latin typeface="Arial" pitchFamily="34"/>
                <a:ea typeface="新細明體" pitchFamily="18"/>
                <a:cs typeface="Arial" pitchFamily="34"/>
              </a:rPr>
              <a:t>＝</a:t>
            </a:r>
            <a:r>
              <a:rPr lang="zh-TW" sz="2000" b="0" i="0" u="none" strike="noStrike" kern="0" cap="none" spc="0" baseline="0">
                <a:solidFill>
                  <a:srgbClr val="0000FF"/>
                </a:solidFill>
                <a:uFillTx/>
                <a:latin typeface="Arial" pitchFamily="34"/>
                <a:ea typeface="標楷體" pitchFamily="65"/>
                <a:cs typeface="Arial" pitchFamily="34"/>
              </a:rPr>
              <a:t>旋轉半徑ｘ角速度</a:t>
            </a:r>
            <a:endParaRPr lang="en-US" sz="2000" b="0" i="0" u="none" strike="noStrike" kern="0" cap="none" spc="0" baseline="0">
              <a:solidFill>
                <a:srgbClr val="0000FF"/>
              </a:solidFill>
              <a:uFillTx/>
              <a:latin typeface="Arial" pitchFamily="34"/>
              <a:ea typeface="標楷體" pitchFamily="65"/>
              <a:cs typeface="Arial" pitchFamily="34"/>
            </a:endParaRPr>
          </a:p>
          <a:p>
            <a:pPr marL="0" marR="0" lvl="0" indent="0" algn="l" defTabSz="914400" rtl="0" fontAlgn="auto" hangingPunct="1">
              <a:lnSpc>
                <a:spcPct val="100000"/>
              </a:lnSpc>
              <a:spcBef>
                <a:spcPts val="110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FF"/>
              </a:solidFill>
              <a:uFillTx/>
              <a:latin typeface="標楷體" pitchFamily="65"/>
              <a:ea typeface="新細明體" pitchFamily="18"/>
            </a:endParaRPr>
          </a:p>
        </p:txBody>
      </p:sp>
      <p:sp>
        <p:nvSpPr>
          <p:cNvPr id="8" name="矩形 3"/>
          <p:cNvSpPr/>
          <p:nvPr/>
        </p:nvSpPr>
        <p:spPr>
          <a:xfrm>
            <a:off x="106747" y="2784997"/>
            <a:ext cx="4326821" cy="400114"/>
          </a:xfrm>
          <a:prstGeom prst="rect">
            <a:avLst/>
          </a:prstGeom>
          <a:noFill/>
          <a:ln cap="flat">
            <a:noFill/>
            <a:prstDash val="solid"/>
          </a:ln>
        </p:spPr>
        <p:txBody>
          <a:bodyPr vert="horz" wrap="none" lIns="91440" tIns="45720" rIns="91440" bIns="45720" anchor="t" anchorCtr="0" compatLnSpc="1">
            <a:spAutoFit/>
          </a:bodyPr>
          <a:lstStyle/>
          <a:p>
            <a:pPr marL="0" marR="0" lvl="0" indent="450854" algn="l" defTabSz="914400" rtl="0" fontAlgn="auto" hangingPunct="1">
              <a:lnSpc>
                <a:spcPct val="100000"/>
              </a:lnSpc>
              <a:spcBef>
                <a:spcPts val="1200"/>
              </a:spcBef>
              <a:spcAft>
                <a:spcPts val="0"/>
              </a:spcAft>
              <a:buClr>
                <a:srgbClr val="0000FF"/>
              </a:buClr>
              <a:buSzPct val="70000"/>
              <a:buFont typeface="Wingdings" pitchFamily="2"/>
              <a:buChar char="l"/>
              <a:tabLst/>
              <a:defRPr sz="1800" b="0" i="0" u="none" strike="noStrike" kern="0" cap="none" spc="0" baseline="0">
                <a:solidFill>
                  <a:srgbClr val="000000"/>
                </a:solidFill>
                <a:uFillTx/>
              </a:defRPr>
            </a:pPr>
            <a:r>
              <a:rPr lang="zh-TW" sz="2000" b="0" i="0" u="none" strike="noStrike" kern="0" cap="none" spc="0" baseline="0">
                <a:solidFill>
                  <a:srgbClr val="0000FF"/>
                </a:solidFill>
                <a:uFillTx/>
                <a:latin typeface="Times New Roman" pitchFamily="18"/>
                <a:ea typeface="標楷體" pitchFamily="65"/>
                <a:cs typeface="Times New Roman" pitchFamily="18"/>
              </a:rPr>
              <a:t>角速度必須採</a:t>
            </a:r>
            <a:r>
              <a:rPr lang="zh-TW" sz="2000" b="0" i="0" u="none" strike="noStrike" kern="0" cap="none" spc="0" baseline="0">
                <a:solidFill>
                  <a:srgbClr val="FF0000"/>
                </a:solidFill>
                <a:uFillTx/>
                <a:latin typeface="Times New Roman" pitchFamily="18"/>
                <a:ea typeface="標楷體" pitchFamily="65"/>
                <a:cs typeface="Times New Roman" pitchFamily="18"/>
              </a:rPr>
              <a:t>弧度</a:t>
            </a:r>
            <a:r>
              <a:rPr lang="en-US" sz="2000" b="0" i="0" u="none" strike="noStrike" kern="0" cap="none" spc="0" baseline="0">
                <a:solidFill>
                  <a:srgbClr val="FF0000"/>
                </a:solidFill>
                <a:uFillTx/>
                <a:latin typeface="Times New Roman" pitchFamily="18"/>
                <a:ea typeface="標楷體" pitchFamily="65"/>
                <a:cs typeface="Times New Roman" pitchFamily="18"/>
              </a:rPr>
              <a:t>/</a:t>
            </a:r>
            <a:r>
              <a:rPr lang="zh-TW" sz="2000" b="0" i="0" u="none" strike="noStrike" kern="0" cap="none" spc="0" baseline="0">
                <a:solidFill>
                  <a:srgbClr val="FF0000"/>
                </a:solidFill>
                <a:uFillTx/>
                <a:latin typeface="Times New Roman" pitchFamily="18"/>
                <a:ea typeface="標楷體" pitchFamily="65"/>
                <a:cs typeface="Times New Roman" pitchFamily="18"/>
              </a:rPr>
              <a:t>秒</a:t>
            </a:r>
            <a:r>
              <a:rPr lang="en-US" sz="2000" b="0" i="0" u="none" strike="noStrike" kern="0" cap="none" spc="0" baseline="0">
                <a:solidFill>
                  <a:srgbClr val="0000FF"/>
                </a:solidFill>
                <a:uFillTx/>
                <a:latin typeface="Times New Roman" pitchFamily="18"/>
                <a:ea typeface="標楷體" pitchFamily="65"/>
                <a:cs typeface="Times New Roman" pitchFamily="18"/>
              </a:rPr>
              <a:t> (rad/s)</a:t>
            </a:r>
            <a:r>
              <a:rPr lang="zh-TW" sz="2000" b="0" i="0" u="none" strike="noStrike" kern="0" cap="none" spc="0" baseline="0">
                <a:solidFill>
                  <a:srgbClr val="0000FF"/>
                </a:solidFill>
                <a:uFillTx/>
                <a:latin typeface="Times New Roman" pitchFamily="18"/>
                <a:ea typeface="標楷體" pitchFamily="65"/>
                <a:cs typeface="Times New Roman" pitchFamily="18"/>
              </a:rPr>
              <a:t>單位</a:t>
            </a:r>
            <a:r>
              <a:rPr lang="en-US" sz="2000" b="0" i="0" u="none" strike="noStrike" kern="0" cap="none" spc="0" baseline="0">
                <a:solidFill>
                  <a:srgbClr val="0000FF"/>
                </a:solidFill>
                <a:uFillTx/>
                <a:latin typeface="Times New Roman" pitchFamily="18"/>
                <a:ea typeface="標楷體" pitchFamily="65"/>
                <a:cs typeface="Times New Roman" pitchFamily="18"/>
              </a:rPr>
              <a: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name="Slide154">
    <p:spTree>
      <p:nvGrpSpPr>
        <p:cNvPr id="1" name=""/>
        <p:cNvGrpSpPr/>
        <p:nvPr/>
      </p:nvGrpSpPr>
      <p:grpSpPr>
        <a:xfrm>
          <a:off x="0" y="0"/>
          <a:ext cx="0" cy="0"/>
          <a:chOff x="0" y="0"/>
          <a:chExt cx="0" cy="0"/>
        </a:xfrm>
      </p:grpSpPr>
      <p:sp>
        <p:nvSpPr>
          <p:cNvPr id="2" name="Rectangle 2"/>
          <p:cNvSpPr txBox="1">
            <a:spLocks noGrp="1"/>
          </p:cNvSpPr>
          <p:nvPr>
            <p:ph idx="1"/>
          </p:nvPr>
        </p:nvSpPr>
        <p:spPr>
          <a:xfrm>
            <a:off x="524161" y="427619"/>
            <a:ext cx="8229600" cy="4525959"/>
          </a:xfrm>
        </p:spPr>
        <p:txBody>
          <a:bodyPr/>
          <a:lstStyle/>
          <a:p>
            <a:pPr lvl="0">
              <a:lnSpc>
                <a:spcPct val="80000"/>
              </a:lnSpc>
            </a:pPr>
            <a:r>
              <a:rPr lang="zh-TW" sz="2400">
                <a:latin typeface="Times New Roman" pitchFamily="18"/>
                <a:cs typeface="Times New Roman" pitchFamily="18"/>
              </a:rPr>
              <a:t>例題　兩個球被球棒連續打中，第一球在球棒距旋轉軸</a:t>
            </a:r>
            <a:r>
              <a:rPr lang="en-US" sz="2400">
                <a:latin typeface="Times New Roman" pitchFamily="18"/>
                <a:cs typeface="Times New Roman" pitchFamily="18"/>
              </a:rPr>
              <a:t>40</a:t>
            </a:r>
            <a:r>
              <a:rPr lang="zh-TW" sz="2400">
                <a:latin typeface="Times New Roman" pitchFamily="18"/>
                <a:cs typeface="Times New Roman" pitchFamily="18"/>
              </a:rPr>
              <a:t>公分處被打中，第二球在距旋轉軸</a:t>
            </a:r>
            <a:r>
              <a:rPr lang="en-US" sz="2400">
                <a:latin typeface="Times New Roman" pitchFamily="18"/>
                <a:cs typeface="Times New Roman" pitchFamily="18"/>
              </a:rPr>
              <a:t>60</a:t>
            </a:r>
            <a:r>
              <a:rPr lang="zh-TW" sz="2400">
                <a:latin typeface="Times New Roman" pitchFamily="18"/>
                <a:cs typeface="Times New Roman" pitchFamily="18"/>
              </a:rPr>
              <a:t>公分處被打中，若兩球被打中的瞬間，球棒的角速度是</a:t>
            </a:r>
            <a:r>
              <a:rPr lang="en-US" sz="2400">
                <a:latin typeface="Times New Roman" pitchFamily="18"/>
                <a:cs typeface="Times New Roman" pitchFamily="18"/>
              </a:rPr>
              <a:t>5</a:t>
            </a:r>
            <a:r>
              <a:rPr lang="zh-TW" sz="2400">
                <a:solidFill>
                  <a:srgbClr val="FF0000"/>
                </a:solidFill>
                <a:latin typeface="Times New Roman" pitchFamily="18"/>
                <a:cs typeface="Times New Roman" pitchFamily="18"/>
              </a:rPr>
              <a:t>弧度</a:t>
            </a:r>
            <a:r>
              <a:rPr lang="en-US" sz="2400">
                <a:solidFill>
                  <a:srgbClr val="FF0000"/>
                </a:solidFill>
                <a:latin typeface="Times New Roman" pitchFamily="18"/>
                <a:cs typeface="Times New Roman" pitchFamily="18"/>
              </a:rPr>
              <a:t>/</a:t>
            </a:r>
            <a:r>
              <a:rPr lang="zh-TW" sz="2400">
                <a:solidFill>
                  <a:srgbClr val="FF0000"/>
                </a:solidFill>
                <a:latin typeface="Times New Roman" pitchFamily="18"/>
                <a:cs typeface="Times New Roman" pitchFamily="18"/>
              </a:rPr>
              <a:t>秒</a:t>
            </a:r>
            <a:r>
              <a:rPr lang="zh-TW" sz="2400">
                <a:latin typeface="Times New Roman" pitchFamily="18"/>
                <a:cs typeface="Times New Roman" pitchFamily="18"/>
              </a:rPr>
              <a:t>的，請問球棒在兩個打擊點的線速度？</a:t>
            </a:r>
            <a:endParaRPr lang="en-US" sz="2400" baseline="30000">
              <a:latin typeface="Times New Roman" pitchFamily="18"/>
              <a:cs typeface="Times New Roman" pitchFamily="18"/>
            </a:endParaRPr>
          </a:p>
          <a:p>
            <a:pPr lvl="0">
              <a:lnSpc>
                <a:spcPct val="80000"/>
              </a:lnSpc>
            </a:pPr>
            <a:endParaRPr lang="en-US" sz="2400">
              <a:latin typeface="Times New Roman" pitchFamily="18"/>
              <a:cs typeface="Times New Roman" pitchFamily="18"/>
            </a:endParaRPr>
          </a:p>
        </p:txBody>
      </p:sp>
      <p:grpSp>
        <p:nvGrpSpPr>
          <p:cNvPr id="3" name="群組 7"/>
          <p:cNvGrpSpPr/>
          <p:nvPr/>
        </p:nvGrpSpPr>
        <p:grpSpPr>
          <a:xfrm>
            <a:off x="4898596" y="4407499"/>
            <a:ext cx="4403146" cy="2641884"/>
            <a:chOff x="4898596" y="4407499"/>
            <a:chExt cx="4403146" cy="2641884"/>
          </a:xfrm>
        </p:grpSpPr>
        <p:pic>
          <p:nvPicPr>
            <p:cNvPr id="4" name="Picture 2" descr="ãbaseball battingãçåçæå°çµæ"/>
            <p:cNvPicPr>
              <a:picLocks noChangeAspect="1"/>
            </p:cNvPicPr>
            <p:nvPr/>
          </p:nvPicPr>
          <p:blipFill>
            <a:blip r:embed="rId3"/>
            <a:srcRect/>
            <a:stretch>
              <a:fillRect/>
            </a:stretch>
          </p:blipFill>
          <p:spPr>
            <a:xfrm>
              <a:off x="4898596" y="4407499"/>
              <a:ext cx="4403146" cy="2641884"/>
            </a:xfrm>
            <a:prstGeom prst="rect">
              <a:avLst/>
            </a:prstGeom>
            <a:noFill/>
            <a:ln cap="flat">
              <a:noFill/>
            </a:ln>
          </p:spPr>
        </p:pic>
        <p:sp>
          <p:nvSpPr>
            <p:cNvPr id="5" name="橢圓 2"/>
            <p:cNvSpPr/>
            <p:nvPr/>
          </p:nvSpPr>
          <p:spPr>
            <a:xfrm>
              <a:off x="6016203" y="5834868"/>
              <a:ext cx="258619" cy="25861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0000"/>
            </a:solidFill>
            <a:ln w="12701" cap="flat">
              <a:solidFill>
                <a:srgbClr val="FFC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等线"/>
                <a:ea typeface="等线" pitchFamily="2"/>
              </a:endParaRPr>
            </a:p>
          </p:txBody>
        </p:sp>
        <p:sp>
          <p:nvSpPr>
            <p:cNvPr id="6" name="橢圓 4"/>
            <p:cNvSpPr/>
            <p:nvPr/>
          </p:nvSpPr>
          <p:spPr>
            <a:xfrm>
              <a:off x="6584237" y="5751740"/>
              <a:ext cx="258619" cy="25861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0000"/>
            </a:solidFill>
            <a:ln w="12701" cap="flat">
              <a:solidFill>
                <a:srgbClr val="FFC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等线"/>
                <a:ea typeface="等线" pitchFamily="2"/>
              </a:endParaRPr>
            </a:p>
          </p:txBody>
        </p:sp>
      </p:grpSp>
      <p:sp>
        <p:nvSpPr>
          <p:cNvPr id="7" name="Text Box 4"/>
          <p:cNvSpPr txBox="1"/>
          <p:nvPr/>
        </p:nvSpPr>
        <p:spPr>
          <a:xfrm>
            <a:off x="236921" y="1782156"/>
            <a:ext cx="4546597" cy="140294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1700"/>
              </a:spcBef>
              <a:spcAft>
                <a:spcPts val="0"/>
              </a:spcAft>
              <a:buNone/>
              <a:tabLst/>
              <a:defRPr sz="1800" b="0" i="0" u="none" strike="noStrike" kern="0" cap="none" spc="0" baseline="0">
                <a:solidFill>
                  <a:srgbClr val="000000"/>
                </a:solidFill>
                <a:uFillTx/>
              </a:defRPr>
            </a:pPr>
            <a:r>
              <a:rPr lang="en-US" sz="2800" b="1" i="0" u="none" strike="noStrike" kern="1200" cap="none" spc="0" baseline="0">
                <a:solidFill>
                  <a:srgbClr val="0000FF"/>
                </a:solidFill>
                <a:uFillTx/>
                <a:latin typeface="Times New Roman" pitchFamily="18"/>
                <a:ea typeface="新細明體" pitchFamily="18"/>
                <a:cs typeface="Times New Roman" pitchFamily="18"/>
              </a:rPr>
              <a:t>  V</a:t>
            </a:r>
            <a:r>
              <a:rPr lang="zh-TW" sz="2800" b="1" i="0" u="none" strike="noStrike" kern="1200" cap="none" spc="0" baseline="0">
                <a:solidFill>
                  <a:srgbClr val="0000FF"/>
                </a:solidFill>
                <a:uFillTx/>
                <a:latin typeface="Times New Roman" pitchFamily="18"/>
                <a:ea typeface="新細明體" pitchFamily="18"/>
                <a:cs typeface="Times New Roman" pitchFamily="18"/>
              </a:rPr>
              <a:t>＝</a:t>
            </a:r>
            <a:r>
              <a:rPr lang="en-US" sz="2800" b="1" i="0" u="none" strike="noStrike" kern="1200" cap="none" spc="0" baseline="0">
                <a:solidFill>
                  <a:srgbClr val="0000FF"/>
                </a:solidFill>
                <a:uFillTx/>
                <a:latin typeface="Times New Roman" pitchFamily="18"/>
                <a:ea typeface="新細明體" pitchFamily="18"/>
                <a:cs typeface="Times New Roman" pitchFamily="18"/>
              </a:rPr>
              <a:t>r ω</a:t>
            </a:r>
          </a:p>
          <a:p>
            <a:pPr marL="0" marR="0" lvl="0" indent="0" algn="l" defTabSz="914400" rtl="0" fontAlgn="auto" hangingPunct="1">
              <a:lnSpc>
                <a:spcPct val="100000"/>
              </a:lnSpc>
              <a:spcBef>
                <a:spcPts val="1200"/>
              </a:spcBef>
              <a:spcAft>
                <a:spcPts val="0"/>
              </a:spcAft>
              <a:buNone/>
              <a:tabLst/>
              <a:defRPr sz="1800" b="0" i="0" u="none" strike="noStrike" kern="0" cap="none" spc="0" baseline="0">
                <a:solidFill>
                  <a:srgbClr val="000000"/>
                </a:solidFill>
                <a:uFillTx/>
              </a:defRPr>
            </a:pPr>
            <a:r>
              <a:rPr lang="zh-TW" sz="2000" b="0" i="0" u="none" strike="noStrike" kern="1200" cap="none" spc="0" baseline="0">
                <a:solidFill>
                  <a:srgbClr val="0000FF"/>
                </a:solidFill>
                <a:uFillTx/>
                <a:latin typeface="Arial" pitchFamily="34"/>
                <a:ea typeface="標楷體" pitchFamily="65"/>
                <a:cs typeface="Arial" pitchFamily="34"/>
              </a:rPr>
              <a:t>線速度</a:t>
            </a:r>
            <a:r>
              <a:rPr lang="zh-TW" sz="2000" b="1" i="0" u="none" strike="noStrike" kern="0" cap="none" spc="0" baseline="0">
                <a:solidFill>
                  <a:srgbClr val="0000FF"/>
                </a:solidFill>
                <a:uFillTx/>
                <a:latin typeface="Arial" pitchFamily="34"/>
                <a:ea typeface="新細明體" pitchFamily="18"/>
                <a:cs typeface="Arial" pitchFamily="34"/>
              </a:rPr>
              <a:t>＝</a:t>
            </a:r>
            <a:r>
              <a:rPr lang="zh-TW" sz="2000" b="0" i="0" u="none" strike="noStrike" kern="0" cap="none" spc="0" baseline="0">
                <a:solidFill>
                  <a:srgbClr val="0000FF"/>
                </a:solidFill>
                <a:uFillTx/>
                <a:latin typeface="Arial" pitchFamily="34"/>
                <a:ea typeface="標楷體" pitchFamily="65"/>
                <a:cs typeface="Arial" pitchFamily="34"/>
              </a:rPr>
              <a:t>旋轉半徑ｘ角速度</a:t>
            </a:r>
            <a:endParaRPr lang="en-US" sz="2000" b="0" i="0" u="none" strike="noStrike" kern="0" cap="none" spc="0" baseline="0">
              <a:solidFill>
                <a:srgbClr val="0000FF"/>
              </a:solidFill>
              <a:uFillTx/>
              <a:latin typeface="Arial" pitchFamily="34"/>
              <a:ea typeface="標楷體" pitchFamily="65"/>
              <a:cs typeface="Arial" pitchFamily="34"/>
            </a:endParaRPr>
          </a:p>
          <a:p>
            <a:pPr marL="0" marR="0" lvl="0" indent="0" algn="l" defTabSz="914400" rtl="0" fontAlgn="auto" hangingPunct="1">
              <a:lnSpc>
                <a:spcPct val="100000"/>
              </a:lnSpc>
              <a:spcBef>
                <a:spcPts val="110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FF"/>
              </a:solidFill>
              <a:uFillTx/>
              <a:latin typeface="標楷體" pitchFamily="65"/>
              <a:ea typeface="新細明體" pitchFamily="18"/>
            </a:endParaRPr>
          </a:p>
        </p:txBody>
      </p:sp>
      <p:sp>
        <p:nvSpPr>
          <p:cNvPr id="8" name="矩形 6"/>
          <p:cNvSpPr/>
          <p:nvPr/>
        </p:nvSpPr>
        <p:spPr>
          <a:xfrm>
            <a:off x="328379" y="3051489"/>
            <a:ext cx="2492992" cy="400114"/>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1200"/>
              </a:spcBef>
              <a:spcAft>
                <a:spcPts val="0"/>
              </a:spcAft>
              <a:buNone/>
              <a:tabLst/>
              <a:defRPr sz="1800" b="0" i="0" u="none" strike="noStrike" kern="0" cap="none" spc="0" baseline="0">
                <a:solidFill>
                  <a:srgbClr val="000000"/>
                </a:solidFill>
                <a:uFillTx/>
              </a:defRPr>
            </a:pPr>
            <a:r>
              <a:rPr lang="en-US" sz="2000" b="0" i="0" u="none" strike="noStrike" kern="0" cap="none" spc="0" baseline="0">
                <a:solidFill>
                  <a:srgbClr val="0000FF"/>
                </a:solidFill>
                <a:uFillTx/>
                <a:latin typeface="Times New Roman" pitchFamily="18"/>
                <a:ea typeface="標楷體" pitchFamily="65"/>
                <a:cs typeface="Times New Roman" pitchFamily="18"/>
              </a:rPr>
              <a:t>40</a:t>
            </a:r>
            <a:r>
              <a:rPr lang="zh-TW" sz="2000" b="0" i="0" u="none" strike="noStrike" kern="0" cap="none" spc="0" baseline="0">
                <a:solidFill>
                  <a:srgbClr val="0000FF"/>
                </a:solidFill>
                <a:uFillTx/>
                <a:latin typeface="Times New Roman" pitchFamily="18"/>
                <a:ea typeface="標楷體" pitchFamily="65"/>
                <a:cs typeface="Times New Roman" pitchFamily="18"/>
              </a:rPr>
              <a:t>公分處球的線速度</a:t>
            </a:r>
            <a:endParaRPr lang="en-US" sz="2000" b="0" i="0" u="none" strike="noStrike" kern="0" cap="none" spc="0" baseline="0">
              <a:solidFill>
                <a:srgbClr val="0000FF"/>
              </a:solidFill>
              <a:uFillTx/>
              <a:latin typeface="Times New Roman" pitchFamily="18"/>
              <a:ea typeface="標楷體" pitchFamily="65"/>
              <a:cs typeface="Times New Roman" pitchFamily="18"/>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name="Slide162">
    <p:spTree>
      <p:nvGrpSpPr>
        <p:cNvPr id="1" name=""/>
        <p:cNvGrpSpPr/>
        <p:nvPr/>
      </p:nvGrpSpPr>
      <p:grpSpPr>
        <a:xfrm>
          <a:off x="0" y="0"/>
          <a:ext cx="0" cy="0"/>
          <a:chOff x="0" y="0"/>
          <a:chExt cx="0" cy="0"/>
        </a:xfrm>
      </p:grpSpPr>
      <p:sp>
        <p:nvSpPr>
          <p:cNvPr id="2" name="Rectangle 2"/>
          <p:cNvSpPr txBox="1">
            <a:spLocks noGrp="1"/>
          </p:cNvSpPr>
          <p:nvPr>
            <p:ph idx="1"/>
          </p:nvPr>
        </p:nvSpPr>
        <p:spPr>
          <a:xfrm>
            <a:off x="524161" y="427619"/>
            <a:ext cx="8229600" cy="4525959"/>
          </a:xfrm>
        </p:spPr>
        <p:txBody>
          <a:bodyPr/>
          <a:lstStyle/>
          <a:p>
            <a:pPr lvl="0">
              <a:lnSpc>
                <a:spcPct val="80000"/>
              </a:lnSpc>
            </a:pPr>
            <a:r>
              <a:rPr lang="zh-TW" sz="2400">
                <a:latin typeface="Times New Roman" pitchFamily="18"/>
                <a:cs typeface="Times New Roman" pitchFamily="18"/>
              </a:rPr>
              <a:t>例題　兩個球被球棒連續打中，第一球在球棒距旋轉軸</a:t>
            </a:r>
            <a:r>
              <a:rPr lang="en-US" sz="2400">
                <a:latin typeface="Times New Roman" pitchFamily="18"/>
                <a:cs typeface="Times New Roman" pitchFamily="18"/>
              </a:rPr>
              <a:t>40</a:t>
            </a:r>
            <a:r>
              <a:rPr lang="zh-TW" sz="2400">
                <a:latin typeface="Times New Roman" pitchFamily="18"/>
                <a:cs typeface="Times New Roman" pitchFamily="18"/>
              </a:rPr>
              <a:t>公分處被打中，第二球在距旋轉軸</a:t>
            </a:r>
            <a:r>
              <a:rPr lang="en-US" sz="2400">
                <a:latin typeface="Times New Roman" pitchFamily="18"/>
                <a:cs typeface="Times New Roman" pitchFamily="18"/>
              </a:rPr>
              <a:t>60</a:t>
            </a:r>
            <a:r>
              <a:rPr lang="zh-TW" sz="2400">
                <a:latin typeface="Times New Roman" pitchFamily="18"/>
                <a:cs typeface="Times New Roman" pitchFamily="18"/>
              </a:rPr>
              <a:t>公分處被打中，若兩球被打中的瞬間，球棒的角速度是</a:t>
            </a:r>
            <a:r>
              <a:rPr lang="en-US" sz="2400">
                <a:latin typeface="Times New Roman" pitchFamily="18"/>
                <a:cs typeface="Times New Roman" pitchFamily="18"/>
              </a:rPr>
              <a:t>5</a:t>
            </a:r>
            <a:r>
              <a:rPr lang="zh-TW" sz="2400">
                <a:solidFill>
                  <a:srgbClr val="FF0000"/>
                </a:solidFill>
                <a:latin typeface="Times New Roman" pitchFamily="18"/>
                <a:cs typeface="Times New Roman" pitchFamily="18"/>
              </a:rPr>
              <a:t>弧度</a:t>
            </a:r>
            <a:r>
              <a:rPr lang="en-US" sz="2400">
                <a:solidFill>
                  <a:srgbClr val="FF0000"/>
                </a:solidFill>
                <a:latin typeface="Times New Roman" pitchFamily="18"/>
                <a:cs typeface="Times New Roman" pitchFamily="18"/>
              </a:rPr>
              <a:t>/</a:t>
            </a:r>
            <a:r>
              <a:rPr lang="zh-TW" sz="2400">
                <a:solidFill>
                  <a:srgbClr val="FF0000"/>
                </a:solidFill>
                <a:latin typeface="Times New Roman" pitchFamily="18"/>
                <a:cs typeface="Times New Roman" pitchFamily="18"/>
              </a:rPr>
              <a:t>秒</a:t>
            </a:r>
            <a:r>
              <a:rPr lang="zh-TW" sz="2400">
                <a:latin typeface="Times New Roman" pitchFamily="18"/>
                <a:cs typeface="Times New Roman" pitchFamily="18"/>
              </a:rPr>
              <a:t>的，請問球棒在兩個打擊點的線速度？</a:t>
            </a:r>
            <a:endParaRPr lang="en-US" sz="2400" baseline="30000">
              <a:latin typeface="Times New Roman" pitchFamily="18"/>
              <a:cs typeface="Times New Roman" pitchFamily="18"/>
            </a:endParaRPr>
          </a:p>
          <a:p>
            <a:pPr lvl="0">
              <a:lnSpc>
                <a:spcPct val="80000"/>
              </a:lnSpc>
            </a:pPr>
            <a:endParaRPr lang="en-US" sz="2400">
              <a:latin typeface="Times New Roman" pitchFamily="18"/>
              <a:cs typeface="Times New Roman" pitchFamily="18"/>
            </a:endParaRPr>
          </a:p>
        </p:txBody>
      </p:sp>
      <p:grpSp>
        <p:nvGrpSpPr>
          <p:cNvPr id="3" name="群組 7"/>
          <p:cNvGrpSpPr/>
          <p:nvPr/>
        </p:nvGrpSpPr>
        <p:grpSpPr>
          <a:xfrm>
            <a:off x="4898596" y="4407499"/>
            <a:ext cx="4403146" cy="2641884"/>
            <a:chOff x="4898596" y="4407499"/>
            <a:chExt cx="4403146" cy="2641884"/>
          </a:xfrm>
        </p:grpSpPr>
        <p:pic>
          <p:nvPicPr>
            <p:cNvPr id="4" name="Picture 2" descr="ãbaseball battingãçåçæå°çµæ"/>
            <p:cNvPicPr>
              <a:picLocks noChangeAspect="1"/>
            </p:cNvPicPr>
            <p:nvPr/>
          </p:nvPicPr>
          <p:blipFill>
            <a:blip r:embed="rId3"/>
            <a:srcRect/>
            <a:stretch>
              <a:fillRect/>
            </a:stretch>
          </p:blipFill>
          <p:spPr>
            <a:xfrm>
              <a:off x="4898596" y="4407499"/>
              <a:ext cx="4403146" cy="2641884"/>
            </a:xfrm>
            <a:prstGeom prst="rect">
              <a:avLst/>
            </a:prstGeom>
            <a:noFill/>
            <a:ln cap="flat">
              <a:noFill/>
            </a:ln>
          </p:spPr>
        </p:pic>
        <p:sp>
          <p:nvSpPr>
            <p:cNvPr id="5" name="橢圓 2"/>
            <p:cNvSpPr/>
            <p:nvPr/>
          </p:nvSpPr>
          <p:spPr>
            <a:xfrm>
              <a:off x="6016203" y="5834868"/>
              <a:ext cx="258619" cy="25861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0000"/>
            </a:solidFill>
            <a:ln w="12701" cap="flat">
              <a:solidFill>
                <a:srgbClr val="FFC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等线"/>
                <a:ea typeface="等线" pitchFamily="2"/>
              </a:endParaRPr>
            </a:p>
          </p:txBody>
        </p:sp>
        <p:sp>
          <p:nvSpPr>
            <p:cNvPr id="6" name="橢圓 4"/>
            <p:cNvSpPr/>
            <p:nvPr/>
          </p:nvSpPr>
          <p:spPr>
            <a:xfrm>
              <a:off x="6584237" y="5751740"/>
              <a:ext cx="258619" cy="25861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0000"/>
            </a:solidFill>
            <a:ln w="12701" cap="flat">
              <a:solidFill>
                <a:srgbClr val="FFC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等线"/>
                <a:ea typeface="等线" pitchFamily="2"/>
              </a:endParaRPr>
            </a:p>
          </p:txBody>
        </p:sp>
      </p:grpSp>
      <p:sp>
        <p:nvSpPr>
          <p:cNvPr id="7" name="Text Box 4"/>
          <p:cNvSpPr txBox="1"/>
          <p:nvPr/>
        </p:nvSpPr>
        <p:spPr>
          <a:xfrm>
            <a:off x="236921" y="1782156"/>
            <a:ext cx="4546597" cy="140294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1700"/>
              </a:spcBef>
              <a:spcAft>
                <a:spcPts val="0"/>
              </a:spcAft>
              <a:buNone/>
              <a:tabLst/>
              <a:defRPr sz="1800" b="0" i="0" u="none" strike="noStrike" kern="0" cap="none" spc="0" baseline="0">
                <a:solidFill>
                  <a:srgbClr val="000000"/>
                </a:solidFill>
                <a:uFillTx/>
              </a:defRPr>
            </a:pPr>
            <a:r>
              <a:rPr lang="en-US" sz="2800" b="1" i="0" u="none" strike="noStrike" kern="1200" cap="none" spc="0" baseline="0">
                <a:solidFill>
                  <a:srgbClr val="0000FF"/>
                </a:solidFill>
                <a:uFillTx/>
                <a:latin typeface="Times New Roman" pitchFamily="18"/>
                <a:ea typeface="新細明體" pitchFamily="18"/>
                <a:cs typeface="Times New Roman" pitchFamily="18"/>
              </a:rPr>
              <a:t>  V</a:t>
            </a:r>
            <a:r>
              <a:rPr lang="zh-TW" sz="2800" b="1" i="0" u="none" strike="noStrike" kern="1200" cap="none" spc="0" baseline="0">
                <a:solidFill>
                  <a:srgbClr val="0000FF"/>
                </a:solidFill>
                <a:uFillTx/>
                <a:latin typeface="Times New Roman" pitchFamily="18"/>
                <a:ea typeface="新細明體" pitchFamily="18"/>
                <a:cs typeface="Times New Roman" pitchFamily="18"/>
              </a:rPr>
              <a:t>＝</a:t>
            </a:r>
            <a:r>
              <a:rPr lang="en-US" sz="2800" b="1" i="0" u="none" strike="noStrike" kern="1200" cap="none" spc="0" baseline="0">
                <a:solidFill>
                  <a:srgbClr val="0000FF"/>
                </a:solidFill>
                <a:uFillTx/>
                <a:latin typeface="Times New Roman" pitchFamily="18"/>
                <a:ea typeface="新細明體" pitchFamily="18"/>
                <a:cs typeface="Times New Roman" pitchFamily="18"/>
              </a:rPr>
              <a:t>r ω</a:t>
            </a:r>
          </a:p>
          <a:p>
            <a:pPr marL="0" marR="0" lvl="0" indent="0" algn="l" defTabSz="914400" rtl="0" fontAlgn="auto" hangingPunct="1">
              <a:lnSpc>
                <a:spcPct val="100000"/>
              </a:lnSpc>
              <a:spcBef>
                <a:spcPts val="1200"/>
              </a:spcBef>
              <a:spcAft>
                <a:spcPts val="0"/>
              </a:spcAft>
              <a:buNone/>
              <a:tabLst/>
              <a:defRPr sz="1800" b="0" i="0" u="none" strike="noStrike" kern="0" cap="none" spc="0" baseline="0">
                <a:solidFill>
                  <a:srgbClr val="000000"/>
                </a:solidFill>
                <a:uFillTx/>
              </a:defRPr>
            </a:pPr>
            <a:r>
              <a:rPr lang="zh-TW" sz="2000" b="0" i="0" u="none" strike="noStrike" kern="1200" cap="none" spc="0" baseline="0">
                <a:solidFill>
                  <a:srgbClr val="0000FF"/>
                </a:solidFill>
                <a:uFillTx/>
                <a:latin typeface="Arial" pitchFamily="34"/>
                <a:ea typeface="標楷體" pitchFamily="65"/>
                <a:cs typeface="Arial" pitchFamily="34"/>
              </a:rPr>
              <a:t>線速度</a:t>
            </a:r>
            <a:r>
              <a:rPr lang="zh-TW" sz="2000" b="1" i="0" u="none" strike="noStrike" kern="0" cap="none" spc="0" baseline="0">
                <a:solidFill>
                  <a:srgbClr val="0000FF"/>
                </a:solidFill>
                <a:uFillTx/>
                <a:latin typeface="Arial" pitchFamily="34"/>
                <a:ea typeface="新細明體" pitchFamily="18"/>
                <a:cs typeface="Arial" pitchFamily="34"/>
              </a:rPr>
              <a:t>＝</a:t>
            </a:r>
            <a:r>
              <a:rPr lang="zh-TW" sz="2000" b="0" i="0" u="none" strike="noStrike" kern="0" cap="none" spc="0" baseline="0">
                <a:solidFill>
                  <a:srgbClr val="0000FF"/>
                </a:solidFill>
                <a:uFillTx/>
                <a:latin typeface="Arial" pitchFamily="34"/>
                <a:ea typeface="標楷體" pitchFamily="65"/>
                <a:cs typeface="Arial" pitchFamily="34"/>
              </a:rPr>
              <a:t>旋轉半徑ｘ角速度</a:t>
            </a:r>
            <a:endParaRPr lang="en-US" sz="2000" b="0" i="0" u="none" strike="noStrike" kern="0" cap="none" spc="0" baseline="0">
              <a:solidFill>
                <a:srgbClr val="0000FF"/>
              </a:solidFill>
              <a:uFillTx/>
              <a:latin typeface="Arial" pitchFamily="34"/>
              <a:ea typeface="標楷體" pitchFamily="65"/>
              <a:cs typeface="Arial" pitchFamily="34"/>
            </a:endParaRPr>
          </a:p>
          <a:p>
            <a:pPr marL="0" marR="0" lvl="0" indent="0" algn="l" defTabSz="914400" rtl="0" fontAlgn="auto" hangingPunct="1">
              <a:lnSpc>
                <a:spcPct val="100000"/>
              </a:lnSpc>
              <a:spcBef>
                <a:spcPts val="110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FF"/>
              </a:solidFill>
              <a:uFillTx/>
              <a:latin typeface="標楷體" pitchFamily="65"/>
              <a:ea typeface="新細明體" pitchFamily="18"/>
            </a:endParaRPr>
          </a:p>
        </p:txBody>
      </p:sp>
      <p:sp>
        <p:nvSpPr>
          <p:cNvPr id="8" name="矩形 6"/>
          <p:cNvSpPr/>
          <p:nvPr/>
        </p:nvSpPr>
        <p:spPr>
          <a:xfrm>
            <a:off x="328379" y="3051489"/>
            <a:ext cx="5275804" cy="400114"/>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1200"/>
              </a:spcBef>
              <a:spcAft>
                <a:spcPts val="0"/>
              </a:spcAft>
              <a:buNone/>
              <a:tabLst/>
              <a:defRPr sz="1800" b="0" i="0" u="none" strike="noStrike" kern="0" cap="none" spc="0" baseline="0">
                <a:solidFill>
                  <a:srgbClr val="000000"/>
                </a:solidFill>
                <a:uFillTx/>
              </a:defRPr>
            </a:pPr>
            <a:r>
              <a:rPr lang="en-US" sz="2000" b="0" i="0" u="none" strike="noStrike" kern="0" cap="none" spc="0" baseline="0">
                <a:solidFill>
                  <a:srgbClr val="0000FF"/>
                </a:solidFill>
                <a:uFillTx/>
                <a:latin typeface="Times New Roman" pitchFamily="18"/>
                <a:ea typeface="標楷體" pitchFamily="65"/>
                <a:cs typeface="Times New Roman" pitchFamily="18"/>
              </a:rPr>
              <a:t>40</a:t>
            </a:r>
            <a:r>
              <a:rPr lang="zh-TW" sz="2000" b="0" i="0" u="none" strike="noStrike" kern="0" cap="none" spc="0" baseline="0">
                <a:solidFill>
                  <a:srgbClr val="0000FF"/>
                </a:solidFill>
                <a:uFillTx/>
                <a:latin typeface="Times New Roman" pitchFamily="18"/>
                <a:ea typeface="標楷體" pitchFamily="65"/>
                <a:cs typeface="Times New Roman" pitchFamily="18"/>
              </a:rPr>
              <a:t>公分處球的線速度</a:t>
            </a:r>
            <a:r>
              <a:rPr lang="zh-TW" sz="2000" b="1" i="0" u="none" strike="noStrike" kern="0" cap="none" spc="0" baseline="0">
                <a:solidFill>
                  <a:srgbClr val="0000FF"/>
                </a:solidFill>
                <a:uFillTx/>
                <a:latin typeface="Times New Roman" pitchFamily="18"/>
                <a:ea typeface="新細明體" pitchFamily="18"/>
                <a:cs typeface="Times New Roman" pitchFamily="18"/>
              </a:rPr>
              <a:t>＝</a:t>
            </a:r>
            <a:r>
              <a:rPr lang="en-US" sz="2000" b="0" i="0" u="none" strike="noStrike" kern="0" cap="none" spc="0" baseline="0">
                <a:solidFill>
                  <a:srgbClr val="0000FF"/>
                </a:solidFill>
                <a:uFillTx/>
                <a:latin typeface="Times New Roman" pitchFamily="18"/>
                <a:ea typeface="標楷體" pitchFamily="65"/>
                <a:cs typeface="Times New Roman" pitchFamily="18"/>
              </a:rPr>
              <a:t> 40 (</a:t>
            </a:r>
            <a:r>
              <a:rPr lang="zh-TW" sz="2000" b="0" i="0" u="none" strike="noStrike" kern="0" cap="none" spc="0" baseline="0">
                <a:solidFill>
                  <a:srgbClr val="0000FF"/>
                </a:solidFill>
                <a:uFillTx/>
                <a:latin typeface="Times New Roman" pitchFamily="18"/>
                <a:ea typeface="標楷體" pitchFamily="65"/>
                <a:cs typeface="Times New Roman" pitchFamily="18"/>
              </a:rPr>
              <a:t>公分</a:t>
            </a:r>
            <a:r>
              <a:rPr lang="en-US" sz="2000" b="0" i="0" u="none" strike="noStrike" kern="0" cap="none" spc="0" baseline="0">
                <a:solidFill>
                  <a:srgbClr val="0000FF"/>
                </a:solidFill>
                <a:uFillTx/>
                <a:latin typeface="Times New Roman" pitchFamily="18"/>
                <a:ea typeface="標楷體" pitchFamily="65"/>
                <a:cs typeface="Times New Roman" pitchFamily="18"/>
              </a:rPr>
              <a:t>)</a:t>
            </a:r>
            <a:r>
              <a:rPr lang="zh-TW" sz="2000" b="0" i="0" u="none" strike="noStrike" kern="0" cap="none" spc="0" baseline="0">
                <a:solidFill>
                  <a:srgbClr val="0000FF"/>
                </a:solidFill>
                <a:uFillTx/>
                <a:latin typeface="Times New Roman" pitchFamily="18"/>
                <a:ea typeface="標楷體" pitchFamily="65"/>
                <a:cs typeface="Times New Roman" pitchFamily="18"/>
              </a:rPr>
              <a:t>ｘ</a:t>
            </a:r>
            <a:r>
              <a:rPr lang="en-US" sz="2000" b="0" i="0" u="none" strike="noStrike" kern="0" cap="none" spc="0" baseline="0">
                <a:solidFill>
                  <a:srgbClr val="0000FF"/>
                </a:solidFill>
                <a:uFillTx/>
                <a:latin typeface="Times New Roman" pitchFamily="18"/>
                <a:ea typeface="標楷體" pitchFamily="65"/>
                <a:cs typeface="Times New Roman" pitchFamily="18"/>
              </a:rPr>
              <a:t>5 (</a:t>
            </a:r>
            <a:r>
              <a:rPr lang="zh-TW" sz="2000" b="0" i="0" u="none" strike="noStrike" kern="0" cap="none" spc="0" baseline="0">
                <a:solidFill>
                  <a:srgbClr val="0000FF"/>
                </a:solidFill>
                <a:uFillTx/>
                <a:latin typeface="Times New Roman" pitchFamily="18"/>
                <a:ea typeface="標楷體" pitchFamily="65"/>
                <a:cs typeface="Times New Roman" pitchFamily="18"/>
              </a:rPr>
              <a:t>弧度</a:t>
            </a:r>
            <a:r>
              <a:rPr lang="en-US" sz="2000" b="0" i="0" u="none" strike="noStrike" kern="0" cap="none" spc="0" baseline="0">
                <a:solidFill>
                  <a:srgbClr val="0000FF"/>
                </a:solidFill>
                <a:uFillTx/>
                <a:latin typeface="Times New Roman" pitchFamily="18"/>
                <a:ea typeface="標楷體" pitchFamily="65"/>
                <a:cs typeface="Times New Roman" pitchFamily="18"/>
              </a:rPr>
              <a:t>/</a:t>
            </a:r>
            <a:r>
              <a:rPr lang="zh-TW" sz="2000" b="0" i="0" u="none" strike="noStrike" kern="0" cap="none" spc="0" baseline="0">
                <a:solidFill>
                  <a:srgbClr val="0000FF"/>
                </a:solidFill>
                <a:uFillTx/>
                <a:latin typeface="Times New Roman" pitchFamily="18"/>
                <a:ea typeface="標楷體" pitchFamily="65"/>
                <a:cs typeface="Times New Roman" pitchFamily="18"/>
              </a:rPr>
              <a:t>秒</a:t>
            </a:r>
            <a:r>
              <a:rPr lang="en-US" sz="2000" b="0" i="0" u="none" strike="noStrike" kern="0" cap="none" spc="0" baseline="0">
                <a:solidFill>
                  <a:srgbClr val="0000FF"/>
                </a:solidFill>
                <a:uFillTx/>
                <a:latin typeface="Times New Roman" pitchFamily="18"/>
                <a:ea typeface="標楷體" pitchFamily="65"/>
                <a:cs typeface="Times New Roman" pitchFamily="18"/>
              </a:rPr>
              <a: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name="Slide156">
    <p:spTree>
      <p:nvGrpSpPr>
        <p:cNvPr id="1" name=""/>
        <p:cNvGrpSpPr/>
        <p:nvPr/>
      </p:nvGrpSpPr>
      <p:grpSpPr>
        <a:xfrm>
          <a:off x="0" y="0"/>
          <a:ext cx="0" cy="0"/>
          <a:chOff x="0" y="0"/>
          <a:chExt cx="0" cy="0"/>
        </a:xfrm>
      </p:grpSpPr>
      <p:sp>
        <p:nvSpPr>
          <p:cNvPr id="2" name="Rectangle 2"/>
          <p:cNvSpPr txBox="1">
            <a:spLocks noGrp="1"/>
          </p:cNvSpPr>
          <p:nvPr>
            <p:ph idx="1"/>
          </p:nvPr>
        </p:nvSpPr>
        <p:spPr>
          <a:xfrm>
            <a:off x="524161" y="427619"/>
            <a:ext cx="8229600" cy="4525959"/>
          </a:xfrm>
        </p:spPr>
        <p:txBody>
          <a:bodyPr/>
          <a:lstStyle/>
          <a:p>
            <a:pPr lvl="0">
              <a:lnSpc>
                <a:spcPct val="80000"/>
              </a:lnSpc>
            </a:pPr>
            <a:r>
              <a:rPr lang="zh-TW" sz="2400">
                <a:latin typeface="Times New Roman" pitchFamily="18"/>
                <a:cs typeface="Times New Roman" pitchFamily="18"/>
              </a:rPr>
              <a:t>例題　兩個球被球棒連續打中，第一球在球棒距旋轉軸</a:t>
            </a:r>
            <a:r>
              <a:rPr lang="en-US" sz="2400">
                <a:latin typeface="Times New Roman" pitchFamily="18"/>
                <a:cs typeface="Times New Roman" pitchFamily="18"/>
              </a:rPr>
              <a:t>40</a:t>
            </a:r>
            <a:r>
              <a:rPr lang="zh-TW" sz="2400">
                <a:latin typeface="Times New Roman" pitchFamily="18"/>
                <a:cs typeface="Times New Roman" pitchFamily="18"/>
              </a:rPr>
              <a:t>公分處被打中，第二球在距旋轉軸</a:t>
            </a:r>
            <a:r>
              <a:rPr lang="en-US" sz="2400">
                <a:latin typeface="Times New Roman" pitchFamily="18"/>
                <a:cs typeface="Times New Roman" pitchFamily="18"/>
              </a:rPr>
              <a:t>60</a:t>
            </a:r>
            <a:r>
              <a:rPr lang="zh-TW" sz="2400">
                <a:latin typeface="Times New Roman" pitchFamily="18"/>
                <a:cs typeface="Times New Roman" pitchFamily="18"/>
              </a:rPr>
              <a:t>公分處被打中，若兩球被打中的瞬間，球棒的角速度是</a:t>
            </a:r>
            <a:r>
              <a:rPr lang="en-US" sz="2400">
                <a:latin typeface="Times New Roman" pitchFamily="18"/>
                <a:cs typeface="Times New Roman" pitchFamily="18"/>
              </a:rPr>
              <a:t>5</a:t>
            </a:r>
            <a:r>
              <a:rPr lang="zh-TW" sz="2400">
                <a:solidFill>
                  <a:srgbClr val="FF0000"/>
                </a:solidFill>
                <a:latin typeface="Times New Roman" pitchFamily="18"/>
                <a:cs typeface="Times New Roman" pitchFamily="18"/>
              </a:rPr>
              <a:t>弧度</a:t>
            </a:r>
            <a:r>
              <a:rPr lang="en-US" sz="2400">
                <a:solidFill>
                  <a:srgbClr val="FF0000"/>
                </a:solidFill>
                <a:latin typeface="Times New Roman" pitchFamily="18"/>
                <a:cs typeface="Times New Roman" pitchFamily="18"/>
              </a:rPr>
              <a:t>/</a:t>
            </a:r>
            <a:r>
              <a:rPr lang="zh-TW" sz="2400">
                <a:solidFill>
                  <a:srgbClr val="FF0000"/>
                </a:solidFill>
                <a:latin typeface="Times New Roman" pitchFamily="18"/>
                <a:cs typeface="Times New Roman" pitchFamily="18"/>
              </a:rPr>
              <a:t>秒</a:t>
            </a:r>
            <a:r>
              <a:rPr lang="zh-TW" sz="2400">
                <a:latin typeface="Times New Roman" pitchFamily="18"/>
                <a:cs typeface="Times New Roman" pitchFamily="18"/>
              </a:rPr>
              <a:t>的，請問球棒在兩個打擊點的線速度？</a:t>
            </a:r>
            <a:endParaRPr lang="en-US" sz="2400" baseline="30000">
              <a:latin typeface="Times New Roman" pitchFamily="18"/>
              <a:cs typeface="Times New Roman" pitchFamily="18"/>
            </a:endParaRPr>
          </a:p>
          <a:p>
            <a:pPr lvl="0">
              <a:lnSpc>
                <a:spcPct val="80000"/>
              </a:lnSpc>
            </a:pPr>
            <a:endParaRPr lang="en-US" sz="2400">
              <a:latin typeface="Times New Roman" pitchFamily="18"/>
              <a:cs typeface="Times New Roman" pitchFamily="18"/>
            </a:endParaRPr>
          </a:p>
        </p:txBody>
      </p:sp>
      <p:grpSp>
        <p:nvGrpSpPr>
          <p:cNvPr id="3" name="群組 7"/>
          <p:cNvGrpSpPr/>
          <p:nvPr/>
        </p:nvGrpSpPr>
        <p:grpSpPr>
          <a:xfrm>
            <a:off x="4898596" y="4407499"/>
            <a:ext cx="4403146" cy="2641884"/>
            <a:chOff x="4898596" y="4407499"/>
            <a:chExt cx="4403146" cy="2641884"/>
          </a:xfrm>
        </p:grpSpPr>
        <p:pic>
          <p:nvPicPr>
            <p:cNvPr id="4" name="Picture 2" descr="ãbaseball battingãçåçæå°çµæ"/>
            <p:cNvPicPr>
              <a:picLocks noChangeAspect="1"/>
            </p:cNvPicPr>
            <p:nvPr/>
          </p:nvPicPr>
          <p:blipFill>
            <a:blip r:embed="rId3"/>
            <a:srcRect/>
            <a:stretch>
              <a:fillRect/>
            </a:stretch>
          </p:blipFill>
          <p:spPr>
            <a:xfrm>
              <a:off x="4898596" y="4407499"/>
              <a:ext cx="4403146" cy="2641884"/>
            </a:xfrm>
            <a:prstGeom prst="rect">
              <a:avLst/>
            </a:prstGeom>
            <a:noFill/>
            <a:ln cap="flat">
              <a:noFill/>
            </a:ln>
          </p:spPr>
        </p:pic>
        <p:sp>
          <p:nvSpPr>
            <p:cNvPr id="5" name="橢圓 2"/>
            <p:cNvSpPr/>
            <p:nvPr/>
          </p:nvSpPr>
          <p:spPr>
            <a:xfrm>
              <a:off x="6016203" y="5834868"/>
              <a:ext cx="258619" cy="25861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0000"/>
            </a:solidFill>
            <a:ln w="12701" cap="flat">
              <a:solidFill>
                <a:srgbClr val="FFC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等线"/>
                <a:ea typeface="等线" pitchFamily="2"/>
              </a:endParaRPr>
            </a:p>
          </p:txBody>
        </p:sp>
        <p:sp>
          <p:nvSpPr>
            <p:cNvPr id="6" name="橢圓 4"/>
            <p:cNvSpPr/>
            <p:nvPr/>
          </p:nvSpPr>
          <p:spPr>
            <a:xfrm>
              <a:off x="6584237" y="5751740"/>
              <a:ext cx="258619" cy="25861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0000"/>
            </a:solidFill>
            <a:ln w="12701" cap="flat">
              <a:solidFill>
                <a:srgbClr val="FFC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等线"/>
                <a:ea typeface="等线" pitchFamily="2"/>
              </a:endParaRPr>
            </a:p>
          </p:txBody>
        </p:sp>
      </p:grpSp>
      <p:sp>
        <p:nvSpPr>
          <p:cNvPr id="7" name="Text Box 4"/>
          <p:cNvSpPr txBox="1"/>
          <p:nvPr/>
        </p:nvSpPr>
        <p:spPr>
          <a:xfrm>
            <a:off x="236921" y="1782156"/>
            <a:ext cx="4546597" cy="140294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1700"/>
              </a:spcBef>
              <a:spcAft>
                <a:spcPts val="0"/>
              </a:spcAft>
              <a:buNone/>
              <a:tabLst/>
              <a:defRPr sz="1800" b="0" i="0" u="none" strike="noStrike" kern="0" cap="none" spc="0" baseline="0">
                <a:solidFill>
                  <a:srgbClr val="000000"/>
                </a:solidFill>
                <a:uFillTx/>
              </a:defRPr>
            </a:pPr>
            <a:r>
              <a:rPr lang="en-US" sz="2800" b="1" i="0" u="none" strike="noStrike" kern="1200" cap="none" spc="0" baseline="0">
                <a:solidFill>
                  <a:srgbClr val="0000FF"/>
                </a:solidFill>
                <a:uFillTx/>
                <a:latin typeface="Times New Roman" pitchFamily="18"/>
                <a:ea typeface="新細明體" pitchFamily="18"/>
                <a:cs typeface="Times New Roman" pitchFamily="18"/>
              </a:rPr>
              <a:t>  V</a:t>
            </a:r>
            <a:r>
              <a:rPr lang="zh-TW" sz="2800" b="1" i="0" u="none" strike="noStrike" kern="1200" cap="none" spc="0" baseline="0">
                <a:solidFill>
                  <a:srgbClr val="0000FF"/>
                </a:solidFill>
                <a:uFillTx/>
                <a:latin typeface="Times New Roman" pitchFamily="18"/>
                <a:ea typeface="新細明體" pitchFamily="18"/>
                <a:cs typeface="Times New Roman" pitchFamily="18"/>
              </a:rPr>
              <a:t>＝</a:t>
            </a:r>
            <a:r>
              <a:rPr lang="en-US" sz="2800" b="1" i="0" u="none" strike="noStrike" kern="1200" cap="none" spc="0" baseline="0">
                <a:solidFill>
                  <a:srgbClr val="0000FF"/>
                </a:solidFill>
                <a:uFillTx/>
                <a:latin typeface="Times New Roman" pitchFamily="18"/>
                <a:ea typeface="新細明體" pitchFamily="18"/>
                <a:cs typeface="Times New Roman" pitchFamily="18"/>
              </a:rPr>
              <a:t>r ω</a:t>
            </a:r>
          </a:p>
          <a:p>
            <a:pPr marL="0" marR="0" lvl="0" indent="0" algn="l" defTabSz="914400" rtl="0" fontAlgn="auto" hangingPunct="1">
              <a:lnSpc>
                <a:spcPct val="100000"/>
              </a:lnSpc>
              <a:spcBef>
                <a:spcPts val="1200"/>
              </a:spcBef>
              <a:spcAft>
                <a:spcPts val="0"/>
              </a:spcAft>
              <a:buNone/>
              <a:tabLst/>
              <a:defRPr sz="1800" b="0" i="0" u="none" strike="noStrike" kern="0" cap="none" spc="0" baseline="0">
                <a:solidFill>
                  <a:srgbClr val="000000"/>
                </a:solidFill>
                <a:uFillTx/>
              </a:defRPr>
            </a:pPr>
            <a:r>
              <a:rPr lang="zh-TW" sz="2000" b="0" i="0" u="none" strike="noStrike" kern="1200" cap="none" spc="0" baseline="0">
                <a:solidFill>
                  <a:srgbClr val="0000FF"/>
                </a:solidFill>
                <a:uFillTx/>
                <a:latin typeface="Arial" pitchFamily="34"/>
                <a:ea typeface="標楷體" pitchFamily="65"/>
                <a:cs typeface="Arial" pitchFamily="34"/>
              </a:rPr>
              <a:t>線速度</a:t>
            </a:r>
            <a:r>
              <a:rPr lang="zh-TW" sz="2000" b="1" i="0" u="none" strike="noStrike" kern="0" cap="none" spc="0" baseline="0">
                <a:solidFill>
                  <a:srgbClr val="0000FF"/>
                </a:solidFill>
                <a:uFillTx/>
                <a:latin typeface="Arial" pitchFamily="34"/>
                <a:ea typeface="新細明體" pitchFamily="18"/>
                <a:cs typeface="Arial" pitchFamily="34"/>
              </a:rPr>
              <a:t>＝</a:t>
            </a:r>
            <a:r>
              <a:rPr lang="zh-TW" sz="2000" b="0" i="0" u="none" strike="noStrike" kern="0" cap="none" spc="0" baseline="0">
                <a:solidFill>
                  <a:srgbClr val="0000FF"/>
                </a:solidFill>
                <a:uFillTx/>
                <a:latin typeface="Arial" pitchFamily="34"/>
                <a:ea typeface="標楷體" pitchFamily="65"/>
                <a:cs typeface="Arial" pitchFamily="34"/>
              </a:rPr>
              <a:t>旋轉半徑ｘ角速度</a:t>
            </a:r>
            <a:endParaRPr lang="en-US" sz="2000" b="0" i="0" u="none" strike="noStrike" kern="0" cap="none" spc="0" baseline="0">
              <a:solidFill>
                <a:srgbClr val="0000FF"/>
              </a:solidFill>
              <a:uFillTx/>
              <a:latin typeface="Arial" pitchFamily="34"/>
              <a:ea typeface="標楷體" pitchFamily="65"/>
              <a:cs typeface="Arial" pitchFamily="34"/>
            </a:endParaRPr>
          </a:p>
          <a:p>
            <a:pPr marL="0" marR="0" lvl="0" indent="0" algn="l" defTabSz="914400" rtl="0" fontAlgn="auto" hangingPunct="1">
              <a:lnSpc>
                <a:spcPct val="100000"/>
              </a:lnSpc>
              <a:spcBef>
                <a:spcPts val="110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FF"/>
              </a:solidFill>
              <a:uFillTx/>
              <a:latin typeface="標楷體" pitchFamily="65"/>
              <a:ea typeface="新細明體" pitchFamily="18"/>
            </a:endParaRPr>
          </a:p>
        </p:txBody>
      </p:sp>
      <p:sp>
        <p:nvSpPr>
          <p:cNvPr id="8" name="矩形 6"/>
          <p:cNvSpPr/>
          <p:nvPr/>
        </p:nvSpPr>
        <p:spPr>
          <a:xfrm>
            <a:off x="328379" y="3051489"/>
            <a:ext cx="7119253" cy="400114"/>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1200"/>
              </a:spcBef>
              <a:spcAft>
                <a:spcPts val="0"/>
              </a:spcAft>
              <a:buNone/>
              <a:tabLst/>
              <a:defRPr sz="1800" b="0" i="0" u="none" strike="noStrike" kern="0" cap="none" spc="0" baseline="0">
                <a:solidFill>
                  <a:srgbClr val="000000"/>
                </a:solidFill>
                <a:uFillTx/>
              </a:defRPr>
            </a:pPr>
            <a:r>
              <a:rPr lang="en-US" sz="2000" b="0" i="0" u="none" strike="noStrike" kern="0" cap="none" spc="0" baseline="0">
                <a:solidFill>
                  <a:srgbClr val="0000FF"/>
                </a:solidFill>
                <a:uFillTx/>
                <a:latin typeface="Times New Roman" pitchFamily="18"/>
                <a:ea typeface="標楷體" pitchFamily="65"/>
                <a:cs typeface="Times New Roman" pitchFamily="18"/>
              </a:rPr>
              <a:t>40</a:t>
            </a:r>
            <a:r>
              <a:rPr lang="zh-TW" sz="2000" b="0" i="0" u="none" strike="noStrike" kern="0" cap="none" spc="0" baseline="0">
                <a:solidFill>
                  <a:srgbClr val="0000FF"/>
                </a:solidFill>
                <a:uFillTx/>
                <a:latin typeface="Times New Roman" pitchFamily="18"/>
                <a:ea typeface="標楷體" pitchFamily="65"/>
                <a:cs typeface="Times New Roman" pitchFamily="18"/>
              </a:rPr>
              <a:t>公分處球的線速度</a:t>
            </a:r>
            <a:r>
              <a:rPr lang="zh-TW" sz="2000" b="1" i="0" u="none" strike="noStrike" kern="0" cap="none" spc="0" baseline="0">
                <a:solidFill>
                  <a:srgbClr val="0000FF"/>
                </a:solidFill>
                <a:uFillTx/>
                <a:latin typeface="Times New Roman" pitchFamily="18"/>
                <a:ea typeface="新細明體" pitchFamily="18"/>
                <a:cs typeface="Times New Roman" pitchFamily="18"/>
              </a:rPr>
              <a:t>＝</a:t>
            </a:r>
            <a:r>
              <a:rPr lang="en-US" sz="2000" b="0" i="0" u="none" strike="noStrike" kern="0" cap="none" spc="0" baseline="0">
                <a:solidFill>
                  <a:srgbClr val="0000FF"/>
                </a:solidFill>
                <a:uFillTx/>
                <a:latin typeface="Times New Roman" pitchFamily="18"/>
                <a:ea typeface="標楷體" pitchFamily="65"/>
                <a:cs typeface="Times New Roman" pitchFamily="18"/>
              </a:rPr>
              <a:t> 40 (</a:t>
            </a:r>
            <a:r>
              <a:rPr lang="zh-TW" sz="2000" b="0" i="0" u="none" strike="noStrike" kern="0" cap="none" spc="0" baseline="0">
                <a:solidFill>
                  <a:srgbClr val="0000FF"/>
                </a:solidFill>
                <a:uFillTx/>
                <a:latin typeface="Times New Roman" pitchFamily="18"/>
                <a:ea typeface="標楷體" pitchFamily="65"/>
                <a:cs typeface="Times New Roman" pitchFamily="18"/>
              </a:rPr>
              <a:t>公分</a:t>
            </a:r>
            <a:r>
              <a:rPr lang="en-US" sz="2000" b="0" i="0" u="none" strike="noStrike" kern="0" cap="none" spc="0" baseline="0">
                <a:solidFill>
                  <a:srgbClr val="0000FF"/>
                </a:solidFill>
                <a:uFillTx/>
                <a:latin typeface="Times New Roman" pitchFamily="18"/>
                <a:ea typeface="標楷體" pitchFamily="65"/>
                <a:cs typeface="Times New Roman" pitchFamily="18"/>
              </a:rPr>
              <a:t>)</a:t>
            </a:r>
            <a:r>
              <a:rPr lang="zh-TW" sz="2000" b="0" i="0" u="none" strike="noStrike" kern="0" cap="none" spc="0" baseline="0">
                <a:solidFill>
                  <a:srgbClr val="0000FF"/>
                </a:solidFill>
                <a:uFillTx/>
                <a:latin typeface="Times New Roman" pitchFamily="18"/>
                <a:ea typeface="標楷體" pitchFamily="65"/>
                <a:cs typeface="Times New Roman" pitchFamily="18"/>
              </a:rPr>
              <a:t>ｘ</a:t>
            </a:r>
            <a:r>
              <a:rPr lang="en-US" sz="2000" b="0" i="0" u="none" strike="noStrike" kern="0" cap="none" spc="0" baseline="0">
                <a:solidFill>
                  <a:srgbClr val="0000FF"/>
                </a:solidFill>
                <a:uFillTx/>
                <a:latin typeface="Times New Roman" pitchFamily="18"/>
                <a:ea typeface="標楷體" pitchFamily="65"/>
                <a:cs typeface="Times New Roman" pitchFamily="18"/>
              </a:rPr>
              <a:t>5 (</a:t>
            </a:r>
            <a:r>
              <a:rPr lang="zh-TW" sz="2000" b="0" i="0" u="none" strike="noStrike" kern="0" cap="none" spc="0" baseline="0">
                <a:solidFill>
                  <a:srgbClr val="0000FF"/>
                </a:solidFill>
                <a:uFillTx/>
                <a:latin typeface="Times New Roman" pitchFamily="18"/>
                <a:ea typeface="標楷體" pitchFamily="65"/>
                <a:cs typeface="Times New Roman" pitchFamily="18"/>
              </a:rPr>
              <a:t>弧度</a:t>
            </a:r>
            <a:r>
              <a:rPr lang="en-US" sz="2000" b="0" i="0" u="none" strike="noStrike" kern="0" cap="none" spc="0" baseline="0">
                <a:solidFill>
                  <a:srgbClr val="0000FF"/>
                </a:solidFill>
                <a:uFillTx/>
                <a:latin typeface="Times New Roman" pitchFamily="18"/>
                <a:ea typeface="標楷體" pitchFamily="65"/>
                <a:cs typeface="Times New Roman" pitchFamily="18"/>
              </a:rPr>
              <a:t>/</a:t>
            </a:r>
            <a:r>
              <a:rPr lang="zh-TW" sz="2000" b="0" i="0" u="none" strike="noStrike" kern="0" cap="none" spc="0" baseline="0">
                <a:solidFill>
                  <a:srgbClr val="0000FF"/>
                </a:solidFill>
                <a:uFillTx/>
                <a:latin typeface="Times New Roman" pitchFamily="18"/>
                <a:ea typeface="標楷體" pitchFamily="65"/>
                <a:cs typeface="Times New Roman" pitchFamily="18"/>
              </a:rPr>
              <a:t>秒</a:t>
            </a:r>
            <a:r>
              <a:rPr lang="en-US" sz="2000" b="0" i="0" u="none" strike="noStrike" kern="0" cap="none" spc="0" baseline="0">
                <a:solidFill>
                  <a:srgbClr val="0000FF"/>
                </a:solidFill>
                <a:uFillTx/>
                <a:latin typeface="Times New Roman" pitchFamily="18"/>
                <a:ea typeface="標楷體" pitchFamily="65"/>
                <a:cs typeface="Times New Roman" pitchFamily="18"/>
              </a:rPr>
              <a:t>)</a:t>
            </a:r>
            <a:r>
              <a:rPr lang="zh-TW" sz="2000" b="1" i="0" u="none" strike="noStrike" kern="0" cap="none" spc="0" baseline="0">
                <a:solidFill>
                  <a:srgbClr val="0000FF"/>
                </a:solidFill>
                <a:uFillTx/>
                <a:latin typeface="Times New Roman" pitchFamily="18"/>
                <a:ea typeface="新細明體" pitchFamily="18"/>
                <a:cs typeface="Times New Roman" pitchFamily="18"/>
              </a:rPr>
              <a:t> ＝</a:t>
            </a:r>
            <a:r>
              <a:rPr lang="en-US" sz="2000" b="1" i="0" u="none" strike="noStrike" kern="0" cap="none" spc="0" baseline="0">
                <a:solidFill>
                  <a:srgbClr val="0000FF"/>
                </a:solidFill>
                <a:uFillTx/>
                <a:latin typeface="Times New Roman" pitchFamily="18"/>
                <a:ea typeface="新細明體" pitchFamily="18"/>
                <a:cs typeface="Times New Roman" pitchFamily="18"/>
              </a:rPr>
              <a:t> </a:t>
            </a:r>
            <a:r>
              <a:rPr lang="en-US" sz="2000" b="0" i="0" u="none" strike="noStrike" kern="0" cap="none" spc="0" baseline="0">
                <a:solidFill>
                  <a:srgbClr val="FF0000"/>
                </a:solidFill>
                <a:uFillTx/>
                <a:latin typeface="Times New Roman" pitchFamily="18"/>
                <a:ea typeface="新細明體" pitchFamily="18"/>
                <a:cs typeface="Times New Roman" pitchFamily="18"/>
              </a:rPr>
              <a:t>200 (</a:t>
            </a:r>
            <a:r>
              <a:rPr lang="zh-TW" sz="2000" b="0" i="0" u="none" strike="noStrike" kern="0" cap="none" spc="0" baseline="0">
                <a:solidFill>
                  <a:srgbClr val="FF0000"/>
                </a:solidFill>
                <a:uFillTx/>
                <a:latin typeface="Times New Roman" pitchFamily="18"/>
                <a:ea typeface="標楷體" pitchFamily="65"/>
                <a:cs typeface="Times New Roman" pitchFamily="18"/>
              </a:rPr>
              <a:t>公分</a:t>
            </a:r>
            <a:r>
              <a:rPr lang="en-US" sz="2000" b="0" i="0" u="none" strike="noStrike" kern="0" cap="none" spc="0" baseline="0">
                <a:solidFill>
                  <a:srgbClr val="FF0000"/>
                </a:solidFill>
                <a:uFillTx/>
                <a:latin typeface="Times New Roman" pitchFamily="18"/>
                <a:ea typeface="標楷體" pitchFamily="65"/>
                <a:cs typeface="Times New Roman" pitchFamily="18"/>
              </a:rPr>
              <a:t>/</a:t>
            </a:r>
            <a:r>
              <a:rPr lang="zh-TW" sz="2000" b="0" i="0" u="none" strike="noStrike" kern="0" cap="none" spc="0" baseline="0">
                <a:solidFill>
                  <a:srgbClr val="FF0000"/>
                </a:solidFill>
                <a:uFillTx/>
                <a:latin typeface="Times New Roman" pitchFamily="18"/>
                <a:ea typeface="標楷體" pitchFamily="65"/>
                <a:cs typeface="Times New Roman" pitchFamily="18"/>
              </a:rPr>
              <a:t>秒</a:t>
            </a:r>
            <a:r>
              <a:rPr lang="en-US" sz="2000" b="0" i="0" u="none" strike="noStrike" kern="0" cap="none" spc="0" baseline="0">
                <a:solidFill>
                  <a:srgbClr val="FF0000"/>
                </a:solidFill>
                <a:uFillTx/>
                <a:latin typeface="Times New Roman" pitchFamily="18"/>
                <a:ea typeface="新細明體" pitchFamily="18"/>
                <a:cs typeface="Times New Roman" pitchFamily="18"/>
              </a:rPr>
              <a:t>)</a:t>
            </a:r>
            <a:endParaRPr lang="en-US" sz="2000" b="0" i="0" u="none" strike="noStrike" kern="0" cap="none" spc="0" baseline="0">
              <a:solidFill>
                <a:srgbClr val="0000FF"/>
              </a:solidFill>
              <a:uFillTx/>
              <a:latin typeface="Times New Roman" pitchFamily="18"/>
              <a:ea typeface="標楷體" pitchFamily="65"/>
              <a:cs typeface="Times New Roman" pitchFamily="18"/>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name="Slide130">
    <p:spTree>
      <p:nvGrpSpPr>
        <p:cNvPr id="1" name=""/>
        <p:cNvGrpSpPr/>
        <p:nvPr/>
      </p:nvGrpSpPr>
      <p:grpSpPr>
        <a:xfrm>
          <a:off x="0" y="0"/>
          <a:ext cx="0" cy="0"/>
          <a:chOff x="0" y="0"/>
          <a:chExt cx="0" cy="0"/>
        </a:xfrm>
      </p:grpSpPr>
      <p:sp>
        <p:nvSpPr>
          <p:cNvPr id="2" name="文字方塊 2"/>
          <p:cNvSpPr txBox="1"/>
          <p:nvPr/>
        </p:nvSpPr>
        <p:spPr>
          <a:xfrm>
            <a:off x="609603" y="609603"/>
            <a:ext cx="7772400" cy="1569659"/>
          </a:xfrm>
          <a:prstGeom prst="rect">
            <a:avLst/>
          </a:prstGeom>
          <a:noFill/>
          <a:ln cap="flat">
            <a:noFill/>
          </a:ln>
        </p:spPr>
        <p:txBody>
          <a:bodyPr vert="horz" wrap="square" lIns="91440" tIns="45720" rIns="91440" bIns="45720" anchor="t" anchorCtr="0" compatLnSpc="1">
            <a:spAutoFit/>
          </a:bodyPr>
          <a:lstStyle/>
          <a:p>
            <a:pPr marL="0" marR="0" lvl="0" indent="450854" algn="l" defTabSz="914400" rtl="0" fontAlgn="auto" hangingPunct="1">
              <a:lnSpc>
                <a:spcPct val="100000"/>
              </a:lnSpc>
              <a:spcBef>
                <a:spcPts val="1400"/>
              </a:spcBef>
              <a:spcAft>
                <a:spcPts val="0"/>
              </a:spcAft>
              <a:buClr>
                <a:srgbClr val="0000FF"/>
              </a:buClr>
              <a:buSzPct val="70000"/>
              <a:buFont typeface="Wingdings" pitchFamily="2"/>
              <a:buChar char="l"/>
              <a:tabLst/>
              <a:defRPr sz="1800" b="0" i="0" u="none" strike="noStrike" kern="0" cap="none" spc="0" baseline="0">
                <a:solidFill>
                  <a:srgbClr val="000000"/>
                </a:solidFill>
                <a:uFillTx/>
              </a:defRPr>
            </a:pPr>
            <a:r>
              <a:rPr lang="zh-TW" sz="2400" b="0" i="0" u="none" strike="noStrike" kern="1200" cap="none" spc="0" baseline="0">
                <a:solidFill>
                  <a:srgbClr val="0000FF"/>
                </a:solidFill>
                <a:uFillTx/>
                <a:latin typeface="Times New Roman" pitchFamily="18"/>
                <a:ea typeface="標楷體" pitchFamily="65"/>
                <a:cs typeface="Times New Roman" pitchFamily="18"/>
              </a:rPr>
              <a:t>例題　</a:t>
            </a:r>
            <a:r>
              <a:rPr lang="zh-TW" sz="2400" b="0" i="0" u="none" strike="noStrike" kern="0" cap="none" spc="0" baseline="0">
                <a:solidFill>
                  <a:srgbClr val="0000FF"/>
                </a:solidFill>
                <a:uFillTx/>
                <a:latin typeface="Times New Roman" pitchFamily="18"/>
                <a:ea typeface="標楷體" pitchFamily="65"/>
                <a:cs typeface="Times New Roman" pitchFamily="18"/>
              </a:rPr>
              <a:t>體操選手在做單槓大廻環動作時，選手在上端時的身體旋轉瞬間角速度為</a:t>
            </a:r>
            <a:r>
              <a:rPr lang="en-US" sz="2400" b="0" i="0" u="none" strike="noStrike" kern="0" cap="none" spc="0" baseline="0">
                <a:solidFill>
                  <a:srgbClr val="0000FF"/>
                </a:solidFill>
                <a:uFillTx/>
                <a:latin typeface="Times New Roman" pitchFamily="18"/>
                <a:ea typeface="標楷體" pitchFamily="65"/>
                <a:cs typeface="Times New Roman" pitchFamily="18"/>
              </a:rPr>
              <a:t>45</a:t>
            </a:r>
            <a:r>
              <a:rPr lang="zh-TW" sz="2400" b="0" i="0" u="none" strike="noStrike" kern="0" cap="none" spc="0" baseline="0">
                <a:solidFill>
                  <a:srgbClr val="0000FF"/>
                </a:solidFill>
                <a:uFillTx/>
                <a:latin typeface="Times New Roman" pitchFamily="18"/>
                <a:ea typeface="標楷體" pitchFamily="65"/>
                <a:cs typeface="Times New Roman" pitchFamily="18"/>
              </a:rPr>
              <a:t>度</a:t>
            </a:r>
            <a:r>
              <a:rPr lang="en-US" sz="2400" b="0" i="0" u="none" strike="noStrike" kern="0" cap="none" spc="0" baseline="0">
                <a:solidFill>
                  <a:srgbClr val="0000FF"/>
                </a:solidFill>
                <a:uFillTx/>
                <a:latin typeface="Times New Roman" pitchFamily="18"/>
                <a:ea typeface="標楷體" pitchFamily="65"/>
                <a:cs typeface="Times New Roman" pitchFamily="18"/>
              </a:rPr>
              <a:t>/</a:t>
            </a:r>
            <a:r>
              <a:rPr lang="zh-TW" sz="2400" b="0" i="0" u="none" strike="noStrike" kern="0" cap="none" spc="0" baseline="0">
                <a:solidFill>
                  <a:srgbClr val="0000FF"/>
                </a:solidFill>
                <a:uFillTx/>
                <a:latin typeface="Times New Roman" pitchFamily="18"/>
                <a:ea typeface="標楷體" pitchFamily="65"/>
                <a:cs typeface="Times New Roman" pitchFamily="18"/>
              </a:rPr>
              <a:t>秒，在經過</a:t>
            </a:r>
            <a:r>
              <a:rPr lang="en-US" sz="2400" b="0" i="0" u="none" strike="noStrike" kern="0" cap="none" spc="0" baseline="0">
                <a:solidFill>
                  <a:srgbClr val="0000FF"/>
                </a:solidFill>
                <a:uFillTx/>
                <a:latin typeface="Times New Roman" pitchFamily="18"/>
                <a:ea typeface="標楷體" pitchFamily="65"/>
                <a:cs typeface="Times New Roman" pitchFamily="18"/>
              </a:rPr>
              <a:t>0.45</a:t>
            </a:r>
            <a:r>
              <a:rPr lang="zh-TW" sz="2400" b="0" i="0" u="none" strike="noStrike" kern="0" cap="none" spc="0" baseline="0">
                <a:solidFill>
                  <a:srgbClr val="0000FF"/>
                </a:solidFill>
                <a:uFillTx/>
                <a:latin typeface="Times New Roman" pitchFamily="18"/>
                <a:ea typeface="標楷體" pitchFamily="65"/>
                <a:cs typeface="Times New Roman" pitchFamily="18"/>
              </a:rPr>
              <a:t>秒後，選手擺動到下端時的身體旋轉瞬間角速度為</a:t>
            </a:r>
            <a:r>
              <a:rPr lang="en-US" sz="2400" b="0" i="0" u="none" strike="noStrike" kern="0" cap="none" spc="0" baseline="0">
                <a:solidFill>
                  <a:srgbClr val="0000FF"/>
                </a:solidFill>
                <a:uFillTx/>
                <a:latin typeface="Times New Roman" pitchFamily="18"/>
                <a:ea typeface="標楷體" pitchFamily="65"/>
                <a:cs typeface="Times New Roman" pitchFamily="18"/>
              </a:rPr>
              <a:t>180</a:t>
            </a:r>
            <a:r>
              <a:rPr lang="zh-TW" sz="2400" b="0" i="0" u="none" strike="noStrike" kern="0" cap="none" spc="0" baseline="0">
                <a:solidFill>
                  <a:srgbClr val="0000FF"/>
                </a:solidFill>
                <a:uFillTx/>
                <a:latin typeface="Times New Roman" pitchFamily="18"/>
                <a:ea typeface="標楷體" pitchFamily="65"/>
                <a:cs typeface="Times New Roman" pitchFamily="18"/>
              </a:rPr>
              <a:t>度</a:t>
            </a:r>
            <a:r>
              <a:rPr lang="en-US" sz="2400" b="0" i="0" u="none" strike="noStrike" kern="0" cap="none" spc="0" baseline="0">
                <a:solidFill>
                  <a:srgbClr val="0000FF"/>
                </a:solidFill>
                <a:uFillTx/>
                <a:latin typeface="Times New Roman" pitchFamily="18"/>
                <a:ea typeface="標楷體" pitchFamily="65"/>
                <a:cs typeface="Times New Roman" pitchFamily="18"/>
              </a:rPr>
              <a:t>/</a:t>
            </a:r>
            <a:r>
              <a:rPr lang="zh-TW" sz="2400" b="0" i="0" u="none" strike="noStrike" kern="0" cap="none" spc="0" baseline="0">
                <a:solidFill>
                  <a:srgbClr val="0000FF"/>
                </a:solidFill>
                <a:uFillTx/>
                <a:latin typeface="Times New Roman" pitchFamily="18"/>
                <a:ea typeface="標楷體" pitchFamily="65"/>
                <a:cs typeface="Times New Roman" pitchFamily="18"/>
              </a:rPr>
              <a:t>秒，請問體操選手下擺身體旋轉角加速度為多少？</a:t>
            </a:r>
          </a:p>
        </p:txBody>
      </p:sp>
      <p:pic>
        <p:nvPicPr>
          <p:cNvPr id="3" name="圖片 2"/>
          <p:cNvPicPr>
            <a:picLocks noChangeAspect="1"/>
          </p:cNvPicPr>
          <p:nvPr/>
        </p:nvPicPr>
        <p:blipFill>
          <a:blip r:embed="rId2"/>
          <a:stretch>
            <a:fillRect/>
          </a:stretch>
        </p:blipFill>
        <p:spPr>
          <a:xfrm>
            <a:off x="5613401" y="2623669"/>
            <a:ext cx="3530598" cy="4234330"/>
          </a:xfrm>
          <a:prstGeom prst="rect">
            <a:avLst/>
          </a:prstGeom>
          <a:noFill/>
          <a:ln cap="flat">
            <a:noFill/>
          </a:ln>
        </p:spPr>
      </p:pic>
      <p:sp>
        <p:nvSpPr>
          <p:cNvPr id="4" name="矩形 3"/>
          <p:cNvSpPr/>
          <p:nvPr/>
        </p:nvSpPr>
        <p:spPr>
          <a:xfrm>
            <a:off x="737381" y="2868966"/>
            <a:ext cx="1467072" cy="400114"/>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1400"/>
              </a:spcBef>
              <a:spcAft>
                <a:spcPts val="0"/>
              </a:spcAft>
              <a:buNone/>
              <a:tabLst/>
              <a:defRPr sz="1800" b="0" i="0" u="none" strike="noStrike" kern="0" cap="none" spc="0" baseline="0">
                <a:solidFill>
                  <a:srgbClr val="000000"/>
                </a:solidFill>
                <a:uFillTx/>
              </a:defRPr>
            </a:pPr>
            <a:r>
              <a:rPr lang="zh-TW" sz="2000" b="0" i="0" u="none" strike="noStrike" kern="0" cap="none" spc="0" baseline="0">
                <a:solidFill>
                  <a:srgbClr val="0000FF"/>
                </a:solidFill>
                <a:uFillTx/>
                <a:latin typeface="Times New Roman" pitchFamily="18"/>
                <a:ea typeface="標楷體" pitchFamily="65"/>
                <a:cs typeface="Times New Roman" pitchFamily="18"/>
              </a:rPr>
              <a:t>角加速度＝</a:t>
            </a:r>
            <a:endParaRPr lang="zh-CN" sz="2000" b="0" i="0" u="none" strike="noStrike" kern="0" cap="none" spc="0" baseline="0">
              <a:solidFill>
                <a:srgbClr val="0000FF"/>
              </a:solidFill>
              <a:uFillTx/>
              <a:latin typeface="Times New Roman" pitchFamily="18"/>
              <a:ea typeface="標楷體" pitchFamily="65"/>
              <a:cs typeface="Times New Roman" pitchFamily="18"/>
            </a:endParaRPr>
          </a:p>
        </p:txBody>
      </p:sp>
      <p:sp>
        <p:nvSpPr>
          <p:cNvPr id="5" name="矩形 11"/>
          <p:cNvSpPr/>
          <p:nvPr/>
        </p:nvSpPr>
        <p:spPr>
          <a:xfrm>
            <a:off x="2244705" y="3069019"/>
            <a:ext cx="1210592" cy="400114"/>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1400"/>
              </a:spcBef>
              <a:spcAft>
                <a:spcPts val="0"/>
              </a:spcAft>
              <a:buNone/>
              <a:tabLst/>
              <a:defRPr sz="1800" b="0" i="0" u="none" strike="noStrike" kern="0" cap="none" spc="0" baseline="0">
                <a:solidFill>
                  <a:srgbClr val="000000"/>
                </a:solidFill>
                <a:uFillTx/>
              </a:defRPr>
            </a:pPr>
            <a:r>
              <a:rPr lang="zh-TW" sz="2000" b="0" i="0" u="none" strike="noStrike" kern="0" cap="none" spc="0" baseline="0">
                <a:solidFill>
                  <a:srgbClr val="0000FF"/>
                </a:solidFill>
                <a:uFillTx/>
                <a:latin typeface="Times New Roman" pitchFamily="18"/>
                <a:ea typeface="標楷體" pitchFamily="65"/>
                <a:cs typeface="Times New Roman" pitchFamily="18"/>
              </a:rPr>
              <a:t>時間變化</a:t>
            </a:r>
            <a:endParaRPr lang="zh-CN" sz="2000" b="0" i="0" u="none" strike="noStrike" kern="0" cap="none" spc="0" baseline="0">
              <a:solidFill>
                <a:srgbClr val="0000FF"/>
              </a:solidFill>
              <a:uFillTx/>
              <a:latin typeface="Times New Roman" pitchFamily="18"/>
              <a:ea typeface="標楷體" pitchFamily="65"/>
              <a:cs typeface="Times New Roman" pitchFamily="18"/>
            </a:endParaRPr>
          </a:p>
        </p:txBody>
      </p:sp>
      <p:cxnSp>
        <p:nvCxnSpPr>
          <p:cNvPr id="6" name="直線接點 13"/>
          <p:cNvCxnSpPr/>
          <p:nvPr/>
        </p:nvCxnSpPr>
        <p:spPr>
          <a:xfrm flipV="1">
            <a:off x="2190152" y="3069019"/>
            <a:ext cx="1467063" cy="7991"/>
          </a:xfrm>
          <a:prstGeom prst="straightConnector1">
            <a:avLst/>
          </a:prstGeom>
          <a:noFill/>
          <a:ln w="19046" cap="flat">
            <a:solidFill>
              <a:srgbClr val="0000FF"/>
            </a:solidFill>
            <a:prstDash val="solid"/>
            <a:miter/>
          </a:ln>
        </p:spPr>
      </p:cxnSp>
      <p:sp>
        <p:nvSpPr>
          <p:cNvPr id="7" name="矩形 6"/>
          <p:cNvSpPr/>
          <p:nvPr/>
        </p:nvSpPr>
        <p:spPr>
          <a:xfrm>
            <a:off x="2190152" y="2670386"/>
            <a:ext cx="1467072" cy="400114"/>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000" b="0" i="0" u="none" strike="noStrike" kern="0" cap="none" spc="0" baseline="0">
                <a:solidFill>
                  <a:srgbClr val="0000FF"/>
                </a:solidFill>
                <a:uFillTx/>
                <a:latin typeface="Times New Roman" pitchFamily="18"/>
                <a:ea typeface="標楷體" pitchFamily="65"/>
                <a:cs typeface="Times New Roman" pitchFamily="18"/>
              </a:rPr>
              <a:t>角速度變化</a:t>
            </a:r>
            <a:endParaRPr lang="en-US" sz="2000" b="0" i="0" u="none" strike="noStrike" kern="1200" cap="none" spc="0" baseline="0">
              <a:solidFill>
                <a:srgbClr val="000000"/>
              </a:solidFill>
              <a:uFillTx/>
              <a:latin typeface="等线"/>
              <a:ea typeface="等线" pitchFamily="2"/>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name="Slide157">
    <p:spTree>
      <p:nvGrpSpPr>
        <p:cNvPr id="1" name=""/>
        <p:cNvGrpSpPr/>
        <p:nvPr/>
      </p:nvGrpSpPr>
      <p:grpSpPr>
        <a:xfrm>
          <a:off x="0" y="0"/>
          <a:ext cx="0" cy="0"/>
          <a:chOff x="0" y="0"/>
          <a:chExt cx="0" cy="0"/>
        </a:xfrm>
      </p:grpSpPr>
      <p:sp>
        <p:nvSpPr>
          <p:cNvPr id="2" name="Rectangle 2"/>
          <p:cNvSpPr txBox="1">
            <a:spLocks noGrp="1"/>
          </p:cNvSpPr>
          <p:nvPr>
            <p:ph idx="1"/>
          </p:nvPr>
        </p:nvSpPr>
        <p:spPr>
          <a:xfrm>
            <a:off x="524161" y="427619"/>
            <a:ext cx="8229600" cy="4525959"/>
          </a:xfrm>
        </p:spPr>
        <p:txBody>
          <a:bodyPr/>
          <a:lstStyle/>
          <a:p>
            <a:pPr lvl="0">
              <a:lnSpc>
                <a:spcPct val="80000"/>
              </a:lnSpc>
            </a:pPr>
            <a:r>
              <a:rPr lang="zh-TW" sz="2400">
                <a:latin typeface="Times New Roman" pitchFamily="18"/>
                <a:cs typeface="Times New Roman" pitchFamily="18"/>
              </a:rPr>
              <a:t>例題　兩個球被球棒連續打中，第一球在球棒距旋轉軸</a:t>
            </a:r>
            <a:r>
              <a:rPr lang="en-US" sz="2400">
                <a:latin typeface="Times New Roman" pitchFamily="18"/>
                <a:cs typeface="Times New Roman" pitchFamily="18"/>
              </a:rPr>
              <a:t>40</a:t>
            </a:r>
            <a:r>
              <a:rPr lang="zh-TW" sz="2400">
                <a:latin typeface="Times New Roman" pitchFamily="18"/>
                <a:cs typeface="Times New Roman" pitchFamily="18"/>
              </a:rPr>
              <a:t>公分處被打中，第二球在距旋轉軸</a:t>
            </a:r>
            <a:r>
              <a:rPr lang="en-US" sz="2400">
                <a:latin typeface="Times New Roman" pitchFamily="18"/>
                <a:cs typeface="Times New Roman" pitchFamily="18"/>
              </a:rPr>
              <a:t>60</a:t>
            </a:r>
            <a:r>
              <a:rPr lang="zh-TW" sz="2400">
                <a:latin typeface="Times New Roman" pitchFamily="18"/>
                <a:cs typeface="Times New Roman" pitchFamily="18"/>
              </a:rPr>
              <a:t>公分處被打中，若兩球被打中的瞬間，球棒的角速度是</a:t>
            </a:r>
            <a:r>
              <a:rPr lang="en-US" sz="2400">
                <a:latin typeface="Times New Roman" pitchFamily="18"/>
                <a:cs typeface="Times New Roman" pitchFamily="18"/>
              </a:rPr>
              <a:t>5</a:t>
            </a:r>
            <a:r>
              <a:rPr lang="zh-TW" sz="2400">
                <a:solidFill>
                  <a:srgbClr val="FF0000"/>
                </a:solidFill>
                <a:latin typeface="Times New Roman" pitchFamily="18"/>
                <a:cs typeface="Times New Roman" pitchFamily="18"/>
              </a:rPr>
              <a:t>弧度</a:t>
            </a:r>
            <a:r>
              <a:rPr lang="en-US" sz="2400">
                <a:solidFill>
                  <a:srgbClr val="FF0000"/>
                </a:solidFill>
                <a:latin typeface="Times New Roman" pitchFamily="18"/>
                <a:cs typeface="Times New Roman" pitchFamily="18"/>
              </a:rPr>
              <a:t>/</a:t>
            </a:r>
            <a:r>
              <a:rPr lang="zh-TW" sz="2400">
                <a:solidFill>
                  <a:srgbClr val="FF0000"/>
                </a:solidFill>
                <a:latin typeface="Times New Roman" pitchFamily="18"/>
                <a:cs typeface="Times New Roman" pitchFamily="18"/>
              </a:rPr>
              <a:t>秒</a:t>
            </a:r>
            <a:r>
              <a:rPr lang="zh-TW" sz="2400">
                <a:latin typeface="Times New Roman" pitchFamily="18"/>
                <a:cs typeface="Times New Roman" pitchFamily="18"/>
              </a:rPr>
              <a:t>的，請問球棒在兩個打擊點的線速度？</a:t>
            </a:r>
            <a:endParaRPr lang="en-US" sz="2400" baseline="30000">
              <a:latin typeface="Times New Roman" pitchFamily="18"/>
              <a:cs typeface="Times New Roman" pitchFamily="18"/>
            </a:endParaRPr>
          </a:p>
          <a:p>
            <a:pPr lvl="0">
              <a:lnSpc>
                <a:spcPct val="80000"/>
              </a:lnSpc>
            </a:pPr>
            <a:endParaRPr lang="en-US" sz="2400">
              <a:latin typeface="Times New Roman" pitchFamily="18"/>
              <a:cs typeface="Times New Roman" pitchFamily="18"/>
            </a:endParaRPr>
          </a:p>
        </p:txBody>
      </p:sp>
      <p:grpSp>
        <p:nvGrpSpPr>
          <p:cNvPr id="3" name="群組 7"/>
          <p:cNvGrpSpPr/>
          <p:nvPr/>
        </p:nvGrpSpPr>
        <p:grpSpPr>
          <a:xfrm>
            <a:off x="4898596" y="4407499"/>
            <a:ext cx="4403146" cy="2641884"/>
            <a:chOff x="4898596" y="4407499"/>
            <a:chExt cx="4403146" cy="2641884"/>
          </a:xfrm>
        </p:grpSpPr>
        <p:pic>
          <p:nvPicPr>
            <p:cNvPr id="4" name="Picture 2" descr="ãbaseball battingãçåçæå°çµæ"/>
            <p:cNvPicPr>
              <a:picLocks noChangeAspect="1"/>
            </p:cNvPicPr>
            <p:nvPr/>
          </p:nvPicPr>
          <p:blipFill>
            <a:blip r:embed="rId3"/>
            <a:srcRect/>
            <a:stretch>
              <a:fillRect/>
            </a:stretch>
          </p:blipFill>
          <p:spPr>
            <a:xfrm>
              <a:off x="4898596" y="4407499"/>
              <a:ext cx="4403146" cy="2641884"/>
            </a:xfrm>
            <a:prstGeom prst="rect">
              <a:avLst/>
            </a:prstGeom>
            <a:noFill/>
            <a:ln cap="flat">
              <a:noFill/>
            </a:ln>
          </p:spPr>
        </p:pic>
        <p:sp>
          <p:nvSpPr>
            <p:cNvPr id="5" name="橢圓 2"/>
            <p:cNvSpPr/>
            <p:nvPr/>
          </p:nvSpPr>
          <p:spPr>
            <a:xfrm>
              <a:off x="6016203" y="5834868"/>
              <a:ext cx="258619" cy="25861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0000"/>
            </a:solidFill>
            <a:ln w="12701" cap="flat">
              <a:solidFill>
                <a:srgbClr val="FFC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等线"/>
                <a:ea typeface="等线" pitchFamily="2"/>
              </a:endParaRPr>
            </a:p>
          </p:txBody>
        </p:sp>
        <p:sp>
          <p:nvSpPr>
            <p:cNvPr id="6" name="橢圓 4"/>
            <p:cNvSpPr/>
            <p:nvPr/>
          </p:nvSpPr>
          <p:spPr>
            <a:xfrm>
              <a:off x="6584237" y="5751740"/>
              <a:ext cx="258619" cy="25861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0000"/>
            </a:solidFill>
            <a:ln w="12701" cap="flat">
              <a:solidFill>
                <a:srgbClr val="FFC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等线"/>
                <a:ea typeface="等线" pitchFamily="2"/>
              </a:endParaRPr>
            </a:p>
          </p:txBody>
        </p:sp>
      </p:grpSp>
      <p:sp>
        <p:nvSpPr>
          <p:cNvPr id="7" name="Text Box 4"/>
          <p:cNvSpPr txBox="1"/>
          <p:nvPr/>
        </p:nvSpPr>
        <p:spPr>
          <a:xfrm>
            <a:off x="236921" y="1782156"/>
            <a:ext cx="4546597" cy="140294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1700"/>
              </a:spcBef>
              <a:spcAft>
                <a:spcPts val="0"/>
              </a:spcAft>
              <a:buNone/>
              <a:tabLst/>
              <a:defRPr sz="1800" b="0" i="0" u="none" strike="noStrike" kern="0" cap="none" spc="0" baseline="0">
                <a:solidFill>
                  <a:srgbClr val="000000"/>
                </a:solidFill>
                <a:uFillTx/>
              </a:defRPr>
            </a:pPr>
            <a:r>
              <a:rPr lang="en-US" sz="2800" b="1" i="0" u="none" strike="noStrike" kern="1200" cap="none" spc="0" baseline="0">
                <a:solidFill>
                  <a:srgbClr val="0000FF"/>
                </a:solidFill>
                <a:uFillTx/>
                <a:latin typeface="Times New Roman" pitchFamily="18"/>
                <a:ea typeface="新細明體" pitchFamily="18"/>
                <a:cs typeface="Times New Roman" pitchFamily="18"/>
              </a:rPr>
              <a:t>  V</a:t>
            </a:r>
            <a:r>
              <a:rPr lang="zh-TW" sz="2800" b="1" i="0" u="none" strike="noStrike" kern="1200" cap="none" spc="0" baseline="0">
                <a:solidFill>
                  <a:srgbClr val="0000FF"/>
                </a:solidFill>
                <a:uFillTx/>
                <a:latin typeface="Times New Roman" pitchFamily="18"/>
                <a:ea typeface="新細明體" pitchFamily="18"/>
                <a:cs typeface="Times New Roman" pitchFamily="18"/>
              </a:rPr>
              <a:t>＝</a:t>
            </a:r>
            <a:r>
              <a:rPr lang="en-US" sz="2800" b="1" i="0" u="none" strike="noStrike" kern="1200" cap="none" spc="0" baseline="0">
                <a:solidFill>
                  <a:srgbClr val="0000FF"/>
                </a:solidFill>
                <a:uFillTx/>
                <a:latin typeface="Times New Roman" pitchFamily="18"/>
                <a:ea typeface="新細明體" pitchFamily="18"/>
                <a:cs typeface="Times New Roman" pitchFamily="18"/>
              </a:rPr>
              <a:t>r ω</a:t>
            </a:r>
          </a:p>
          <a:p>
            <a:pPr marL="0" marR="0" lvl="0" indent="0" algn="l" defTabSz="914400" rtl="0" fontAlgn="auto" hangingPunct="1">
              <a:lnSpc>
                <a:spcPct val="100000"/>
              </a:lnSpc>
              <a:spcBef>
                <a:spcPts val="1200"/>
              </a:spcBef>
              <a:spcAft>
                <a:spcPts val="0"/>
              </a:spcAft>
              <a:buNone/>
              <a:tabLst/>
              <a:defRPr sz="1800" b="0" i="0" u="none" strike="noStrike" kern="0" cap="none" spc="0" baseline="0">
                <a:solidFill>
                  <a:srgbClr val="000000"/>
                </a:solidFill>
                <a:uFillTx/>
              </a:defRPr>
            </a:pPr>
            <a:r>
              <a:rPr lang="zh-TW" sz="2000" b="0" i="0" u="none" strike="noStrike" kern="1200" cap="none" spc="0" baseline="0">
                <a:solidFill>
                  <a:srgbClr val="0000FF"/>
                </a:solidFill>
                <a:uFillTx/>
                <a:latin typeface="Arial" pitchFamily="34"/>
                <a:ea typeface="標楷體" pitchFamily="65"/>
                <a:cs typeface="Arial" pitchFamily="34"/>
              </a:rPr>
              <a:t>線速度</a:t>
            </a:r>
            <a:r>
              <a:rPr lang="zh-TW" sz="2000" b="1" i="0" u="none" strike="noStrike" kern="0" cap="none" spc="0" baseline="0">
                <a:solidFill>
                  <a:srgbClr val="0000FF"/>
                </a:solidFill>
                <a:uFillTx/>
                <a:latin typeface="Arial" pitchFamily="34"/>
                <a:ea typeface="新細明體" pitchFamily="18"/>
                <a:cs typeface="Arial" pitchFamily="34"/>
              </a:rPr>
              <a:t>＝</a:t>
            </a:r>
            <a:r>
              <a:rPr lang="zh-TW" sz="2000" b="0" i="0" u="none" strike="noStrike" kern="0" cap="none" spc="0" baseline="0">
                <a:solidFill>
                  <a:srgbClr val="0000FF"/>
                </a:solidFill>
                <a:uFillTx/>
                <a:latin typeface="Arial" pitchFamily="34"/>
                <a:ea typeface="標楷體" pitchFamily="65"/>
                <a:cs typeface="Arial" pitchFamily="34"/>
              </a:rPr>
              <a:t>旋轉半徑ｘ角速度</a:t>
            </a:r>
            <a:endParaRPr lang="en-US" sz="2000" b="0" i="0" u="none" strike="noStrike" kern="0" cap="none" spc="0" baseline="0">
              <a:solidFill>
                <a:srgbClr val="0000FF"/>
              </a:solidFill>
              <a:uFillTx/>
              <a:latin typeface="Arial" pitchFamily="34"/>
              <a:ea typeface="標楷體" pitchFamily="65"/>
              <a:cs typeface="Arial" pitchFamily="34"/>
            </a:endParaRPr>
          </a:p>
          <a:p>
            <a:pPr marL="0" marR="0" lvl="0" indent="0" algn="l" defTabSz="914400" rtl="0" fontAlgn="auto" hangingPunct="1">
              <a:lnSpc>
                <a:spcPct val="100000"/>
              </a:lnSpc>
              <a:spcBef>
                <a:spcPts val="110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FF"/>
              </a:solidFill>
              <a:uFillTx/>
              <a:latin typeface="標楷體" pitchFamily="65"/>
              <a:ea typeface="新細明體" pitchFamily="18"/>
            </a:endParaRPr>
          </a:p>
        </p:txBody>
      </p:sp>
      <p:sp>
        <p:nvSpPr>
          <p:cNvPr id="8" name="矩形 6"/>
          <p:cNvSpPr/>
          <p:nvPr/>
        </p:nvSpPr>
        <p:spPr>
          <a:xfrm>
            <a:off x="328379" y="3051489"/>
            <a:ext cx="8706230" cy="400114"/>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1200"/>
              </a:spcBef>
              <a:spcAft>
                <a:spcPts val="0"/>
              </a:spcAft>
              <a:buNone/>
              <a:tabLst/>
              <a:defRPr sz="1800" b="0" i="0" u="none" strike="noStrike" kern="0" cap="none" spc="0" baseline="0">
                <a:solidFill>
                  <a:srgbClr val="000000"/>
                </a:solidFill>
                <a:uFillTx/>
              </a:defRPr>
            </a:pPr>
            <a:r>
              <a:rPr lang="en-US" sz="2000" b="0" i="0" u="none" strike="noStrike" kern="0" cap="none" spc="0" baseline="0">
                <a:solidFill>
                  <a:srgbClr val="0000FF"/>
                </a:solidFill>
                <a:uFillTx/>
                <a:latin typeface="Times New Roman" pitchFamily="18"/>
                <a:ea typeface="標楷體" pitchFamily="65"/>
                <a:cs typeface="Times New Roman" pitchFamily="18"/>
              </a:rPr>
              <a:t>40</a:t>
            </a:r>
            <a:r>
              <a:rPr lang="zh-TW" sz="2000" b="0" i="0" u="none" strike="noStrike" kern="0" cap="none" spc="0" baseline="0">
                <a:solidFill>
                  <a:srgbClr val="0000FF"/>
                </a:solidFill>
                <a:uFillTx/>
                <a:latin typeface="Times New Roman" pitchFamily="18"/>
                <a:ea typeface="標楷體" pitchFamily="65"/>
                <a:cs typeface="Times New Roman" pitchFamily="18"/>
              </a:rPr>
              <a:t>公分處球的線速度</a:t>
            </a:r>
            <a:r>
              <a:rPr lang="zh-TW" sz="2000" b="1" i="0" u="none" strike="noStrike" kern="0" cap="none" spc="0" baseline="0">
                <a:solidFill>
                  <a:srgbClr val="0000FF"/>
                </a:solidFill>
                <a:uFillTx/>
                <a:latin typeface="Times New Roman" pitchFamily="18"/>
                <a:ea typeface="新細明體" pitchFamily="18"/>
                <a:cs typeface="Times New Roman" pitchFamily="18"/>
              </a:rPr>
              <a:t>＝</a:t>
            </a:r>
            <a:r>
              <a:rPr lang="en-US" sz="2000" b="0" i="0" u="none" strike="noStrike" kern="0" cap="none" spc="0" baseline="0">
                <a:solidFill>
                  <a:srgbClr val="0000FF"/>
                </a:solidFill>
                <a:uFillTx/>
                <a:latin typeface="Times New Roman" pitchFamily="18"/>
                <a:ea typeface="標楷體" pitchFamily="65"/>
                <a:cs typeface="Times New Roman" pitchFamily="18"/>
              </a:rPr>
              <a:t> 40 (</a:t>
            </a:r>
            <a:r>
              <a:rPr lang="zh-TW" sz="2000" b="0" i="0" u="none" strike="noStrike" kern="0" cap="none" spc="0" baseline="0">
                <a:solidFill>
                  <a:srgbClr val="0000FF"/>
                </a:solidFill>
                <a:uFillTx/>
                <a:latin typeface="Times New Roman" pitchFamily="18"/>
                <a:ea typeface="標楷體" pitchFamily="65"/>
                <a:cs typeface="Times New Roman" pitchFamily="18"/>
              </a:rPr>
              <a:t>公分</a:t>
            </a:r>
            <a:r>
              <a:rPr lang="en-US" sz="2000" b="0" i="0" u="none" strike="noStrike" kern="0" cap="none" spc="0" baseline="0">
                <a:solidFill>
                  <a:srgbClr val="0000FF"/>
                </a:solidFill>
                <a:uFillTx/>
                <a:latin typeface="Times New Roman" pitchFamily="18"/>
                <a:ea typeface="標楷體" pitchFamily="65"/>
                <a:cs typeface="Times New Roman" pitchFamily="18"/>
              </a:rPr>
              <a:t>)</a:t>
            </a:r>
            <a:r>
              <a:rPr lang="zh-TW" sz="2000" b="0" i="0" u="none" strike="noStrike" kern="0" cap="none" spc="0" baseline="0">
                <a:solidFill>
                  <a:srgbClr val="0000FF"/>
                </a:solidFill>
                <a:uFillTx/>
                <a:latin typeface="Times New Roman" pitchFamily="18"/>
                <a:ea typeface="標楷體" pitchFamily="65"/>
                <a:cs typeface="Times New Roman" pitchFamily="18"/>
              </a:rPr>
              <a:t>ｘ</a:t>
            </a:r>
            <a:r>
              <a:rPr lang="en-US" sz="2000" b="0" i="0" u="none" strike="noStrike" kern="0" cap="none" spc="0" baseline="0">
                <a:solidFill>
                  <a:srgbClr val="0000FF"/>
                </a:solidFill>
                <a:uFillTx/>
                <a:latin typeface="Times New Roman" pitchFamily="18"/>
                <a:ea typeface="標楷體" pitchFamily="65"/>
                <a:cs typeface="Times New Roman" pitchFamily="18"/>
              </a:rPr>
              <a:t>5 (</a:t>
            </a:r>
            <a:r>
              <a:rPr lang="zh-TW" sz="2000" b="0" i="0" u="none" strike="noStrike" kern="0" cap="none" spc="0" baseline="0">
                <a:solidFill>
                  <a:srgbClr val="0000FF"/>
                </a:solidFill>
                <a:uFillTx/>
                <a:latin typeface="Times New Roman" pitchFamily="18"/>
                <a:ea typeface="標楷體" pitchFamily="65"/>
                <a:cs typeface="Times New Roman" pitchFamily="18"/>
              </a:rPr>
              <a:t>弧度</a:t>
            </a:r>
            <a:r>
              <a:rPr lang="en-US" sz="2000" b="0" i="0" u="none" strike="noStrike" kern="0" cap="none" spc="0" baseline="0">
                <a:solidFill>
                  <a:srgbClr val="0000FF"/>
                </a:solidFill>
                <a:uFillTx/>
                <a:latin typeface="Times New Roman" pitchFamily="18"/>
                <a:ea typeface="標楷體" pitchFamily="65"/>
                <a:cs typeface="Times New Roman" pitchFamily="18"/>
              </a:rPr>
              <a:t>/</a:t>
            </a:r>
            <a:r>
              <a:rPr lang="zh-TW" sz="2000" b="0" i="0" u="none" strike="noStrike" kern="0" cap="none" spc="0" baseline="0">
                <a:solidFill>
                  <a:srgbClr val="0000FF"/>
                </a:solidFill>
                <a:uFillTx/>
                <a:latin typeface="Times New Roman" pitchFamily="18"/>
                <a:ea typeface="標楷體" pitchFamily="65"/>
                <a:cs typeface="Times New Roman" pitchFamily="18"/>
              </a:rPr>
              <a:t>秒</a:t>
            </a:r>
            <a:r>
              <a:rPr lang="en-US" sz="2000" b="0" i="0" u="none" strike="noStrike" kern="0" cap="none" spc="0" baseline="0">
                <a:solidFill>
                  <a:srgbClr val="0000FF"/>
                </a:solidFill>
                <a:uFillTx/>
                <a:latin typeface="Times New Roman" pitchFamily="18"/>
                <a:ea typeface="標楷體" pitchFamily="65"/>
                <a:cs typeface="Times New Roman" pitchFamily="18"/>
              </a:rPr>
              <a:t>)</a:t>
            </a:r>
            <a:r>
              <a:rPr lang="zh-TW" sz="2000" b="1" i="0" u="none" strike="noStrike" kern="0" cap="none" spc="0" baseline="0">
                <a:solidFill>
                  <a:srgbClr val="0000FF"/>
                </a:solidFill>
                <a:uFillTx/>
                <a:latin typeface="Times New Roman" pitchFamily="18"/>
                <a:ea typeface="新細明體" pitchFamily="18"/>
                <a:cs typeface="Times New Roman" pitchFamily="18"/>
              </a:rPr>
              <a:t> ＝</a:t>
            </a:r>
            <a:r>
              <a:rPr lang="en-US" sz="2000" b="1" i="0" u="none" strike="noStrike" kern="0" cap="none" spc="0" baseline="0">
                <a:solidFill>
                  <a:srgbClr val="0000FF"/>
                </a:solidFill>
                <a:uFillTx/>
                <a:latin typeface="Times New Roman" pitchFamily="18"/>
                <a:ea typeface="新細明體" pitchFamily="18"/>
                <a:cs typeface="Times New Roman" pitchFamily="18"/>
              </a:rPr>
              <a:t> </a:t>
            </a:r>
            <a:r>
              <a:rPr lang="en-US" sz="2000" b="0" i="0" u="none" strike="noStrike" kern="0" cap="none" spc="0" baseline="0">
                <a:solidFill>
                  <a:srgbClr val="FF0000"/>
                </a:solidFill>
                <a:uFillTx/>
                <a:latin typeface="Times New Roman" pitchFamily="18"/>
                <a:ea typeface="新細明體" pitchFamily="18"/>
                <a:cs typeface="Times New Roman" pitchFamily="18"/>
              </a:rPr>
              <a:t>200 (</a:t>
            </a:r>
            <a:r>
              <a:rPr lang="zh-TW" sz="2000" b="0" i="0" u="none" strike="noStrike" kern="0" cap="none" spc="0" baseline="0">
                <a:solidFill>
                  <a:srgbClr val="FF0000"/>
                </a:solidFill>
                <a:uFillTx/>
                <a:latin typeface="Times New Roman" pitchFamily="18"/>
                <a:ea typeface="標楷體" pitchFamily="65"/>
                <a:cs typeface="Times New Roman" pitchFamily="18"/>
              </a:rPr>
              <a:t>公分</a:t>
            </a:r>
            <a:r>
              <a:rPr lang="en-US" sz="2000" b="0" i="0" u="none" strike="noStrike" kern="0" cap="none" spc="0" baseline="0">
                <a:solidFill>
                  <a:srgbClr val="FF0000"/>
                </a:solidFill>
                <a:uFillTx/>
                <a:latin typeface="Times New Roman" pitchFamily="18"/>
                <a:ea typeface="標楷體" pitchFamily="65"/>
                <a:cs typeface="Times New Roman" pitchFamily="18"/>
              </a:rPr>
              <a:t>/</a:t>
            </a:r>
            <a:r>
              <a:rPr lang="zh-TW" sz="2000" b="0" i="0" u="none" strike="noStrike" kern="0" cap="none" spc="0" baseline="0">
                <a:solidFill>
                  <a:srgbClr val="FF0000"/>
                </a:solidFill>
                <a:uFillTx/>
                <a:latin typeface="Times New Roman" pitchFamily="18"/>
                <a:ea typeface="標楷體" pitchFamily="65"/>
                <a:cs typeface="Times New Roman" pitchFamily="18"/>
              </a:rPr>
              <a:t>秒</a:t>
            </a:r>
            <a:r>
              <a:rPr lang="en-US" sz="2000" b="0" i="0" u="none" strike="noStrike" kern="0" cap="none" spc="0" baseline="0">
                <a:solidFill>
                  <a:srgbClr val="FF0000"/>
                </a:solidFill>
                <a:uFillTx/>
                <a:latin typeface="Times New Roman" pitchFamily="18"/>
                <a:ea typeface="新細明體" pitchFamily="18"/>
                <a:cs typeface="Times New Roman" pitchFamily="18"/>
              </a:rPr>
              <a:t>) </a:t>
            </a:r>
            <a:r>
              <a:rPr lang="zh-TW" sz="2000" b="1" i="0" u="none" strike="noStrike" kern="0" cap="none" spc="0" baseline="0">
                <a:solidFill>
                  <a:srgbClr val="0000FF"/>
                </a:solidFill>
                <a:uFillTx/>
                <a:latin typeface="Times New Roman" pitchFamily="18"/>
                <a:ea typeface="新細明體" pitchFamily="18"/>
                <a:cs typeface="Times New Roman" pitchFamily="18"/>
              </a:rPr>
              <a:t>＝</a:t>
            </a:r>
            <a:r>
              <a:rPr lang="en-US" sz="2000" b="0" i="0" u="none" strike="noStrike" kern="0" cap="none" spc="0" baseline="0">
                <a:solidFill>
                  <a:srgbClr val="FF0000"/>
                </a:solidFill>
                <a:uFillTx/>
                <a:latin typeface="Times New Roman" pitchFamily="18"/>
                <a:ea typeface="新細明體" pitchFamily="18"/>
                <a:cs typeface="Times New Roman" pitchFamily="18"/>
              </a:rPr>
              <a:t> </a:t>
            </a:r>
            <a:r>
              <a:rPr lang="en-US" sz="2000" b="0" i="0" u="none" strike="noStrike" kern="0" cap="none" spc="0" baseline="0">
                <a:solidFill>
                  <a:srgbClr val="FF0000"/>
                </a:solidFill>
                <a:uFillTx/>
                <a:latin typeface="Times New Roman" pitchFamily="18"/>
                <a:ea typeface="標楷體" pitchFamily="65"/>
                <a:cs typeface="Times New Roman" pitchFamily="18"/>
              </a:rPr>
              <a:t>2 (</a:t>
            </a:r>
            <a:r>
              <a:rPr lang="zh-TW" sz="2000" b="0" i="0" u="none" strike="noStrike" kern="0" cap="none" spc="0" baseline="0">
                <a:solidFill>
                  <a:srgbClr val="FF0000"/>
                </a:solidFill>
                <a:uFillTx/>
                <a:latin typeface="Times New Roman" pitchFamily="18"/>
                <a:ea typeface="標楷體" pitchFamily="65"/>
                <a:cs typeface="Times New Roman" pitchFamily="18"/>
              </a:rPr>
              <a:t>公尺</a:t>
            </a:r>
            <a:r>
              <a:rPr lang="en-US" sz="2000" b="0" i="0" u="none" strike="noStrike" kern="0" cap="none" spc="0" baseline="0">
                <a:solidFill>
                  <a:srgbClr val="FF0000"/>
                </a:solidFill>
                <a:uFillTx/>
                <a:latin typeface="Times New Roman" pitchFamily="18"/>
                <a:ea typeface="標楷體" pitchFamily="65"/>
                <a:cs typeface="Times New Roman" pitchFamily="18"/>
              </a:rPr>
              <a:t>/</a:t>
            </a:r>
            <a:r>
              <a:rPr lang="zh-TW" sz="2000" b="0" i="0" u="none" strike="noStrike" kern="0" cap="none" spc="0" baseline="0">
                <a:solidFill>
                  <a:srgbClr val="FF0000"/>
                </a:solidFill>
                <a:uFillTx/>
                <a:latin typeface="Times New Roman" pitchFamily="18"/>
                <a:ea typeface="標楷體" pitchFamily="65"/>
                <a:cs typeface="Times New Roman" pitchFamily="18"/>
              </a:rPr>
              <a:t>秒</a:t>
            </a:r>
            <a:r>
              <a:rPr lang="en-US" sz="2000" b="0" i="0" u="none" strike="noStrike" kern="0" cap="none" spc="0" baseline="0">
                <a:solidFill>
                  <a:srgbClr val="FF0000"/>
                </a:solidFill>
                <a:uFillTx/>
                <a:latin typeface="Times New Roman" pitchFamily="18"/>
                <a:ea typeface="標楷體" pitchFamily="65"/>
                <a:cs typeface="Times New Roman" pitchFamily="18"/>
              </a:rPr>
              <a:t>)</a:t>
            </a:r>
            <a:endParaRPr lang="en-US" sz="2000" b="0" i="0" u="none" strike="noStrike" kern="0" cap="none" spc="0" baseline="0">
              <a:solidFill>
                <a:srgbClr val="0000FF"/>
              </a:solidFill>
              <a:uFillTx/>
              <a:latin typeface="Times New Roman" pitchFamily="18"/>
              <a:ea typeface="標楷體" pitchFamily="65"/>
              <a:cs typeface="Times New Roman" pitchFamily="18"/>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name="Slide155">
    <p:spTree>
      <p:nvGrpSpPr>
        <p:cNvPr id="1" name=""/>
        <p:cNvGrpSpPr/>
        <p:nvPr/>
      </p:nvGrpSpPr>
      <p:grpSpPr>
        <a:xfrm>
          <a:off x="0" y="0"/>
          <a:ext cx="0" cy="0"/>
          <a:chOff x="0" y="0"/>
          <a:chExt cx="0" cy="0"/>
        </a:xfrm>
      </p:grpSpPr>
      <p:sp>
        <p:nvSpPr>
          <p:cNvPr id="2" name="Rectangle 2"/>
          <p:cNvSpPr txBox="1">
            <a:spLocks noGrp="1"/>
          </p:cNvSpPr>
          <p:nvPr>
            <p:ph idx="1"/>
          </p:nvPr>
        </p:nvSpPr>
        <p:spPr>
          <a:xfrm>
            <a:off x="524161" y="427619"/>
            <a:ext cx="8229600" cy="4525959"/>
          </a:xfrm>
        </p:spPr>
        <p:txBody>
          <a:bodyPr/>
          <a:lstStyle/>
          <a:p>
            <a:pPr lvl="0">
              <a:lnSpc>
                <a:spcPct val="80000"/>
              </a:lnSpc>
            </a:pPr>
            <a:r>
              <a:rPr lang="zh-TW" sz="2400">
                <a:latin typeface="Times New Roman" pitchFamily="18"/>
                <a:cs typeface="Times New Roman" pitchFamily="18"/>
              </a:rPr>
              <a:t>例題　兩個球被球棒連續打中，第一球在球棒距旋轉軸</a:t>
            </a:r>
            <a:r>
              <a:rPr lang="en-US" sz="2400">
                <a:latin typeface="Times New Roman" pitchFamily="18"/>
                <a:cs typeface="Times New Roman" pitchFamily="18"/>
              </a:rPr>
              <a:t>40</a:t>
            </a:r>
            <a:r>
              <a:rPr lang="zh-TW" sz="2400">
                <a:latin typeface="Times New Roman" pitchFamily="18"/>
                <a:cs typeface="Times New Roman" pitchFamily="18"/>
              </a:rPr>
              <a:t>公分處被打中，第二球在距旋轉軸</a:t>
            </a:r>
            <a:r>
              <a:rPr lang="en-US" sz="2400">
                <a:latin typeface="Times New Roman" pitchFamily="18"/>
                <a:cs typeface="Times New Roman" pitchFamily="18"/>
              </a:rPr>
              <a:t>60</a:t>
            </a:r>
            <a:r>
              <a:rPr lang="zh-TW" sz="2400">
                <a:latin typeface="Times New Roman" pitchFamily="18"/>
                <a:cs typeface="Times New Roman" pitchFamily="18"/>
              </a:rPr>
              <a:t>公分處被打中，若兩球被打中的瞬間，球棒的角速度是</a:t>
            </a:r>
            <a:r>
              <a:rPr lang="en-US" sz="2400">
                <a:latin typeface="Times New Roman" pitchFamily="18"/>
                <a:cs typeface="Times New Roman" pitchFamily="18"/>
              </a:rPr>
              <a:t>5</a:t>
            </a:r>
            <a:r>
              <a:rPr lang="zh-TW" sz="2400">
                <a:solidFill>
                  <a:srgbClr val="FF0000"/>
                </a:solidFill>
                <a:latin typeface="Times New Roman" pitchFamily="18"/>
                <a:cs typeface="Times New Roman" pitchFamily="18"/>
              </a:rPr>
              <a:t>弧度</a:t>
            </a:r>
            <a:r>
              <a:rPr lang="en-US" sz="2400">
                <a:solidFill>
                  <a:srgbClr val="FF0000"/>
                </a:solidFill>
                <a:latin typeface="Times New Roman" pitchFamily="18"/>
                <a:cs typeface="Times New Roman" pitchFamily="18"/>
              </a:rPr>
              <a:t>/</a:t>
            </a:r>
            <a:r>
              <a:rPr lang="zh-TW" sz="2400">
                <a:solidFill>
                  <a:srgbClr val="FF0000"/>
                </a:solidFill>
                <a:latin typeface="Times New Roman" pitchFamily="18"/>
                <a:cs typeface="Times New Roman" pitchFamily="18"/>
              </a:rPr>
              <a:t>秒</a:t>
            </a:r>
            <a:r>
              <a:rPr lang="zh-TW" sz="2400">
                <a:latin typeface="Times New Roman" pitchFamily="18"/>
                <a:cs typeface="Times New Roman" pitchFamily="18"/>
              </a:rPr>
              <a:t>的，請問球棒在兩個打擊點的線速度？</a:t>
            </a:r>
            <a:endParaRPr lang="en-US" sz="2400" baseline="30000">
              <a:latin typeface="Times New Roman" pitchFamily="18"/>
              <a:cs typeface="Times New Roman" pitchFamily="18"/>
            </a:endParaRPr>
          </a:p>
          <a:p>
            <a:pPr lvl="0">
              <a:lnSpc>
                <a:spcPct val="80000"/>
              </a:lnSpc>
            </a:pPr>
            <a:endParaRPr lang="en-US" sz="2400">
              <a:latin typeface="Times New Roman" pitchFamily="18"/>
              <a:cs typeface="Times New Roman" pitchFamily="18"/>
            </a:endParaRPr>
          </a:p>
        </p:txBody>
      </p:sp>
      <p:grpSp>
        <p:nvGrpSpPr>
          <p:cNvPr id="3" name="群組 7"/>
          <p:cNvGrpSpPr/>
          <p:nvPr/>
        </p:nvGrpSpPr>
        <p:grpSpPr>
          <a:xfrm>
            <a:off x="4898596" y="4407499"/>
            <a:ext cx="4403146" cy="2641884"/>
            <a:chOff x="4898596" y="4407499"/>
            <a:chExt cx="4403146" cy="2641884"/>
          </a:xfrm>
        </p:grpSpPr>
        <p:pic>
          <p:nvPicPr>
            <p:cNvPr id="4" name="Picture 2" descr="ãbaseball battingãçåçæå°çµæ"/>
            <p:cNvPicPr>
              <a:picLocks noChangeAspect="1"/>
            </p:cNvPicPr>
            <p:nvPr/>
          </p:nvPicPr>
          <p:blipFill>
            <a:blip r:embed="rId3"/>
            <a:srcRect/>
            <a:stretch>
              <a:fillRect/>
            </a:stretch>
          </p:blipFill>
          <p:spPr>
            <a:xfrm>
              <a:off x="4898596" y="4407499"/>
              <a:ext cx="4403146" cy="2641884"/>
            </a:xfrm>
            <a:prstGeom prst="rect">
              <a:avLst/>
            </a:prstGeom>
            <a:noFill/>
            <a:ln cap="flat">
              <a:noFill/>
            </a:ln>
          </p:spPr>
        </p:pic>
        <p:sp>
          <p:nvSpPr>
            <p:cNvPr id="5" name="橢圓 2"/>
            <p:cNvSpPr/>
            <p:nvPr/>
          </p:nvSpPr>
          <p:spPr>
            <a:xfrm>
              <a:off x="6016203" y="5834868"/>
              <a:ext cx="258619" cy="25861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0000"/>
            </a:solidFill>
            <a:ln w="12701" cap="flat">
              <a:solidFill>
                <a:srgbClr val="FFC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等线"/>
                <a:ea typeface="等线" pitchFamily="2"/>
              </a:endParaRPr>
            </a:p>
          </p:txBody>
        </p:sp>
        <p:sp>
          <p:nvSpPr>
            <p:cNvPr id="6" name="橢圓 4"/>
            <p:cNvSpPr/>
            <p:nvPr/>
          </p:nvSpPr>
          <p:spPr>
            <a:xfrm>
              <a:off x="6584237" y="5751740"/>
              <a:ext cx="258619" cy="25861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0000"/>
            </a:solidFill>
            <a:ln w="12701" cap="flat">
              <a:solidFill>
                <a:srgbClr val="FFC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等线"/>
                <a:ea typeface="等线" pitchFamily="2"/>
              </a:endParaRPr>
            </a:p>
          </p:txBody>
        </p:sp>
      </p:grpSp>
      <p:sp>
        <p:nvSpPr>
          <p:cNvPr id="7" name="Text Box 4"/>
          <p:cNvSpPr txBox="1"/>
          <p:nvPr/>
        </p:nvSpPr>
        <p:spPr>
          <a:xfrm>
            <a:off x="236921" y="1782156"/>
            <a:ext cx="4546597" cy="140294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1700"/>
              </a:spcBef>
              <a:spcAft>
                <a:spcPts val="0"/>
              </a:spcAft>
              <a:buNone/>
              <a:tabLst/>
              <a:defRPr sz="1800" b="0" i="0" u="none" strike="noStrike" kern="0" cap="none" spc="0" baseline="0">
                <a:solidFill>
                  <a:srgbClr val="000000"/>
                </a:solidFill>
                <a:uFillTx/>
              </a:defRPr>
            </a:pPr>
            <a:r>
              <a:rPr lang="en-US" sz="2800" b="1" i="0" u="none" strike="noStrike" kern="1200" cap="none" spc="0" baseline="0">
                <a:solidFill>
                  <a:srgbClr val="0000FF"/>
                </a:solidFill>
                <a:uFillTx/>
                <a:latin typeface="Times New Roman" pitchFamily="18"/>
                <a:ea typeface="新細明體" pitchFamily="18"/>
                <a:cs typeface="Times New Roman" pitchFamily="18"/>
              </a:rPr>
              <a:t>  V</a:t>
            </a:r>
            <a:r>
              <a:rPr lang="zh-TW" sz="2800" b="1" i="0" u="none" strike="noStrike" kern="1200" cap="none" spc="0" baseline="0">
                <a:solidFill>
                  <a:srgbClr val="0000FF"/>
                </a:solidFill>
                <a:uFillTx/>
                <a:latin typeface="Times New Roman" pitchFamily="18"/>
                <a:ea typeface="新細明體" pitchFamily="18"/>
                <a:cs typeface="Times New Roman" pitchFamily="18"/>
              </a:rPr>
              <a:t>＝</a:t>
            </a:r>
            <a:r>
              <a:rPr lang="en-US" sz="2800" b="1" i="0" u="none" strike="noStrike" kern="1200" cap="none" spc="0" baseline="0">
                <a:solidFill>
                  <a:srgbClr val="0000FF"/>
                </a:solidFill>
                <a:uFillTx/>
                <a:latin typeface="Times New Roman" pitchFamily="18"/>
                <a:ea typeface="新細明體" pitchFamily="18"/>
                <a:cs typeface="Times New Roman" pitchFamily="18"/>
              </a:rPr>
              <a:t>r ω</a:t>
            </a:r>
          </a:p>
          <a:p>
            <a:pPr marL="0" marR="0" lvl="0" indent="0" algn="l" defTabSz="914400" rtl="0" fontAlgn="auto" hangingPunct="1">
              <a:lnSpc>
                <a:spcPct val="100000"/>
              </a:lnSpc>
              <a:spcBef>
                <a:spcPts val="1200"/>
              </a:spcBef>
              <a:spcAft>
                <a:spcPts val="0"/>
              </a:spcAft>
              <a:buNone/>
              <a:tabLst/>
              <a:defRPr sz="1800" b="0" i="0" u="none" strike="noStrike" kern="0" cap="none" spc="0" baseline="0">
                <a:solidFill>
                  <a:srgbClr val="000000"/>
                </a:solidFill>
                <a:uFillTx/>
              </a:defRPr>
            </a:pPr>
            <a:r>
              <a:rPr lang="zh-TW" sz="2000" b="0" i="0" u="none" strike="noStrike" kern="1200" cap="none" spc="0" baseline="0">
                <a:solidFill>
                  <a:srgbClr val="0000FF"/>
                </a:solidFill>
                <a:uFillTx/>
                <a:latin typeface="Arial" pitchFamily="34"/>
                <a:ea typeface="標楷體" pitchFamily="65"/>
                <a:cs typeface="Arial" pitchFamily="34"/>
              </a:rPr>
              <a:t>線速度</a:t>
            </a:r>
            <a:r>
              <a:rPr lang="zh-TW" sz="2000" b="1" i="0" u="none" strike="noStrike" kern="0" cap="none" spc="0" baseline="0">
                <a:solidFill>
                  <a:srgbClr val="0000FF"/>
                </a:solidFill>
                <a:uFillTx/>
                <a:latin typeface="Arial" pitchFamily="34"/>
                <a:ea typeface="新細明體" pitchFamily="18"/>
                <a:cs typeface="Arial" pitchFamily="34"/>
              </a:rPr>
              <a:t>＝</a:t>
            </a:r>
            <a:r>
              <a:rPr lang="zh-TW" sz="2000" b="0" i="0" u="none" strike="noStrike" kern="0" cap="none" spc="0" baseline="0">
                <a:solidFill>
                  <a:srgbClr val="0000FF"/>
                </a:solidFill>
                <a:uFillTx/>
                <a:latin typeface="Arial" pitchFamily="34"/>
                <a:ea typeface="標楷體" pitchFamily="65"/>
                <a:cs typeface="Arial" pitchFamily="34"/>
              </a:rPr>
              <a:t>旋轉半徑ｘ角速度</a:t>
            </a:r>
            <a:endParaRPr lang="en-US" sz="2000" b="0" i="0" u="none" strike="noStrike" kern="0" cap="none" spc="0" baseline="0">
              <a:solidFill>
                <a:srgbClr val="0000FF"/>
              </a:solidFill>
              <a:uFillTx/>
              <a:latin typeface="Arial" pitchFamily="34"/>
              <a:ea typeface="標楷體" pitchFamily="65"/>
              <a:cs typeface="Arial" pitchFamily="34"/>
            </a:endParaRPr>
          </a:p>
          <a:p>
            <a:pPr marL="0" marR="0" lvl="0" indent="0" algn="l" defTabSz="914400" rtl="0" fontAlgn="auto" hangingPunct="1">
              <a:lnSpc>
                <a:spcPct val="100000"/>
              </a:lnSpc>
              <a:spcBef>
                <a:spcPts val="110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FF"/>
              </a:solidFill>
              <a:uFillTx/>
              <a:latin typeface="標楷體" pitchFamily="65"/>
              <a:ea typeface="新細明體" pitchFamily="18"/>
            </a:endParaRPr>
          </a:p>
        </p:txBody>
      </p:sp>
      <p:sp>
        <p:nvSpPr>
          <p:cNvPr id="8" name="矩形 6"/>
          <p:cNvSpPr/>
          <p:nvPr/>
        </p:nvSpPr>
        <p:spPr>
          <a:xfrm>
            <a:off x="328379" y="3051489"/>
            <a:ext cx="8706230" cy="400114"/>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1200"/>
              </a:spcBef>
              <a:spcAft>
                <a:spcPts val="0"/>
              </a:spcAft>
              <a:buNone/>
              <a:tabLst/>
              <a:defRPr sz="1800" b="0" i="0" u="none" strike="noStrike" kern="0" cap="none" spc="0" baseline="0">
                <a:solidFill>
                  <a:srgbClr val="000000"/>
                </a:solidFill>
                <a:uFillTx/>
              </a:defRPr>
            </a:pPr>
            <a:r>
              <a:rPr lang="en-US" sz="2000" b="0" i="0" u="none" strike="noStrike" kern="0" cap="none" spc="0" baseline="0">
                <a:solidFill>
                  <a:srgbClr val="0000FF"/>
                </a:solidFill>
                <a:uFillTx/>
                <a:latin typeface="Times New Roman" pitchFamily="18"/>
                <a:ea typeface="標楷體" pitchFamily="65"/>
                <a:cs typeface="Times New Roman" pitchFamily="18"/>
              </a:rPr>
              <a:t>40</a:t>
            </a:r>
            <a:r>
              <a:rPr lang="zh-TW" sz="2000" b="0" i="0" u="none" strike="noStrike" kern="0" cap="none" spc="0" baseline="0">
                <a:solidFill>
                  <a:srgbClr val="0000FF"/>
                </a:solidFill>
                <a:uFillTx/>
                <a:latin typeface="Times New Roman" pitchFamily="18"/>
                <a:ea typeface="標楷體" pitchFamily="65"/>
                <a:cs typeface="Times New Roman" pitchFamily="18"/>
              </a:rPr>
              <a:t>公分處球的線速度</a:t>
            </a:r>
            <a:r>
              <a:rPr lang="zh-TW" sz="2000" b="1" i="0" u="none" strike="noStrike" kern="0" cap="none" spc="0" baseline="0">
                <a:solidFill>
                  <a:srgbClr val="0000FF"/>
                </a:solidFill>
                <a:uFillTx/>
                <a:latin typeface="Times New Roman" pitchFamily="18"/>
                <a:ea typeface="新細明體" pitchFamily="18"/>
                <a:cs typeface="Times New Roman" pitchFamily="18"/>
              </a:rPr>
              <a:t>＝</a:t>
            </a:r>
            <a:r>
              <a:rPr lang="en-US" sz="2000" b="0" i="0" u="none" strike="noStrike" kern="0" cap="none" spc="0" baseline="0">
                <a:solidFill>
                  <a:srgbClr val="0000FF"/>
                </a:solidFill>
                <a:uFillTx/>
                <a:latin typeface="Times New Roman" pitchFamily="18"/>
                <a:ea typeface="標楷體" pitchFamily="65"/>
                <a:cs typeface="Times New Roman" pitchFamily="18"/>
              </a:rPr>
              <a:t> 40 (</a:t>
            </a:r>
            <a:r>
              <a:rPr lang="zh-TW" sz="2000" b="0" i="0" u="none" strike="noStrike" kern="0" cap="none" spc="0" baseline="0">
                <a:solidFill>
                  <a:srgbClr val="0000FF"/>
                </a:solidFill>
                <a:uFillTx/>
                <a:latin typeface="Times New Roman" pitchFamily="18"/>
                <a:ea typeface="標楷體" pitchFamily="65"/>
                <a:cs typeface="Times New Roman" pitchFamily="18"/>
              </a:rPr>
              <a:t>公分</a:t>
            </a:r>
            <a:r>
              <a:rPr lang="en-US" sz="2000" b="0" i="0" u="none" strike="noStrike" kern="0" cap="none" spc="0" baseline="0">
                <a:solidFill>
                  <a:srgbClr val="0000FF"/>
                </a:solidFill>
                <a:uFillTx/>
                <a:latin typeface="Times New Roman" pitchFamily="18"/>
                <a:ea typeface="標楷體" pitchFamily="65"/>
                <a:cs typeface="Times New Roman" pitchFamily="18"/>
              </a:rPr>
              <a:t>)</a:t>
            </a:r>
            <a:r>
              <a:rPr lang="zh-TW" sz="2000" b="0" i="0" u="none" strike="noStrike" kern="0" cap="none" spc="0" baseline="0">
                <a:solidFill>
                  <a:srgbClr val="0000FF"/>
                </a:solidFill>
                <a:uFillTx/>
                <a:latin typeface="Times New Roman" pitchFamily="18"/>
                <a:ea typeface="標楷體" pitchFamily="65"/>
                <a:cs typeface="Times New Roman" pitchFamily="18"/>
              </a:rPr>
              <a:t>ｘ</a:t>
            </a:r>
            <a:r>
              <a:rPr lang="en-US" sz="2000" b="0" i="0" u="none" strike="noStrike" kern="0" cap="none" spc="0" baseline="0">
                <a:solidFill>
                  <a:srgbClr val="0000FF"/>
                </a:solidFill>
                <a:uFillTx/>
                <a:latin typeface="Times New Roman" pitchFamily="18"/>
                <a:ea typeface="標楷體" pitchFamily="65"/>
                <a:cs typeface="Times New Roman" pitchFamily="18"/>
              </a:rPr>
              <a:t>5 (</a:t>
            </a:r>
            <a:r>
              <a:rPr lang="zh-TW" sz="2000" b="0" i="0" u="none" strike="noStrike" kern="0" cap="none" spc="0" baseline="0">
                <a:solidFill>
                  <a:srgbClr val="0000FF"/>
                </a:solidFill>
                <a:uFillTx/>
                <a:latin typeface="Times New Roman" pitchFamily="18"/>
                <a:ea typeface="標楷體" pitchFamily="65"/>
                <a:cs typeface="Times New Roman" pitchFamily="18"/>
              </a:rPr>
              <a:t>弧度</a:t>
            </a:r>
            <a:r>
              <a:rPr lang="en-US" sz="2000" b="0" i="0" u="none" strike="noStrike" kern="0" cap="none" spc="0" baseline="0">
                <a:solidFill>
                  <a:srgbClr val="0000FF"/>
                </a:solidFill>
                <a:uFillTx/>
                <a:latin typeface="Times New Roman" pitchFamily="18"/>
                <a:ea typeface="標楷體" pitchFamily="65"/>
                <a:cs typeface="Times New Roman" pitchFamily="18"/>
              </a:rPr>
              <a:t>/</a:t>
            </a:r>
            <a:r>
              <a:rPr lang="zh-TW" sz="2000" b="0" i="0" u="none" strike="noStrike" kern="0" cap="none" spc="0" baseline="0">
                <a:solidFill>
                  <a:srgbClr val="0000FF"/>
                </a:solidFill>
                <a:uFillTx/>
                <a:latin typeface="Times New Roman" pitchFamily="18"/>
                <a:ea typeface="標楷體" pitchFamily="65"/>
                <a:cs typeface="Times New Roman" pitchFamily="18"/>
              </a:rPr>
              <a:t>秒</a:t>
            </a:r>
            <a:r>
              <a:rPr lang="en-US" sz="2000" b="0" i="0" u="none" strike="noStrike" kern="0" cap="none" spc="0" baseline="0">
                <a:solidFill>
                  <a:srgbClr val="0000FF"/>
                </a:solidFill>
                <a:uFillTx/>
                <a:latin typeface="Times New Roman" pitchFamily="18"/>
                <a:ea typeface="標楷體" pitchFamily="65"/>
                <a:cs typeface="Times New Roman" pitchFamily="18"/>
              </a:rPr>
              <a:t>)</a:t>
            </a:r>
            <a:r>
              <a:rPr lang="zh-TW" sz="2000" b="1" i="0" u="none" strike="noStrike" kern="0" cap="none" spc="0" baseline="0">
                <a:solidFill>
                  <a:srgbClr val="0000FF"/>
                </a:solidFill>
                <a:uFillTx/>
                <a:latin typeface="Times New Roman" pitchFamily="18"/>
                <a:ea typeface="新細明體" pitchFamily="18"/>
                <a:cs typeface="Times New Roman" pitchFamily="18"/>
              </a:rPr>
              <a:t> ＝</a:t>
            </a:r>
            <a:r>
              <a:rPr lang="en-US" sz="2000" b="1" i="0" u="none" strike="noStrike" kern="0" cap="none" spc="0" baseline="0">
                <a:solidFill>
                  <a:srgbClr val="0000FF"/>
                </a:solidFill>
                <a:uFillTx/>
                <a:latin typeface="Times New Roman" pitchFamily="18"/>
                <a:ea typeface="新細明體" pitchFamily="18"/>
                <a:cs typeface="Times New Roman" pitchFamily="18"/>
              </a:rPr>
              <a:t> </a:t>
            </a:r>
            <a:r>
              <a:rPr lang="en-US" sz="2000" b="0" i="0" u="none" strike="noStrike" kern="0" cap="none" spc="0" baseline="0">
                <a:solidFill>
                  <a:srgbClr val="FF0000"/>
                </a:solidFill>
                <a:uFillTx/>
                <a:latin typeface="Times New Roman" pitchFamily="18"/>
                <a:ea typeface="新細明體" pitchFamily="18"/>
                <a:cs typeface="Times New Roman" pitchFamily="18"/>
              </a:rPr>
              <a:t>200 (</a:t>
            </a:r>
            <a:r>
              <a:rPr lang="zh-TW" sz="2000" b="0" i="0" u="none" strike="noStrike" kern="0" cap="none" spc="0" baseline="0">
                <a:solidFill>
                  <a:srgbClr val="FF0000"/>
                </a:solidFill>
                <a:uFillTx/>
                <a:latin typeface="Times New Roman" pitchFamily="18"/>
                <a:ea typeface="標楷體" pitchFamily="65"/>
                <a:cs typeface="Times New Roman" pitchFamily="18"/>
              </a:rPr>
              <a:t>公分</a:t>
            </a:r>
            <a:r>
              <a:rPr lang="en-US" sz="2000" b="0" i="0" u="none" strike="noStrike" kern="0" cap="none" spc="0" baseline="0">
                <a:solidFill>
                  <a:srgbClr val="FF0000"/>
                </a:solidFill>
                <a:uFillTx/>
                <a:latin typeface="Times New Roman" pitchFamily="18"/>
                <a:ea typeface="標楷體" pitchFamily="65"/>
                <a:cs typeface="Times New Roman" pitchFamily="18"/>
              </a:rPr>
              <a:t>/</a:t>
            </a:r>
            <a:r>
              <a:rPr lang="zh-TW" sz="2000" b="0" i="0" u="none" strike="noStrike" kern="0" cap="none" spc="0" baseline="0">
                <a:solidFill>
                  <a:srgbClr val="FF0000"/>
                </a:solidFill>
                <a:uFillTx/>
                <a:latin typeface="Times New Roman" pitchFamily="18"/>
                <a:ea typeface="標楷體" pitchFamily="65"/>
                <a:cs typeface="Times New Roman" pitchFamily="18"/>
              </a:rPr>
              <a:t>秒</a:t>
            </a:r>
            <a:r>
              <a:rPr lang="en-US" sz="2000" b="0" i="0" u="none" strike="noStrike" kern="0" cap="none" spc="0" baseline="0">
                <a:solidFill>
                  <a:srgbClr val="FF0000"/>
                </a:solidFill>
                <a:uFillTx/>
                <a:latin typeface="Times New Roman" pitchFamily="18"/>
                <a:ea typeface="新細明體" pitchFamily="18"/>
                <a:cs typeface="Times New Roman" pitchFamily="18"/>
              </a:rPr>
              <a:t>) </a:t>
            </a:r>
            <a:r>
              <a:rPr lang="zh-TW" sz="2000" b="1" i="0" u="none" strike="noStrike" kern="0" cap="none" spc="0" baseline="0">
                <a:solidFill>
                  <a:srgbClr val="0000FF"/>
                </a:solidFill>
                <a:uFillTx/>
                <a:latin typeface="Times New Roman" pitchFamily="18"/>
                <a:ea typeface="新細明體" pitchFamily="18"/>
                <a:cs typeface="Times New Roman" pitchFamily="18"/>
              </a:rPr>
              <a:t>＝</a:t>
            </a:r>
            <a:r>
              <a:rPr lang="en-US" sz="2000" b="0" i="0" u="none" strike="noStrike" kern="0" cap="none" spc="0" baseline="0">
                <a:solidFill>
                  <a:srgbClr val="FF0000"/>
                </a:solidFill>
                <a:uFillTx/>
                <a:latin typeface="Times New Roman" pitchFamily="18"/>
                <a:ea typeface="新細明體" pitchFamily="18"/>
                <a:cs typeface="Times New Roman" pitchFamily="18"/>
              </a:rPr>
              <a:t> </a:t>
            </a:r>
            <a:r>
              <a:rPr lang="en-US" sz="2000" b="0" i="0" u="none" strike="noStrike" kern="0" cap="none" spc="0" baseline="0">
                <a:solidFill>
                  <a:srgbClr val="FF0000"/>
                </a:solidFill>
                <a:uFillTx/>
                <a:latin typeface="Times New Roman" pitchFamily="18"/>
                <a:ea typeface="標楷體" pitchFamily="65"/>
                <a:cs typeface="Times New Roman" pitchFamily="18"/>
              </a:rPr>
              <a:t>2 (</a:t>
            </a:r>
            <a:r>
              <a:rPr lang="zh-TW" sz="2000" b="0" i="0" u="none" strike="noStrike" kern="0" cap="none" spc="0" baseline="0">
                <a:solidFill>
                  <a:srgbClr val="FF0000"/>
                </a:solidFill>
                <a:uFillTx/>
                <a:latin typeface="Times New Roman" pitchFamily="18"/>
                <a:ea typeface="標楷體" pitchFamily="65"/>
                <a:cs typeface="Times New Roman" pitchFamily="18"/>
              </a:rPr>
              <a:t>公尺</a:t>
            </a:r>
            <a:r>
              <a:rPr lang="en-US" sz="2000" b="0" i="0" u="none" strike="noStrike" kern="0" cap="none" spc="0" baseline="0">
                <a:solidFill>
                  <a:srgbClr val="FF0000"/>
                </a:solidFill>
                <a:uFillTx/>
                <a:latin typeface="Times New Roman" pitchFamily="18"/>
                <a:ea typeface="標楷體" pitchFamily="65"/>
                <a:cs typeface="Times New Roman" pitchFamily="18"/>
              </a:rPr>
              <a:t>/</a:t>
            </a:r>
            <a:r>
              <a:rPr lang="zh-TW" sz="2000" b="0" i="0" u="none" strike="noStrike" kern="0" cap="none" spc="0" baseline="0">
                <a:solidFill>
                  <a:srgbClr val="FF0000"/>
                </a:solidFill>
                <a:uFillTx/>
                <a:latin typeface="Times New Roman" pitchFamily="18"/>
                <a:ea typeface="標楷體" pitchFamily="65"/>
                <a:cs typeface="Times New Roman" pitchFamily="18"/>
              </a:rPr>
              <a:t>秒</a:t>
            </a:r>
            <a:r>
              <a:rPr lang="en-US" sz="2000" b="0" i="0" u="none" strike="noStrike" kern="0" cap="none" spc="0" baseline="0">
                <a:solidFill>
                  <a:srgbClr val="FF0000"/>
                </a:solidFill>
                <a:uFillTx/>
                <a:latin typeface="Times New Roman" pitchFamily="18"/>
                <a:ea typeface="標楷體" pitchFamily="65"/>
                <a:cs typeface="Times New Roman" pitchFamily="18"/>
              </a:rPr>
              <a:t>)</a:t>
            </a:r>
            <a:endParaRPr lang="en-US" sz="2000" b="0" i="0" u="none" strike="noStrike" kern="0" cap="none" spc="0" baseline="0">
              <a:solidFill>
                <a:srgbClr val="0000FF"/>
              </a:solidFill>
              <a:uFillTx/>
              <a:latin typeface="Times New Roman" pitchFamily="18"/>
              <a:ea typeface="標楷體" pitchFamily="65"/>
              <a:cs typeface="Times New Roman" pitchFamily="18"/>
            </a:endParaRPr>
          </a:p>
        </p:txBody>
      </p:sp>
      <p:sp>
        <p:nvSpPr>
          <p:cNvPr id="9" name="矩形 9"/>
          <p:cNvSpPr/>
          <p:nvPr/>
        </p:nvSpPr>
        <p:spPr>
          <a:xfrm>
            <a:off x="328379" y="3556348"/>
            <a:ext cx="2492992" cy="400114"/>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1200"/>
              </a:spcBef>
              <a:spcAft>
                <a:spcPts val="0"/>
              </a:spcAft>
              <a:buNone/>
              <a:tabLst/>
              <a:defRPr sz="1800" b="0" i="0" u="none" strike="noStrike" kern="0" cap="none" spc="0" baseline="0">
                <a:solidFill>
                  <a:srgbClr val="000000"/>
                </a:solidFill>
                <a:uFillTx/>
              </a:defRPr>
            </a:pPr>
            <a:r>
              <a:rPr lang="en-US" sz="2000" b="0" i="0" u="none" strike="noStrike" kern="0" cap="none" spc="0" baseline="0">
                <a:solidFill>
                  <a:srgbClr val="0000FF"/>
                </a:solidFill>
                <a:uFillTx/>
                <a:latin typeface="Times New Roman" pitchFamily="18"/>
                <a:ea typeface="標楷體" pitchFamily="65"/>
                <a:cs typeface="Times New Roman" pitchFamily="18"/>
              </a:rPr>
              <a:t>60</a:t>
            </a:r>
            <a:r>
              <a:rPr lang="zh-TW" sz="2000" b="0" i="0" u="none" strike="noStrike" kern="0" cap="none" spc="0" baseline="0">
                <a:solidFill>
                  <a:srgbClr val="0000FF"/>
                </a:solidFill>
                <a:uFillTx/>
                <a:latin typeface="Times New Roman" pitchFamily="18"/>
                <a:ea typeface="標楷體" pitchFamily="65"/>
                <a:cs typeface="Times New Roman" pitchFamily="18"/>
              </a:rPr>
              <a:t>公分處球的線速度</a:t>
            </a:r>
            <a:endParaRPr lang="en-US" sz="2000" b="0" i="0" u="none" strike="noStrike" kern="0" cap="none" spc="0" baseline="0">
              <a:solidFill>
                <a:srgbClr val="FF0000"/>
              </a:solidFill>
              <a:uFillTx/>
              <a:latin typeface="Times New Roman" pitchFamily="18"/>
              <a:ea typeface="標楷體" pitchFamily="65"/>
              <a:cs typeface="Times New Roman" pitchFamily="18"/>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name="Slide158">
    <p:spTree>
      <p:nvGrpSpPr>
        <p:cNvPr id="1" name=""/>
        <p:cNvGrpSpPr/>
        <p:nvPr/>
      </p:nvGrpSpPr>
      <p:grpSpPr>
        <a:xfrm>
          <a:off x="0" y="0"/>
          <a:ext cx="0" cy="0"/>
          <a:chOff x="0" y="0"/>
          <a:chExt cx="0" cy="0"/>
        </a:xfrm>
      </p:grpSpPr>
      <p:sp>
        <p:nvSpPr>
          <p:cNvPr id="2" name="Rectangle 2"/>
          <p:cNvSpPr txBox="1">
            <a:spLocks noGrp="1"/>
          </p:cNvSpPr>
          <p:nvPr>
            <p:ph idx="1"/>
          </p:nvPr>
        </p:nvSpPr>
        <p:spPr>
          <a:xfrm>
            <a:off x="524161" y="427619"/>
            <a:ext cx="8229600" cy="4525959"/>
          </a:xfrm>
        </p:spPr>
        <p:txBody>
          <a:bodyPr/>
          <a:lstStyle/>
          <a:p>
            <a:pPr lvl="0">
              <a:lnSpc>
                <a:spcPct val="80000"/>
              </a:lnSpc>
            </a:pPr>
            <a:r>
              <a:rPr lang="zh-TW" sz="2400">
                <a:latin typeface="Times New Roman" pitchFamily="18"/>
                <a:cs typeface="Times New Roman" pitchFamily="18"/>
              </a:rPr>
              <a:t>例題　兩個球被球棒連續打中，第一球在球棒距旋轉軸</a:t>
            </a:r>
            <a:r>
              <a:rPr lang="en-US" sz="2400">
                <a:latin typeface="Times New Roman" pitchFamily="18"/>
                <a:cs typeface="Times New Roman" pitchFamily="18"/>
              </a:rPr>
              <a:t>40</a:t>
            </a:r>
            <a:r>
              <a:rPr lang="zh-TW" sz="2400">
                <a:latin typeface="Times New Roman" pitchFamily="18"/>
                <a:cs typeface="Times New Roman" pitchFamily="18"/>
              </a:rPr>
              <a:t>公分處被打中，第二球在距旋轉軸</a:t>
            </a:r>
            <a:r>
              <a:rPr lang="en-US" sz="2400">
                <a:latin typeface="Times New Roman" pitchFamily="18"/>
                <a:cs typeface="Times New Roman" pitchFamily="18"/>
              </a:rPr>
              <a:t>60</a:t>
            </a:r>
            <a:r>
              <a:rPr lang="zh-TW" sz="2400">
                <a:latin typeface="Times New Roman" pitchFamily="18"/>
                <a:cs typeface="Times New Roman" pitchFamily="18"/>
              </a:rPr>
              <a:t>公分處被打中，若兩球被打中的瞬間，球棒的角速度是</a:t>
            </a:r>
            <a:r>
              <a:rPr lang="en-US" sz="2400">
                <a:latin typeface="Times New Roman" pitchFamily="18"/>
                <a:cs typeface="Times New Roman" pitchFamily="18"/>
              </a:rPr>
              <a:t>5</a:t>
            </a:r>
            <a:r>
              <a:rPr lang="zh-TW" sz="2400">
                <a:solidFill>
                  <a:srgbClr val="FF0000"/>
                </a:solidFill>
                <a:latin typeface="Times New Roman" pitchFamily="18"/>
                <a:cs typeface="Times New Roman" pitchFamily="18"/>
              </a:rPr>
              <a:t>弧度</a:t>
            </a:r>
            <a:r>
              <a:rPr lang="en-US" sz="2400">
                <a:solidFill>
                  <a:srgbClr val="FF0000"/>
                </a:solidFill>
                <a:latin typeface="Times New Roman" pitchFamily="18"/>
                <a:cs typeface="Times New Roman" pitchFamily="18"/>
              </a:rPr>
              <a:t>/</a:t>
            </a:r>
            <a:r>
              <a:rPr lang="zh-TW" sz="2400">
                <a:solidFill>
                  <a:srgbClr val="FF0000"/>
                </a:solidFill>
                <a:latin typeface="Times New Roman" pitchFamily="18"/>
                <a:cs typeface="Times New Roman" pitchFamily="18"/>
              </a:rPr>
              <a:t>秒</a:t>
            </a:r>
            <a:r>
              <a:rPr lang="zh-TW" sz="2400">
                <a:latin typeface="Times New Roman" pitchFamily="18"/>
                <a:cs typeface="Times New Roman" pitchFamily="18"/>
              </a:rPr>
              <a:t>的，請問球棒在兩個打擊點的線速度？</a:t>
            </a:r>
            <a:endParaRPr lang="en-US" sz="2400" baseline="30000">
              <a:latin typeface="Times New Roman" pitchFamily="18"/>
              <a:cs typeface="Times New Roman" pitchFamily="18"/>
            </a:endParaRPr>
          </a:p>
          <a:p>
            <a:pPr lvl="0">
              <a:lnSpc>
                <a:spcPct val="80000"/>
              </a:lnSpc>
            </a:pPr>
            <a:endParaRPr lang="en-US" sz="2400">
              <a:latin typeface="Times New Roman" pitchFamily="18"/>
              <a:cs typeface="Times New Roman" pitchFamily="18"/>
            </a:endParaRPr>
          </a:p>
        </p:txBody>
      </p:sp>
      <p:grpSp>
        <p:nvGrpSpPr>
          <p:cNvPr id="3" name="群組 7"/>
          <p:cNvGrpSpPr/>
          <p:nvPr/>
        </p:nvGrpSpPr>
        <p:grpSpPr>
          <a:xfrm>
            <a:off x="4898596" y="4407499"/>
            <a:ext cx="4403146" cy="2641884"/>
            <a:chOff x="4898596" y="4407499"/>
            <a:chExt cx="4403146" cy="2641884"/>
          </a:xfrm>
        </p:grpSpPr>
        <p:pic>
          <p:nvPicPr>
            <p:cNvPr id="4" name="Picture 2" descr="ãbaseball battingãçåçæå°çµæ"/>
            <p:cNvPicPr>
              <a:picLocks noChangeAspect="1"/>
            </p:cNvPicPr>
            <p:nvPr/>
          </p:nvPicPr>
          <p:blipFill>
            <a:blip r:embed="rId3"/>
            <a:srcRect/>
            <a:stretch>
              <a:fillRect/>
            </a:stretch>
          </p:blipFill>
          <p:spPr>
            <a:xfrm>
              <a:off x="4898596" y="4407499"/>
              <a:ext cx="4403146" cy="2641884"/>
            </a:xfrm>
            <a:prstGeom prst="rect">
              <a:avLst/>
            </a:prstGeom>
            <a:noFill/>
            <a:ln cap="flat">
              <a:noFill/>
            </a:ln>
          </p:spPr>
        </p:pic>
        <p:sp>
          <p:nvSpPr>
            <p:cNvPr id="5" name="橢圓 2"/>
            <p:cNvSpPr/>
            <p:nvPr/>
          </p:nvSpPr>
          <p:spPr>
            <a:xfrm>
              <a:off x="6016203" y="5834868"/>
              <a:ext cx="258619" cy="25861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0000"/>
            </a:solidFill>
            <a:ln w="12701" cap="flat">
              <a:solidFill>
                <a:srgbClr val="FFC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等线"/>
                <a:ea typeface="等线" pitchFamily="2"/>
              </a:endParaRPr>
            </a:p>
          </p:txBody>
        </p:sp>
        <p:sp>
          <p:nvSpPr>
            <p:cNvPr id="6" name="橢圓 4"/>
            <p:cNvSpPr/>
            <p:nvPr/>
          </p:nvSpPr>
          <p:spPr>
            <a:xfrm>
              <a:off x="6584237" y="5751740"/>
              <a:ext cx="258619" cy="25861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0000"/>
            </a:solidFill>
            <a:ln w="12701" cap="flat">
              <a:solidFill>
                <a:srgbClr val="FFC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等线"/>
                <a:ea typeface="等线" pitchFamily="2"/>
              </a:endParaRPr>
            </a:p>
          </p:txBody>
        </p:sp>
      </p:grpSp>
      <p:sp>
        <p:nvSpPr>
          <p:cNvPr id="7" name="Text Box 4"/>
          <p:cNvSpPr txBox="1"/>
          <p:nvPr/>
        </p:nvSpPr>
        <p:spPr>
          <a:xfrm>
            <a:off x="236921" y="1782156"/>
            <a:ext cx="4546597" cy="140294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1700"/>
              </a:spcBef>
              <a:spcAft>
                <a:spcPts val="0"/>
              </a:spcAft>
              <a:buNone/>
              <a:tabLst/>
              <a:defRPr sz="1800" b="0" i="0" u="none" strike="noStrike" kern="0" cap="none" spc="0" baseline="0">
                <a:solidFill>
                  <a:srgbClr val="000000"/>
                </a:solidFill>
                <a:uFillTx/>
              </a:defRPr>
            </a:pPr>
            <a:r>
              <a:rPr lang="en-US" sz="2800" b="1" i="0" u="none" strike="noStrike" kern="1200" cap="none" spc="0" baseline="0">
                <a:solidFill>
                  <a:srgbClr val="0000FF"/>
                </a:solidFill>
                <a:uFillTx/>
                <a:latin typeface="Times New Roman" pitchFamily="18"/>
                <a:ea typeface="新細明體" pitchFamily="18"/>
                <a:cs typeface="Times New Roman" pitchFamily="18"/>
              </a:rPr>
              <a:t>  V</a:t>
            </a:r>
            <a:r>
              <a:rPr lang="zh-TW" sz="2800" b="1" i="0" u="none" strike="noStrike" kern="1200" cap="none" spc="0" baseline="0">
                <a:solidFill>
                  <a:srgbClr val="0000FF"/>
                </a:solidFill>
                <a:uFillTx/>
                <a:latin typeface="Times New Roman" pitchFamily="18"/>
                <a:ea typeface="新細明體" pitchFamily="18"/>
                <a:cs typeface="Times New Roman" pitchFamily="18"/>
              </a:rPr>
              <a:t>＝</a:t>
            </a:r>
            <a:r>
              <a:rPr lang="en-US" sz="2800" b="1" i="0" u="none" strike="noStrike" kern="1200" cap="none" spc="0" baseline="0">
                <a:solidFill>
                  <a:srgbClr val="0000FF"/>
                </a:solidFill>
                <a:uFillTx/>
                <a:latin typeface="Times New Roman" pitchFamily="18"/>
                <a:ea typeface="新細明體" pitchFamily="18"/>
                <a:cs typeface="Times New Roman" pitchFamily="18"/>
              </a:rPr>
              <a:t>r ω</a:t>
            </a:r>
          </a:p>
          <a:p>
            <a:pPr marL="0" marR="0" lvl="0" indent="0" algn="l" defTabSz="914400" rtl="0" fontAlgn="auto" hangingPunct="1">
              <a:lnSpc>
                <a:spcPct val="100000"/>
              </a:lnSpc>
              <a:spcBef>
                <a:spcPts val="1200"/>
              </a:spcBef>
              <a:spcAft>
                <a:spcPts val="0"/>
              </a:spcAft>
              <a:buNone/>
              <a:tabLst/>
              <a:defRPr sz="1800" b="0" i="0" u="none" strike="noStrike" kern="0" cap="none" spc="0" baseline="0">
                <a:solidFill>
                  <a:srgbClr val="000000"/>
                </a:solidFill>
                <a:uFillTx/>
              </a:defRPr>
            </a:pPr>
            <a:r>
              <a:rPr lang="zh-TW" sz="2000" b="0" i="0" u="none" strike="noStrike" kern="1200" cap="none" spc="0" baseline="0">
                <a:solidFill>
                  <a:srgbClr val="0000FF"/>
                </a:solidFill>
                <a:uFillTx/>
                <a:latin typeface="Arial" pitchFamily="34"/>
                <a:ea typeface="標楷體" pitchFamily="65"/>
                <a:cs typeface="Arial" pitchFamily="34"/>
              </a:rPr>
              <a:t>線速度</a:t>
            </a:r>
            <a:r>
              <a:rPr lang="zh-TW" sz="2000" b="1" i="0" u="none" strike="noStrike" kern="0" cap="none" spc="0" baseline="0">
                <a:solidFill>
                  <a:srgbClr val="0000FF"/>
                </a:solidFill>
                <a:uFillTx/>
                <a:latin typeface="Arial" pitchFamily="34"/>
                <a:ea typeface="新細明體" pitchFamily="18"/>
                <a:cs typeface="Arial" pitchFamily="34"/>
              </a:rPr>
              <a:t>＝</a:t>
            </a:r>
            <a:r>
              <a:rPr lang="zh-TW" sz="2000" b="0" i="0" u="none" strike="noStrike" kern="0" cap="none" spc="0" baseline="0">
                <a:solidFill>
                  <a:srgbClr val="0000FF"/>
                </a:solidFill>
                <a:uFillTx/>
                <a:latin typeface="Arial" pitchFamily="34"/>
                <a:ea typeface="標楷體" pitchFamily="65"/>
                <a:cs typeface="Arial" pitchFamily="34"/>
              </a:rPr>
              <a:t>旋轉半徑ｘ角速度</a:t>
            </a:r>
            <a:endParaRPr lang="en-US" sz="2000" b="0" i="0" u="none" strike="noStrike" kern="0" cap="none" spc="0" baseline="0">
              <a:solidFill>
                <a:srgbClr val="0000FF"/>
              </a:solidFill>
              <a:uFillTx/>
              <a:latin typeface="Arial" pitchFamily="34"/>
              <a:ea typeface="標楷體" pitchFamily="65"/>
              <a:cs typeface="Arial" pitchFamily="34"/>
            </a:endParaRPr>
          </a:p>
          <a:p>
            <a:pPr marL="0" marR="0" lvl="0" indent="0" algn="l" defTabSz="914400" rtl="0" fontAlgn="auto" hangingPunct="1">
              <a:lnSpc>
                <a:spcPct val="100000"/>
              </a:lnSpc>
              <a:spcBef>
                <a:spcPts val="110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FF"/>
              </a:solidFill>
              <a:uFillTx/>
              <a:latin typeface="標楷體" pitchFamily="65"/>
              <a:ea typeface="新細明體" pitchFamily="18"/>
            </a:endParaRPr>
          </a:p>
        </p:txBody>
      </p:sp>
      <p:sp>
        <p:nvSpPr>
          <p:cNvPr id="8" name="矩形 6"/>
          <p:cNvSpPr/>
          <p:nvPr/>
        </p:nvSpPr>
        <p:spPr>
          <a:xfrm>
            <a:off x="328379" y="3051489"/>
            <a:ext cx="8706230" cy="400114"/>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1200"/>
              </a:spcBef>
              <a:spcAft>
                <a:spcPts val="0"/>
              </a:spcAft>
              <a:buNone/>
              <a:tabLst/>
              <a:defRPr sz="1800" b="0" i="0" u="none" strike="noStrike" kern="0" cap="none" spc="0" baseline="0">
                <a:solidFill>
                  <a:srgbClr val="000000"/>
                </a:solidFill>
                <a:uFillTx/>
              </a:defRPr>
            </a:pPr>
            <a:r>
              <a:rPr lang="en-US" sz="2000" b="0" i="0" u="none" strike="noStrike" kern="0" cap="none" spc="0" baseline="0">
                <a:solidFill>
                  <a:srgbClr val="0000FF"/>
                </a:solidFill>
                <a:uFillTx/>
                <a:latin typeface="Times New Roman" pitchFamily="18"/>
                <a:ea typeface="標楷體" pitchFamily="65"/>
                <a:cs typeface="Times New Roman" pitchFamily="18"/>
              </a:rPr>
              <a:t>40</a:t>
            </a:r>
            <a:r>
              <a:rPr lang="zh-TW" sz="2000" b="0" i="0" u="none" strike="noStrike" kern="0" cap="none" spc="0" baseline="0">
                <a:solidFill>
                  <a:srgbClr val="0000FF"/>
                </a:solidFill>
                <a:uFillTx/>
                <a:latin typeface="Times New Roman" pitchFamily="18"/>
                <a:ea typeface="標楷體" pitchFamily="65"/>
                <a:cs typeface="Times New Roman" pitchFamily="18"/>
              </a:rPr>
              <a:t>公分處球的線速度</a:t>
            </a:r>
            <a:r>
              <a:rPr lang="zh-TW" sz="2000" b="1" i="0" u="none" strike="noStrike" kern="0" cap="none" spc="0" baseline="0">
                <a:solidFill>
                  <a:srgbClr val="0000FF"/>
                </a:solidFill>
                <a:uFillTx/>
                <a:latin typeface="Times New Roman" pitchFamily="18"/>
                <a:ea typeface="新細明體" pitchFamily="18"/>
                <a:cs typeface="Times New Roman" pitchFamily="18"/>
              </a:rPr>
              <a:t>＝</a:t>
            </a:r>
            <a:r>
              <a:rPr lang="en-US" sz="2000" b="0" i="0" u="none" strike="noStrike" kern="0" cap="none" spc="0" baseline="0">
                <a:solidFill>
                  <a:srgbClr val="0000FF"/>
                </a:solidFill>
                <a:uFillTx/>
                <a:latin typeface="Times New Roman" pitchFamily="18"/>
                <a:ea typeface="標楷體" pitchFamily="65"/>
                <a:cs typeface="Times New Roman" pitchFamily="18"/>
              </a:rPr>
              <a:t> 40 (</a:t>
            </a:r>
            <a:r>
              <a:rPr lang="zh-TW" sz="2000" b="0" i="0" u="none" strike="noStrike" kern="0" cap="none" spc="0" baseline="0">
                <a:solidFill>
                  <a:srgbClr val="0000FF"/>
                </a:solidFill>
                <a:uFillTx/>
                <a:latin typeface="Times New Roman" pitchFamily="18"/>
                <a:ea typeface="標楷體" pitchFamily="65"/>
                <a:cs typeface="Times New Roman" pitchFamily="18"/>
              </a:rPr>
              <a:t>公分</a:t>
            </a:r>
            <a:r>
              <a:rPr lang="en-US" sz="2000" b="0" i="0" u="none" strike="noStrike" kern="0" cap="none" spc="0" baseline="0">
                <a:solidFill>
                  <a:srgbClr val="0000FF"/>
                </a:solidFill>
                <a:uFillTx/>
                <a:latin typeface="Times New Roman" pitchFamily="18"/>
                <a:ea typeface="標楷體" pitchFamily="65"/>
                <a:cs typeface="Times New Roman" pitchFamily="18"/>
              </a:rPr>
              <a:t>)</a:t>
            </a:r>
            <a:r>
              <a:rPr lang="zh-TW" sz="2000" b="0" i="0" u="none" strike="noStrike" kern="0" cap="none" spc="0" baseline="0">
                <a:solidFill>
                  <a:srgbClr val="0000FF"/>
                </a:solidFill>
                <a:uFillTx/>
                <a:latin typeface="Times New Roman" pitchFamily="18"/>
                <a:ea typeface="標楷體" pitchFamily="65"/>
                <a:cs typeface="Times New Roman" pitchFamily="18"/>
              </a:rPr>
              <a:t>ｘ</a:t>
            </a:r>
            <a:r>
              <a:rPr lang="en-US" sz="2000" b="0" i="0" u="none" strike="noStrike" kern="0" cap="none" spc="0" baseline="0">
                <a:solidFill>
                  <a:srgbClr val="0000FF"/>
                </a:solidFill>
                <a:uFillTx/>
                <a:latin typeface="Times New Roman" pitchFamily="18"/>
                <a:ea typeface="標楷體" pitchFamily="65"/>
                <a:cs typeface="Times New Roman" pitchFamily="18"/>
              </a:rPr>
              <a:t>5 (</a:t>
            </a:r>
            <a:r>
              <a:rPr lang="zh-TW" sz="2000" b="0" i="0" u="none" strike="noStrike" kern="0" cap="none" spc="0" baseline="0">
                <a:solidFill>
                  <a:srgbClr val="0000FF"/>
                </a:solidFill>
                <a:uFillTx/>
                <a:latin typeface="Times New Roman" pitchFamily="18"/>
                <a:ea typeface="標楷體" pitchFamily="65"/>
                <a:cs typeface="Times New Roman" pitchFamily="18"/>
              </a:rPr>
              <a:t>弧度</a:t>
            </a:r>
            <a:r>
              <a:rPr lang="en-US" sz="2000" b="0" i="0" u="none" strike="noStrike" kern="0" cap="none" spc="0" baseline="0">
                <a:solidFill>
                  <a:srgbClr val="0000FF"/>
                </a:solidFill>
                <a:uFillTx/>
                <a:latin typeface="Times New Roman" pitchFamily="18"/>
                <a:ea typeface="標楷體" pitchFamily="65"/>
                <a:cs typeface="Times New Roman" pitchFamily="18"/>
              </a:rPr>
              <a:t>/</a:t>
            </a:r>
            <a:r>
              <a:rPr lang="zh-TW" sz="2000" b="0" i="0" u="none" strike="noStrike" kern="0" cap="none" spc="0" baseline="0">
                <a:solidFill>
                  <a:srgbClr val="0000FF"/>
                </a:solidFill>
                <a:uFillTx/>
                <a:latin typeface="Times New Roman" pitchFamily="18"/>
                <a:ea typeface="標楷體" pitchFamily="65"/>
                <a:cs typeface="Times New Roman" pitchFamily="18"/>
              </a:rPr>
              <a:t>秒</a:t>
            </a:r>
            <a:r>
              <a:rPr lang="en-US" sz="2000" b="0" i="0" u="none" strike="noStrike" kern="0" cap="none" spc="0" baseline="0">
                <a:solidFill>
                  <a:srgbClr val="0000FF"/>
                </a:solidFill>
                <a:uFillTx/>
                <a:latin typeface="Times New Roman" pitchFamily="18"/>
                <a:ea typeface="標楷體" pitchFamily="65"/>
                <a:cs typeface="Times New Roman" pitchFamily="18"/>
              </a:rPr>
              <a:t>)</a:t>
            </a:r>
            <a:r>
              <a:rPr lang="zh-TW" sz="2000" b="1" i="0" u="none" strike="noStrike" kern="0" cap="none" spc="0" baseline="0">
                <a:solidFill>
                  <a:srgbClr val="0000FF"/>
                </a:solidFill>
                <a:uFillTx/>
                <a:latin typeface="Times New Roman" pitchFamily="18"/>
                <a:ea typeface="新細明體" pitchFamily="18"/>
                <a:cs typeface="Times New Roman" pitchFamily="18"/>
              </a:rPr>
              <a:t> ＝</a:t>
            </a:r>
            <a:r>
              <a:rPr lang="en-US" sz="2000" b="1" i="0" u="none" strike="noStrike" kern="0" cap="none" spc="0" baseline="0">
                <a:solidFill>
                  <a:srgbClr val="0000FF"/>
                </a:solidFill>
                <a:uFillTx/>
                <a:latin typeface="Times New Roman" pitchFamily="18"/>
                <a:ea typeface="新細明體" pitchFamily="18"/>
                <a:cs typeface="Times New Roman" pitchFamily="18"/>
              </a:rPr>
              <a:t> </a:t>
            </a:r>
            <a:r>
              <a:rPr lang="en-US" sz="2000" b="0" i="0" u="none" strike="noStrike" kern="0" cap="none" spc="0" baseline="0">
                <a:solidFill>
                  <a:srgbClr val="FF0000"/>
                </a:solidFill>
                <a:uFillTx/>
                <a:latin typeface="Times New Roman" pitchFamily="18"/>
                <a:ea typeface="新細明體" pitchFamily="18"/>
                <a:cs typeface="Times New Roman" pitchFamily="18"/>
              </a:rPr>
              <a:t>200 (</a:t>
            </a:r>
            <a:r>
              <a:rPr lang="zh-TW" sz="2000" b="0" i="0" u="none" strike="noStrike" kern="0" cap="none" spc="0" baseline="0">
                <a:solidFill>
                  <a:srgbClr val="FF0000"/>
                </a:solidFill>
                <a:uFillTx/>
                <a:latin typeface="Times New Roman" pitchFamily="18"/>
                <a:ea typeface="標楷體" pitchFamily="65"/>
                <a:cs typeface="Times New Roman" pitchFamily="18"/>
              </a:rPr>
              <a:t>公分</a:t>
            </a:r>
            <a:r>
              <a:rPr lang="en-US" sz="2000" b="0" i="0" u="none" strike="noStrike" kern="0" cap="none" spc="0" baseline="0">
                <a:solidFill>
                  <a:srgbClr val="FF0000"/>
                </a:solidFill>
                <a:uFillTx/>
                <a:latin typeface="Times New Roman" pitchFamily="18"/>
                <a:ea typeface="標楷體" pitchFamily="65"/>
                <a:cs typeface="Times New Roman" pitchFamily="18"/>
              </a:rPr>
              <a:t>/</a:t>
            </a:r>
            <a:r>
              <a:rPr lang="zh-TW" sz="2000" b="0" i="0" u="none" strike="noStrike" kern="0" cap="none" spc="0" baseline="0">
                <a:solidFill>
                  <a:srgbClr val="FF0000"/>
                </a:solidFill>
                <a:uFillTx/>
                <a:latin typeface="Times New Roman" pitchFamily="18"/>
                <a:ea typeface="標楷體" pitchFamily="65"/>
                <a:cs typeface="Times New Roman" pitchFamily="18"/>
              </a:rPr>
              <a:t>秒</a:t>
            </a:r>
            <a:r>
              <a:rPr lang="en-US" sz="2000" b="0" i="0" u="none" strike="noStrike" kern="0" cap="none" spc="0" baseline="0">
                <a:solidFill>
                  <a:srgbClr val="FF0000"/>
                </a:solidFill>
                <a:uFillTx/>
                <a:latin typeface="Times New Roman" pitchFamily="18"/>
                <a:ea typeface="新細明體" pitchFamily="18"/>
                <a:cs typeface="Times New Roman" pitchFamily="18"/>
              </a:rPr>
              <a:t>) </a:t>
            </a:r>
            <a:r>
              <a:rPr lang="zh-TW" sz="2000" b="1" i="0" u="none" strike="noStrike" kern="0" cap="none" spc="0" baseline="0">
                <a:solidFill>
                  <a:srgbClr val="0000FF"/>
                </a:solidFill>
                <a:uFillTx/>
                <a:latin typeface="Times New Roman" pitchFamily="18"/>
                <a:ea typeface="新細明體" pitchFamily="18"/>
                <a:cs typeface="Times New Roman" pitchFamily="18"/>
              </a:rPr>
              <a:t>＝</a:t>
            </a:r>
            <a:r>
              <a:rPr lang="en-US" sz="2000" b="0" i="0" u="none" strike="noStrike" kern="0" cap="none" spc="0" baseline="0">
                <a:solidFill>
                  <a:srgbClr val="FF0000"/>
                </a:solidFill>
                <a:uFillTx/>
                <a:latin typeface="Times New Roman" pitchFamily="18"/>
                <a:ea typeface="新細明體" pitchFamily="18"/>
                <a:cs typeface="Times New Roman" pitchFamily="18"/>
              </a:rPr>
              <a:t> </a:t>
            </a:r>
            <a:r>
              <a:rPr lang="en-US" sz="2000" b="0" i="0" u="none" strike="noStrike" kern="0" cap="none" spc="0" baseline="0">
                <a:solidFill>
                  <a:srgbClr val="FF0000"/>
                </a:solidFill>
                <a:uFillTx/>
                <a:latin typeface="Times New Roman" pitchFamily="18"/>
                <a:ea typeface="標楷體" pitchFamily="65"/>
                <a:cs typeface="Times New Roman" pitchFamily="18"/>
              </a:rPr>
              <a:t>2 (</a:t>
            </a:r>
            <a:r>
              <a:rPr lang="zh-TW" sz="2000" b="0" i="0" u="none" strike="noStrike" kern="0" cap="none" spc="0" baseline="0">
                <a:solidFill>
                  <a:srgbClr val="FF0000"/>
                </a:solidFill>
                <a:uFillTx/>
                <a:latin typeface="Times New Roman" pitchFamily="18"/>
                <a:ea typeface="標楷體" pitchFamily="65"/>
                <a:cs typeface="Times New Roman" pitchFamily="18"/>
              </a:rPr>
              <a:t>公尺</a:t>
            </a:r>
            <a:r>
              <a:rPr lang="en-US" sz="2000" b="0" i="0" u="none" strike="noStrike" kern="0" cap="none" spc="0" baseline="0">
                <a:solidFill>
                  <a:srgbClr val="FF0000"/>
                </a:solidFill>
                <a:uFillTx/>
                <a:latin typeface="Times New Roman" pitchFamily="18"/>
                <a:ea typeface="標楷體" pitchFamily="65"/>
                <a:cs typeface="Times New Roman" pitchFamily="18"/>
              </a:rPr>
              <a:t>/</a:t>
            </a:r>
            <a:r>
              <a:rPr lang="zh-TW" sz="2000" b="0" i="0" u="none" strike="noStrike" kern="0" cap="none" spc="0" baseline="0">
                <a:solidFill>
                  <a:srgbClr val="FF0000"/>
                </a:solidFill>
                <a:uFillTx/>
                <a:latin typeface="Times New Roman" pitchFamily="18"/>
                <a:ea typeface="標楷體" pitchFamily="65"/>
                <a:cs typeface="Times New Roman" pitchFamily="18"/>
              </a:rPr>
              <a:t>秒</a:t>
            </a:r>
            <a:r>
              <a:rPr lang="en-US" sz="2000" b="0" i="0" u="none" strike="noStrike" kern="0" cap="none" spc="0" baseline="0">
                <a:solidFill>
                  <a:srgbClr val="FF0000"/>
                </a:solidFill>
                <a:uFillTx/>
                <a:latin typeface="Times New Roman" pitchFamily="18"/>
                <a:ea typeface="標楷體" pitchFamily="65"/>
                <a:cs typeface="Times New Roman" pitchFamily="18"/>
              </a:rPr>
              <a:t>)</a:t>
            </a:r>
            <a:endParaRPr lang="en-US" sz="2000" b="0" i="0" u="none" strike="noStrike" kern="0" cap="none" spc="0" baseline="0">
              <a:solidFill>
                <a:srgbClr val="0000FF"/>
              </a:solidFill>
              <a:uFillTx/>
              <a:latin typeface="Times New Roman" pitchFamily="18"/>
              <a:ea typeface="標楷體" pitchFamily="65"/>
              <a:cs typeface="Times New Roman" pitchFamily="18"/>
            </a:endParaRPr>
          </a:p>
        </p:txBody>
      </p:sp>
      <p:sp>
        <p:nvSpPr>
          <p:cNvPr id="9" name="矩形 9"/>
          <p:cNvSpPr/>
          <p:nvPr/>
        </p:nvSpPr>
        <p:spPr>
          <a:xfrm>
            <a:off x="328379" y="3556348"/>
            <a:ext cx="5275804" cy="400114"/>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1200"/>
              </a:spcBef>
              <a:spcAft>
                <a:spcPts val="0"/>
              </a:spcAft>
              <a:buNone/>
              <a:tabLst/>
              <a:defRPr sz="1800" b="0" i="0" u="none" strike="noStrike" kern="0" cap="none" spc="0" baseline="0">
                <a:solidFill>
                  <a:srgbClr val="000000"/>
                </a:solidFill>
                <a:uFillTx/>
              </a:defRPr>
            </a:pPr>
            <a:r>
              <a:rPr lang="en-US" sz="2000" b="0" i="0" u="none" strike="noStrike" kern="0" cap="none" spc="0" baseline="0">
                <a:solidFill>
                  <a:srgbClr val="0000FF"/>
                </a:solidFill>
                <a:uFillTx/>
                <a:latin typeface="Times New Roman" pitchFamily="18"/>
                <a:ea typeface="標楷體" pitchFamily="65"/>
                <a:cs typeface="Times New Roman" pitchFamily="18"/>
              </a:rPr>
              <a:t>60</a:t>
            </a:r>
            <a:r>
              <a:rPr lang="zh-TW" sz="2000" b="0" i="0" u="none" strike="noStrike" kern="0" cap="none" spc="0" baseline="0">
                <a:solidFill>
                  <a:srgbClr val="0000FF"/>
                </a:solidFill>
                <a:uFillTx/>
                <a:latin typeface="Times New Roman" pitchFamily="18"/>
                <a:ea typeface="標楷體" pitchFamily="65"/>
                <a:cs typeface="Times New Roman" pitchFamily="18"/>
              </a:rPr>
              <a:t>公分處球的線速度</a:t>
            </a:r>
            <a:r>
              <a:rPr lang="zh-TW" sz="2000" b="1" i="0" u="none" strike="noStrike" kern="0" cap="none" spc="0" baseline="0">
                <a:solidFill>
                  <a:srgbClr val="0000FF"/>
                </a:solidFill>
                <a:uFillTx/>
                <a:latin typeface="Times New Roman" pitchFamily="18"/>
                <a:ea typeface="新細明體" pitchFamily="18"/>
                <a:cs typeface="Times New Roman" pitchFamily="18"/>
              </a:rPr>
              <a:t>＝</a:t>
            </a:r>
            <a:r>
              <a:rPr lang="en-US" sz="2000" b="0" i="0" u="none" strike="noStrike" kern="0" cap="none" spc="0" baseline="0">
                <a:solidFill>
                  <a:srgbClr val="0000FF"/>
                </a:solidFill>
                <a:uFillTx/>
                <a:latin typeface="Times New Roman" pitchFamily="18"/>
                <a:ea typeface="標楷體" pitchFamily="65"/>
                <a:cs typeface="Times New Roman" pitchFamily="18"/>
              </a:rPr>
              <a:t> 60 (</a:t>
            </a:r>
            <a:r>
              <a:rPr lang="zh-TW" sz="2000" b="0" i="0" u="none" strike="noStrike" kern="0" cap="none" spc="0" baseline="0">
                <a:solidFill>
                  <a:srgbClr val="0000FF"/>
                </a:solidFill>
                <a:uFillTx/>
                <a:latin typeface="Times New Roman" pitchFamily="18"/>
                <a:ea typeface="標楷體" pitchFamily="65"/>
                <a:cs typeface="Times New Roman" pitchFamily="18"/>
              </a:rPr>
              <a:t>公分</a:t>
            </a:r>
            <a:r>
              <a:rPr lang="en-US" sz="2000" b="0" i="0" u="none" strike="noStrike" kern="0" cap="none" spc="0" baseline="0">
                <a:solidFill>
                  <a:srgbClr val="0000FF"/>
                </a:solidFill>
                <a:uFillTx/>
                <a:latin typeface="Times New Roman" pitchFamily="18"/>
                <a:ea typeface="標楷體" pitchFamily="65"/>
                <a:cs typeface="Times New Roman" pitchFamily="18"/>
              </a:rPr>
              <a:t>)</a:t>
            </a:r>
            <a:r>
              <a:rPr lang="zh-TW" sz="2000" b="0" i="0" u="none" strike="noStrike" kern="0" cap="none" spc="0" baseline="0">
                <a:solidFill>
                  <a:srgbClr val="0000FF"/>
                </a:solidFill>
                <a:uFillTx/>
                <a:latin typeface="Times New Roman" pitchFamily="18"/>
                <a:ea typeface="標楷體" pitchFamily="65"/>
                <a:cs typeface="Times New Roman" pitchFamily="18"/>
              </a:rPr>
              <a:t>ｘ</a:t>
            </a:r>
            <a:r>
              <a:rPr lang="en-US" sz="2000" b="0" i="0" u="none" strike="noStrike" kern="0" cap="none" spc="0" baseline="0">
                <a:solidFill>
                  <a:srgbClr val="0000FF"/>
                </a:solidFill>
                <a:uFillTx/>
                <a:latin typeface="Times New Roman" pitchFamily="18"/>
                <a:ea typeface="標楷體" pitchFamily="65"/>
                <a:cs typeface="Times New Roman" pitchFamily="18"/>
              </a:rPr>
              <a:t>5 (</a:t>
            </a:r>
            <a:r>
              <a:rPr lang="zh-TW" sz="2000" b="0" i="0" u="none" strike="noStrike" kern="0" cap="none" spc="0" baseline="0">
                <a:solidFill>
                  <a:srgbClr val="0000FF"/>
                </a:solidFill>
                <a:uFillTx/>
                <a:latin typeface="Times New Roman" pitchFamily="18"/>
                <a:ea typeface="標楷體" pitchFamily="65"/>
                <a:cs typeface="Times New Roman" pitchFamily="18"/>
              </a:rPr>
              <a:t>弧度</a:t>
            </a:r>
            <a:r>
              <a:rPr lang="en-US" sz="2000" b="0" i="0" u="none" strike="noStrike" kern="0" cap="none" spc="0" baseline="0">
                <a:solidFill>
                  <a:srgbClr val="0000FF"/>
                </a:solidFill>
                <a:uFillTx/>
                <a:latin typeface="Times New Roman" pitchFamily="18"/>
                <a:ea typeface="標楷體" pitchFamily="65"/>
                <a:cs typeface="Times New Roman" pitchFamily="18"/>
              </a:rPr>
              <a:t>/</a:t>
            </a:r>
            <a:r>
              <a:rPr lang="zh-TW" sz="2000" b="0" i="0" u="none" strike="noStrike" kern="0" cap="none" spc="0" baseline="0">
                <a:solidFill>
                  <a:srgbClr val="0000FF"/>
                </a:solidFill>
                <a:uFillTx/>
                <a:latin typeface="Times New Roman" pitchFamily="18"/>
                <a:ea typeface="標楷體" pitchFamily="65"/>
                <a:cs typeface="Times New Roman" pitchFamily="18"/>
              </a:rPr>
              <a:t>秒</a:t>
            </a:r>
            <a:r>
              <a:rPr lang="en-US" sz="2000" b="0" i="0" u="none" strike="noStrike" kern="0" cap="none" spc="0" baseline="0">
                <a:solidFill>
                  <a:srgbClr val="0000FF"/>
                </a:solidFill>
                <a:uFillTx/>
                <a:latin typeface="Times New Roman" pitchFamily="18"/>
                <a:ea typeface="標楷體" pitchFamily="65"/>
                <a:cs typeface="Times New Roman" pitchFamily="18"/>
              </a:rPr>
              <a:t>)</a:t>
            </a:r>
            <a:endParaRPr lang="en-US" sz="2000" b="0" i="0" u="none" strike="noStrike" kern="0" cap="none" spc="0" baseline="0">
              <a:solidFill>
                <a:srgbClr val="FF0000"/>
              </a:solidFill>
              <a:uFillTx/>
              <a:latin typeface="Times New Roman" pitchFamily="18"/>
              <a:ea typeface="標楷體" pitchFamily="65"/>
              <a:cs typeface="Times New Roman" pitchFamily="18"/>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name="Slide160">
    <p:spTree>
      <p:nvGrpSpPr>
        <p:cNvPr id="1" name=""/>
        <p:cNvGrpSpPr/>
        <p:nvPr/>
      </p:nvGrpSpPr>
      <p:grpSpPr>
        <a:xfrm>
          <a:off x="0" y="0"/>
          <a:ext cx="0" cy="0"/>
          <a:chOff x="0" y="0"/>
          <a:chExt cx="0" cy="0"/>
        </a:xfrm>
      </p:grpSpPr>
      <p:sp>
        <p:nvSpPr>
          <p:cNvPr id="2" name="Rectangle 2"/>
          <p:cNvSpPr txBox="1">
            <a:spLocks noGrp="1"/>
          </p:cNvSpPr>
          <p:nvPr>
            <p:ph idx="1"/>
          </p:nvPr>
        </p:nvSpPr>
        <p:spPr>
          <a:xfrm>
            <a:off x="524161" y="427619"/>
            <a:ext cx="8229600" cy="4525959"/>
          </a:xfrm>
        </p:spPr>
        <p:txBody>
          <a:bodyPr/>
          <a:lstStyle/>
          <a:p>
            <a:pPr lvl="0">
              <a:lnSpc>
                <a:spcPct val="80000"/>
              </a:lnSpc>
            </a:pPr>
            <a:r>
              <a:rPr lang="zh-TW" sz="2400">
                <a:latin typeface="Times New Roman" pitchFamily="18"/>
                <a:cs typeface="Times New Roman" pitchFamily="18"/>
              </a:rPr>
              <a:t>例題　兩個球被球棒連續打中，第一球在球棒距旋轉軸</a:t>
            </a:r>
            <a:r>
              <a:rPr lang="en-US" sz="2400">
                <a:latin typeface="Times New Roman" pitchFamily="18"/>
                <a:cs typeface="Times New Roman" pitchFamily="18"/>
              </a:rPr>
              <a:t>40</a:t>
            </a:r>
            <a:r>
              <a:rPr lang="zh-TW" sz="2400">
                <a:latin typeface="Times New Roman" pitchFamily="18"/>
                <a:cs typeface="Times New Roman" pitchFamily="18"/>
              </a:rPr>
              <a:t>公分處被打中，第二球在距旋轉軸</a:t>
            </a:r>
            <a:r>
              <a:rPr lang="en-US" sz="2400">
                <a:latin typeface="Times New Roman" pitchFamily="18"/>
                <a:cs typeface="Times New Roman" pitchFamily="18"/>
              </a:rPr>
              <a:t>60</a:t>
            </a:r>
            <a:r>
              <a:rPr lang="zh-TW" sz="2400">
                <a:latin typeface="Times New Roman" pitchFamily="18"/>
                <a:cs typeface="Times New Roman" pitchFamily="18"/>
              </a:rPr>
              <a:t>公分處被打中，若兩球被打中的瞬間，球棒的角速度是</a:t>
            </a:r>
            <a:r>
              <a:rPr lang="en-US" sz="2400">
                <a:latin typeface="Times New Roman" pitchFamily="18"/>
                <a:cs typeface="Times New Roman" pitchFamily="18"/>
              </a:rPr>
              <a:t>5</a:t>
            </a:r>
            <a:r>
              <a:rPr lang="zh-TW" sz="2400">
                <a:solidFill>
                  <a:srgbClr val="FF0000"/>
                </a:solidFill>
                <a:latin typeface="Times New Roman" pitchFamily="18"/>
                <a:cs typeface="Times New Roman" pitchFamily="18"/>
              </a:rPr>
              <a:t>弧度</a:t>
            </a:r>
            <a:r>
              <a:rPr lang="en-US" sz="2400">
                <a:solidFill>
                  <a:srgbClr val="FF0000"/>
                </a:solidFill>
                <a:latin typeface="Times New Roman" pitchFamily="18"/>
                <a:cs typeface="Times New Roman" pitchFamily="18"/>
              </a:rPr>
              <a:t>/</a:t>
            </a:r>
            <a:r>
              <a:rPr lang="zh-TW" sz="2400">
                <a:solidFill>
                  <a:srgbClr val="FF0000"/>
                </a:solidFill>
                <a:latin typeface="Times New Roman" pitchFamily="18"/>
                <a:cs typeface="Times New Roman" pitchFamily="18"/>
              </a:rPr>
              <a:t>秒</a:t>
            </a:r>
            <a:r>
              <a:rPr lang="zh-TW" sz="2400">
                <a:latin typeface="Times New Roman" pitchFamily="18"/>
                <a:cs typeface="Times New Roman" pitchFamily="18"/>
              </a:rPr>
              <a:t>的，請問球棒在兩個打擊點的線速度？</a:t>
            </a:r>
            <a:endParaRPr lang="en-US" sz="2400" baseline="30000">
              <a:latin typeface="Times New Roman" pitchFamily="18"/>
              <a:cs typeface="Times New Roman" pitchFamily="18"/>
            </a:endParaRPr>
          </a:p>
          <a:p>
            <a:pPr lvl="0">
              <a:lnSpc>
                <a:spcPct val="80000"/>
              </a:lnSpc>
            </a:pPr>
            <a:endParaRPr lang="en-US" sz="2400">
              <a:latin typeface="Times New Roman" pitchFamily="18"/>
              <a:cs typeface="Times New Roman" pitchFamily="18"/>
            </a:endParaRPr>
          </a:p>
        </p:txBody>
      </p:sp>
      <p:grpSp>
        <p:nvGrpSpPr>
          <p:cNvPr id="3" name="群組 7"/>
          <p:cNvGrpSpPr/>
          <p:nvPr/>
        </p:nvGrpSpPr>
        <p:grpSpPr>
          <a:xfrm>
            <a:off x="4898596" y="4407499"/>
            <a:ext cx="4403146" cy="2641884"/>
            <a:chOff x="4898596" y="4407499"/>
            <a:chExt cx="4403146" cy="2641884"/>
          </a:xfrm>
        </p:grpSpPr>
        <p:pic>
          <p:nvPicPr>
            <p:cNvPr id="4" name="Picture 2" descr="ãbaseball battingãçåçæå°çµæ"/>
            <p:cNvPicPr>
              <a:picLocks noChangeAspect="1"/>
            </p:cNvPicPr>
            <p:nvPr/>
          </p:nvPicPr>
          <p:blipFill>
            <a:blip r:embed="rId3"/>
            <a:srcRect/>
            <a:stretch>
              <a:fillRect/>
            </a:stretch>
          </p:blipFill>
          <p:spPr>
            <a:xfrm>
              <a:off x="4898596" y="4407499"/>
              <a:ext cx="4403146" cy="2641884"/>
            </a:xfrm>
            <a:prstGeom prst="rect">
              <a:avLst/>
            </a:prstGeom>
            <a:noFill/>
            <a:ln cap="flat">
              <a:noFill/>
            </a:ln>
          </p:spPr>
        </p:pic>
        <p:sp>
          <p:nvSpPr>
            <p:cNvPr id="5" name="橢圓 2"/>
            <p:cNvSpPr/>
            <p:nvPr/>
          </p:nvSpPr>
          <p:spPr>
            <a:xfrm>
              <a:off x="6016203" y="5834868"/>
              <a:ext cx="258619" cy="25861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0000"/>
            </a:solidFill>
            <a:ln w="12701" cap="flat">
              <a:solidFill>
                <a:srgbClr val="FFC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等线"/>
                <a:ea typeface="等线" pitchFamily="2"/>
              </a:endParaRPr>
            </a:p>
          </p:txBody>
        </p:sp>
        <p:sp>
          <p:nvSpPr>
            <p:cNvPr id="6" name="橢圓 4"/>
            <p:cNvSpPr/>
            <p:nvPr/>
          </p:nvSpPr>
          <p:spPr>
            <a:xfrm>
              <a:off x="6584237" y="5751740"/>
              <a:ext cx="258619" cy="25861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0000"/>
            </a:solidFill>
            <a:ln w="12701" cap="flat">
              <a:solidFill>
                <a:srgbClr val="FFC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等线"/>
                <a:ea typeface="等线" pitchFamily="2"/>
              </a:endParaRPr>
            </a:p>
          </p:txBody>
        </p:sp>
      </p:grpSp>
      <p:sp>
        <p:nvSpPr>
          <p:cNvPr id="7" name="Text Box 4"/>
          <p:cNvSpPr txBox="1"/>
          <p:nvPr/>
        </p:nvSpPr>
        <p:spPr>
          <a:xfrm>
            <a:off x="236921" y="1782156"/>
            <a:ext cx="4546597" cy="140294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1700"/>
              </a:spcBef>
              <a:spcAft>
                <a:spcPts val="0"/>
              </a:spcAft>
              <a:buNone/>
              <a:tabLst/>
              <a:defRPr sz="1800" b="0" i="0" u="none" strike="noStrike" kern="0" cap="none" spc="0" baseline="0">
                <a:solidFill>
                  <a:srgbClr val="000000"/>
                </a:solidFill>
                <a:uFillTx/>
              </a:defRPr>
            </a:pPr>
            <a:r>
              <a:rPr lang="en-US" sz="2800" b="1" i="0" u="none" strike="noStrike" kern="1200" cap="none" spc="0" baseline="0">
                <a:solidFill>
                  <a:srgbClr val="0000FF"/>
                </a:solidFill>
                <a:uFillTx/>
                <a:latin typeface="Times New Roman" pitchFamily="18"/>
                <a:ea typeface="新細明體" pitchFamily="18"/>
                <a:cs typeface="Times New Roman" pitchFamily="18"/>
              </a:rPr>
              <a:t>  V</a:t>
            </a:r>
            <a:r>
              <a:rPr lang="zh-TW" sz="2800" b="1" i="0" u="none" strike="noStrike" kern="1200" cap="none" spc="0" baseline="0">
                <a:solidFill>
                  <a:srgbClr val="0000FF"/>
                </a:solidFill>
                <a:uFillTx/>
                <a:latin typeface="Times New Roman" pitchFamily="18"/>
                <a:ea typeface="新細明體" pitchFamily="18"/>
                <a:cs typeface="Times New Roman" pitchFamily="18"/>
              </a:rPr>
              <a:t>＝</a:t>
            </a:r>
            <a:r>
              <a:rPr lang="en-US" sz="2800" b="1" i="0" u="none" strike="noStrike" kern="1200" cap="none" spc="0" baseline="0">
                <a:solidFill>
                  <a:srgbClr val="0000FF"/>
                </a:solidFill>
                <a:uFillTx/>
                <a:latin typeface="Times New Roman" pitchFamily="18"/>
                <a:ea typeface="新細明體" pitchFamily="18"/>
                <a:cs typeface="Times New Roman" pitchFamily="18"/>
              </a:rPr>
              <a:t>r ω</a:t>
            </a:r>
          </a:p>
          <a:p>
            <a:pPr marL="0" marR="0" lvl="0" indent="0" algn="l" defTabSz="914400" rtl="0" fontAlgn="auto" hangingPunct="1">
              <a:lnSpc>
                <a:spcPct val="100000"/>
              </a:lnSpc>
              <a:spcBef>
                <a:spcPts val="1200"/>
              </a:spcBef>
              <a:spcAft>
                <a:spcPts val="0"/>
              </a:spcAft>
              <a:buNone/>
              <a:tabLst/>
              <a:defRPr sz="1800" b="0" i="0" u="none" strike="noStrike" kern="0" cap="none" spc="0" baseline="0">
                <a:solidFill>
                  <a:srgbClr val="000000"/>
                </a:solidFill>
                <a:uFillTx/>
              </a:defRPr>
            </a:pPr>
            <a:r>
              <a:rPr lang="zh-TW" sz="2000" b="0" i="0" u="none" strike="noStrike" kern="1200" cap="none" spc="0" baseline="0">
                <a:solidFill>
                  <a:srgbClr val="0000FF"/>
                </a:solidFill>
                <a:uFillTx/>
                <a:latin typeface="Arial" pitchFamily="34"/>
                <a:ea typeface="標楷體" pitchFamily="65"/>
                <a:cs typeface="Arial" pitchFamily="34"/>
              </a:rPr>
              <a:t>線速度</a:t>
            </a:r>
            <a:r>
              <a:rPr lang="zh-TW" sz="2000" b="1" i="0" u="none" strike="noStrike" kern="0" cap="none" spc="0" baseline="0">
                <a:solidFill>
                  <a:srgbClr val="0000FF"/>
                </a:solidFill>
                <a:uFillTx/>
                <a:latin typeface="Arial" pitchFamily="34"/>
                <a:ea typeface="新細明體" pitchFamily="18"/>
                <a:cs typeface="Arial" pitchFamily="34"/>
              </a:rPr>
              <a:t>＝</a:t>
            </a:r>
            <a:r>
              <a:rPr lang="zh-TW" sz="2000" b="0" i="0" u="none" strike="noStrike" kern="0" cap="none" spc="0" baseline="0">
                <a:solidFill>
                  <a:srgbClr val="0000FF"/>
                </a:solidFill>
                <a:uFillTx/>
                <a:latin typeface="Arial" pitchFamily="34"/>
                <a:ea typeface="標楷體" pitchFamily="65"/>
                <a:cs typeface="Arial" pitchFamily="34"/>
              </a:rPr>
              <a:t>旋轉半徑ｘ角速度</a:t>
            </a:r>
            <a:endParaRPr lang="en-US" sz="2000" b="0" i="0" u="none" strike="noStrike" kern="0" cap="none" spc="0" baseline="0">
              <a:solidFill>
                <a:srgbClr val="0000FF"/>
              </a:solidFill>
              <a:uFillTx/>
              <a:latin typeface="Arial" pitchFamily="34"/>
              <a:ea typeface="標楷體" pitchFamily="65"/>
              <a:cs typeface="Arial" pitchFamily="34"/>
            </a:endParaRPr>
          </a:p>
          <a:p>
            <a:pPr marL="0" marR="0" lvl="0" indent="0" algn="l" defTabSz="914400" rtl="0" fontAlgn="auto" hangingPunct="1">
              <a:lnSpc>
                <a:spcPct val="100000"/>
              </a:lnSpc>
              <a:spcBef>
                <a:spcPts val="110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FF"/>
              </a:solidFill>
              <a:uFillTx/>
              <a:latin typeface="標楷體" pitchFamily="65"/>
              <a:ea typeface="新細明體" pitchFamily="18"/>
            </a:endParaRPr>
          </a:p>
        </p:txBody>
      </p:sp>
      <p:sp>
        <p:nvSpPr>
          <p:cNvPr id="8" name="矩形 6"/>
          <p:cNvSpPr/>
          <p:nvPr/>
        </p:nvSpPr>
        <p:spPr>
          <a:xfrm>
            <a:off x="328379" y="3051489"/>
            <a:ext cx="8706230" cy="400114"/>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1200"/>
              </a:spcBef>
              <a:spcAft>
                <a:spcPts val="0"/>
              </a:spcAft>
              <a:buNone/>
              <a:tabLst/>
              <a:defRPr sz="1800" b="0" i="0" u="none" strike="noStrike" kern="0" cap="none" spc="0" baseline="0">
                <a:solidFill>
                  <a:srgbClr val="000000"/>
                </a:solidFill>
                <a:uFillTx/>
              </a:defRPr>
            </a:pPr>
            <a:r>
              <a:rPr lang="en-US" sz="2000" b="0" i="0" u="none" strike="noStrike" kern="0" cap="none" spc="0" baseline="0">
                <a:solidFill>
                  <a:srgbClr val="0000FF"/>
                </a:solidFill>
                <a:uFillTx/>
                <a:latin typeface="Times New Roman" pitchFamily="18"/>
                <a:ea typeface="標楷體" pitchFamily="65"/>
                <a:cs typeface="Times New Roman" pitchFamily="18"/>
              </a:rPr>
              <a:t>40</a:t>
            </a:r>
            <a:r>
              <a:rPr lang="zh-TW" sz="2000" b="0" i="0" u="none" strike="noStrike" kern="0" cap="none" spc="0" baseline="0">
                <a:solidFill>
                  <a:srgbClr val="0000FF"/>
                </a:solidFill>
                <a:uFillTx/>
                <a:latin typeface="Times New Roman" pitchFamily="18"/>
                <a:ea typeface="標楷體" pitchFamily="65"/>
                <a:cs typeface="Times New Roman" pitchFamily="18"/>
              </a:rPr>
              <a:t>公分處球的線速度</a:t>
            </a:r>
            <a:r>
              <a:rPr lang="zh-TW" sz="2000" b="1" i="0" u="none" strike="noStrike" kern="0" cap="none" spc="0" baseline="0">
                <a:solidFill>
                  <a:srgbClr val="0000FF"/>
                </a:solidFill>
                <a:uFillTx/>
                <a:latin typeface="Times New Roman" pitchFamily="18"/>
                <a:ea typeface="新細明體" pitchFamily="18"/>
                <a:cs typeface="Times New Roman" pitchFamily="18"/>
              </a:rPr>
              <a:t>＝</a:t>
            </a:r>
            <a:r>
              <a:rPr lang="en-US" sz="2000" b="0" i="0" u="none" strike="noStrike" kern="0" cap="none" spc="0" baseline="0">
                <a:solidFill>
                  <a:srgbClr val="0000FF"/>
                </a:solidFill>
                <a:uFillTx/>
                <a:latin typeface="Times New Roman" pitchFamily="18"/>
                <a:ea typeface="標楷體" pitchFamily="65"/>
                <a:cs typeface="Times New Roman" pitchFamily="18"/>
              </a:rPr>
              <a:t> 40 (</a:t>
            </a:r>
            <a:r>
              <a:rPr lang="zh-TW" sz="2000" b="0" i="0" u="none" strike="noStrike" kern="0" cap="none" spc="0" baseline="0">
                <a:solidFill>
                  <a:srgbClr val="0000FF"/>
                </a:solidFill>
                <a:uFillTx/>
                <a:latin typeface="Times New Roman" pitchFamily="18"/>
                <a:ea typeface="標楷體" pitchFamily="65"/>
                <a:cs typeface="Times New Roman" pitchFamily="18"/>
              </a:rPr>
              <a:t>公分</a:t>
            </a:r>
            <a:r>
              <a:rPr lang="en-US" sz="2000" b="0" i="0" u="none" strike="noStrike" kern="0" cap="none" spc="0" baseline="0">
                <a:solidFill>
                  <a:srgbClr val="0000FF"/>
                </a:solidFill>
                <a:uFillTx/>
                <a:latin typeface="Times New Roman" pitchFamily="18"/>
                <a:ea typeface="標楷體" pitchFamily="65"/>
                <a:cs typeface="Times New Roman" pitchFamily="18"/>
              </a:rPr>
              <a:t>)</a:t>
            </a:r>
            <a:r>
              <a:rPr lang="zh-TW" sz="2000" b="0" i="0" u="none" strike="noStrike" kern="0" cap="none" spc="0" baseline="0">
                <a:solidFill>
                  <a:srgbClr val="0000FF"/>
                </a:solidFill>
                <a:uFillTx/>
                <a:latin typeface="Times New Roman" pitchFamily="18"/>
                <a:ea typeface="標楷體" pitchFamily="65"/>
                <a:cs typeface="Times New Roman" pitchFamily="18"/>
              </a:rPr>
              <a:t>ｘ</a:t>
            </a:r>
            <a:r>
              <a:rPr lang="en-US" sz="2000" b="0" i="0" u="none" strike="noStrike" kern="0" cap="none" spc="0" baseline="0">
                <a:solidFill>
                  <a:srgbClr val="0000FF"/>
                </a:solidFill>
                <a:uFillTx/>
                <a:latin typeface="Times New Roman" pitchFamily="18"/>
                <a:ea typeface="標楷體" pitchFamily="65"/>
                <a:cs typeface="Times New Roman" pitchFamily="18"/>
              </a:rPr>
              <a:t>5 (</a:t>
            </a:r>
            <a:r>
              <a:rPr lang="zh-TW" sz="2000" b="0" i="0" u="none" strike="noStrike" kern="0" cap="none" spc="0" baseline="0">
                <a:solidFill>
                  <a:srgbClr val="0000FF"/>
                </a:solidFill>
                <a:uFillTx/>
                <a:latin typeface="Times New Roman" pitchFamily="18"/>
                <a:ea typeface="標楷體" pitchFamily="65"/>
                <a:cs typeface="Times New Roman" pitchFamily="18"/>
              </a:rPr>
              <a:t>弧度</a:t>
            </a:r>
            <a:r>
              <a:rPr lang="en-US" sz="2000" b="0" i="0" u="none" strike="noStrike" kern="0" cap="none" spc="0" baseline="0">
                <a:solidFill>
                  <a:srgbClr val="0000FF"/>
                </a:solidFill>
                <a:uFillTx/>
                <a:latin typeface="Times New Roman" pitchFamily="18"/>
                <a:ea typeface="標楷體" pitchFamily="65"/>
                <a:cs typeface="Times New Roman" pitchFamily="18"/>
              </a:rPr>
              <a:t>/</a:t>
            </a:r>
            <a:r>
              <a:rPr lang="zh-TW" sz="2000" b="0" i="0" u="none" strike="noStrike" kern="0" cap="none" spc="0" baseline="0">
                <a:solidFill>
                  <a:srgbClr val="0000FF"/>
                </a:solidFill>
                <a:uFillTx/>
                <a:latin typeface="Times New Roman" pitchFamily="18"/>
                <a:ea typeface="標楷體" pitchFamily="65"/>
                <a:cs typeface="Times New Roman" pitchFamily="18"/>
              </a:rPr>
              <a:t>秒</a:t>
            </a:r>
            <a:r>
              <a:rPr lang="en-US" sz="2000" b="0" i="0" u="none" strike="noStrike" kern="0" cap="none" spc="0" baseline="0">
                <a:solidFill>
                  <a:srgbClr val="0000FF"/>
                </a:solidFill>
                <a:uFillTx/>
                <a:latin typeface="Times New Roman" pitchFamily="18"/>
                <a:ea typeface="標楷體" pitchFamily="65"/>
                <a:cs typeface="Times New Roman" pitchFamily="18"/>
              </a:rPr>
              <a:t>)</a:t>
            </a:r>
            <a:r>
              <a:rPr lang="zh-TW" sz="2000" b="1" i="0" u="none" strike="noStrike" kern="0" cap="none" spc="0" baseline="0">
                <a:solidFill>
                  <a:srgbClr val="0000FF"/>
                </a:solidFill>
                <a:uFillTx/>
                <a:latin typeface="Times New Roman" pitchFamily="18"/>
                <a:ea typeface="新細明體" pitchFamily="18"/>
                <a:cs typeface="Times New Roman" pitchFamily="18"/>
              </a:rPr>
              <a:t> ＝</a:t>
            </a:r>
            <a:r>
              <a:rPr lang="en-US" sz="2000" b="1" i="0" u="none" strike="noStrike" kern="0" cap="none" spc="0" baseline="0">
                <a:solidFill>
                  <a:srgbClr val="0000FF"/>
                </a:solidFill>
                <a:uFillTx/>
                <a:latin typeface="Times New Roman" pitchFamily="18"/>
                <a:ea typeface="新細明體" pitchFamily="18"/>
                <a:cs typeface="Times New Roman" pitchFamily="18"/>
              </a:rPr>
              <a:t> </a:t>
            </a:r>
            <a:r>
              <a:rPr lang="en-US" sz="2000" b="0" i="0" u="none" strike="noStrike" kern="0" cap="none" spc="0" baseline="0">
                <a:solidFill>
                  <a:srgbClr val="FF0000"/>
                </a:solidFill>
                <a:uFillTx/>
                <a:latin typeface="Times New Roman" pitchFamily="18"/>
                <a:ea typeface="新細明體" pitchFamily="18"/>
                <a:cs typeface="Times New Roman" pitchFamily="18"/>
              </a:rPr>
              <a:t>200 (</a:t>
            </a:r>
            <a:r>
              <a:rPr lang="zh-TW" sz="2000" b="0" i="0" u="none" strike="noStrike" kern="0" cap="none" spc="0" baseline="0">
                <a:solidFill>
                  <a:srgbClr val="FF0000"/>
                </a:solidFill>
                <a:uFillTx/>
                <a:latin typeface="Times New Roman" pitchFamily="18"/>
                <a:ea typeface="標楷體" pitchFamily="65"/>
                <a:cs typeface="Times New Roman" pitchFamily="18"/>
              </a:rPr>
              <a:t>公分</a:t>
            </a:r>
            <a:r>
              <a:rPr lang="en-US" sz="2000" b="0" i="0" u="none" strike="noStrike" kern="0" cap="none" spc="0" baseline="0">
                <a:solidFill>
                  <a:srgbClr val="FF0000"/>
                </a:solidFill>
                <a:uFillTx/>
                <a:latin typeface="Times New Roman" pitchFamily="18"/>
                <a:ea typeface="標楷體" pitchFamily="65"/>
                <a:cs typeface="Times New Roman" pitchFamily="18"/>
              </a:rPr>
              <a:t>/</a:t>
            </a:r>
            <a:r>
              <a:rPr lang="zh-TW" sz="2000" b="0" i="0" u="none" strike="noStrike" kern="0" cap="none" spc="0" baseline="0">
                <a:solidFill>
                  <a:srgbClr val="FF0000"/>
                </a:solidFill>
                <a:uFillTx/>
                <a:latin typeface="Times New Roman" pitchFamily="18"/>
                <a:ea typeface="標楷體" pitchFamily="65"/>
                <a:cs typeface="Times New Roman" pitchFamily="18"/>
              </a:rPr>
              <a:t>秒</a:t>
            </a:r>
            <a:r>
              <a:rPr lang="en-US" sz="2000" b="0" i="0" u="none" strike="noStrike" kern="0" cap="none" spc="0" baseline="0">
                <a:solidFill>
                  <a:srgbClr val="FF0000"/>
                </a:solidFill>
                <a:uFillTx/>
                <a:latin typeface="Times New Roman" pitchFamily="18"/>
                <a:ea typeface="新細明體" pitchFamily="18"/>
                <a:cs typeface="Times New Roman" pitchFamily="18"/>
              </a:rPr>
              <a:t>) </a:t>
            </a:r>
            <a:r>
              <a:rPr lang="zh-TW" sz="2000" b="1" i="0" u="none" strike="noStrike" kern="0" cap="none" spc="0" baseline="0">
                <a:solidFill>
                  <a:srgbClr val="0000FF"/>
                </a:solidFill>
                <a:uFillTx/>
                <a:latin typeface="Times New Roman" pitchFamily="18"/>
                <a:ea typeface="新細明體" pitchFamily="18"/>
                <a:cs typeface="Times New Roman" pitchFamily="18"/>
              </a:rPr>
              <a:t>＝</a:t>
            </a:r>
            <a:r>
              <a:rPr lang="en-US" sz="2000" b="0" i="0" u="none" strike="noStrike" kern="0" cap="none" spc="0" baseline="0">
                <a:solidFill>
                  <a:srgbClr val="FF0000"/>
                </a:solidFill>
                <a:uFillTx/>
                <a:latin typeface="Times New Roman" pitchFamily="18"/>
                <a:ea typeface="新細明體" pitchFamily="18"/>
                <a:cs typeface="Times New Roman" pitchFamily="18"/>
              </a:rPr>
              <a:t> </a:t>
            </a:r>
            <a:r>
              <a:rPr lang="en-US" sz="2000" b="0" i="0" u="none" strike="noStrike" kern="0" cap="none" spc="0" baseline="0">
                <a:solidFill>
                  <a:srgbClr val="FF0000"/>
                </a:solidFill>
                <a:uFillTx/>
                <a:latin typeface="Times New Roman" pitchFamily="18"/>
                <a:ea typeface="標楷體" pitchFamily="65"/>
                <a:cs typeface="Times New Roman" pitchFamily="18"/>
              </a:rPr>
              <a:t>2 (</a:t>
            </a:r>
            <a:r>
              <a:rPr lang="zh-TW" sz="2000" b="0" i="0" u="none" strike="noStrike" kern="0" cap="none" spc="0" baseline="0">
                <a:solidFill>
                  <a:srgbClr val="FF0000"/>
                </a:solidFill>
                <a:uFillTx/>
                <a:latin typeface="Times New Roman" pitchFamily="18"/>
                <a:ea typeface="標楷體" pitchFamily="65"/>
                <a:cs typeface="Times New Roman" pitchFamily="18"/>
              </a:rPr>
              <a:t>公尺</a:t>
            </a:r>
            <a:r>
              <a:rPr lang="en-US" sz="2000" b="0" i="0" u="none" strike="noStrike" kern="0" cap="none" spc="0" baseline="0">
                <a:solidFill>
                  <a:srgbClr val="FF0000"/>
                </a:solidFill>
                <a:uFillTx/>
                <a:latin typeface="Times New Roman" pitchFamily="18"/>
                <a:ea typeface="標楷體" pitchFamily="65"/>
                <a:cs typeface="Times New Roman" pitchFamily="18"/>
              </a:rPr>
              <a:t>/</a:t>
            </a:r>
            <a:r>
              <a:rPr lang="zh-TW" sz="2000" b="0" i="0" u="none" strike="noStrike" kern="0" cap="none" spc="0" baseline="0">
                <a:solidFill>
                  <a:srgbClr val="FF0000"/>
                </a:solidFill>
                <a:uFillTx/>
                <a:latin typeface="Times New Roman" pitchFamily="18"/>
                <a:ea typeface="標楷體" pitchFamily="65"/>
                <a:cs typeface="Times New Roman" pitchFamily="18"/>
              </a:rPr>
              <a:t>秒</a:t>
            </a:r>
            <a:r>
              <a:rPr lang="en-US" sz="2000" b="0" i="0" u="none" strike="noStrike" kern="0" cap="none" spc="0" baseline="0">
                <a:solidFill>
                  <a:srgbClr val="FF0000"/>
                </a:solidFill>
                <a:uFillTx/>
                <a:latin typeface="Times New Roman" pitchFamily="18"/>
                <a:ea typeface="標楷體" pitchFamily="65"/>
                <a:cs typeface="Times New Roman" pitchFamily="18"/>
              </a:rPr>
              <a:t>)</a:t>
            </a:r>
            <a:endParaRPr lang="en-US" sz="2000" b="0" i="0" u="none" strike="noStrike" kern="0" cap="none" spc="0" baseline="0">
              <a:solidFill>
                <a:srgbClr val="0000FF"/>
              </a:solidFill>
              <a:uFillTx/>
              <a:latin typeface="Times New Roman" pitchFamily="18"/>
              <a:ea typeface="標楷體" pitchFamily="65"/>
              <a:cs typeface="Times New Roman" pitchFamily="18"/>
            </a:endParaRPr>
          </a:p>
        </p:txBody>
      </p:sp>
      <p:sp>
        <p:nvSpPr>
          <p:cNvPr id="9" name="矩形 9"/>
          <p:cNvSpPr/>
          <p:nvPr/>
        </p:nvSpPr>
        <p:spPr>
          <a:xfrm>
            <a:off x="328379" y="3556348"/>
            <a:ext cx="7119253" cy="400114"/>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1200"/>
              </a:spcBef>
              <a:spcAft>
                <a:spcPts val="0"/>
              </a:spcAft>
              <a:buNone/>
              <a:tabLst/>
              <a:defRPr sz="1800" b="0" i="0" u="none" strike="noStrike" kern="0" cap="none" spc="0" baseline="0">
                <a:solidFill>
                  <a:srgbClr val="000000"/>
                </a:solidFill>
                <a:uFillTx/>
              </a:defRPr>
            </a:pPr>
            <a:r>
              <a:rPr lang="en-US" sz="2000" b="0" i="0" u="none" strike="noStrike" kern="0" cap="none" spc="0" baseline="0">
                <a:solidFill>
                  <a:srgbClr val="0000FF"/>
                </a:solidFill>
                <a:uFillTx/>
                <a:latin typeface="Times New Roman" pitchFamily="18"/>
                <a:ea typeface="標楷體" pitchFamily="65"/>
                <a:cs typeface="Times New Roman" pitchFamily="18"/>
              </a:rPr>
              <a:t>60</a:t>
            </a:r>
            <a:r>
              <a:rPr lang="zh-TW" sz="2000" b="0" i="0" u="none" strike="noStrike" kern="0" cap="none" spc="0" baseline="0">
                <a:solidFill>
                  <a:srgbClr val="0000FF"/>
                </a:solidFill>
                <a:uFillTx/>
                <a:latin typeface="Times New Roman" pitchFamily="18"/>
                <a:ea typeface="標楷體" pitchFamily="65"/>
                <a:cs typeface="Times New Roman" pitchFamily="18"/>
              </a:rPr>
              <a:t>公分處球的線速度</a:t>
            </a:r>
            <a:r>
              <a:rPr lang="zh-TW" sz="2000" b="1" i="0" u="none" strike="noStrike" kern="0" cap="none" spc="0" baseline="0">
                <a:solidFill>
                  <a:srgbClr val="0000FF"/>
                </a:solidFill>
                <a:uFillTx/>
                <a:latin typeface="Times New Roman" pitchFamily="18"/>
                <a:ea typeface="新細明體" pitchFamily="18"/>
                <a:cs typeface="Times New Roman" pitchFamily="18"/>
              </a:rPr>
              <a:t>＝</a:t>
            </a:r>
            <a:r>
              <a:rPr lang="en-US" sz="2000" b="0" i="0" u="none" strike="noStrike" kern="0" cap="none" spc="0" baseline="0">
                <a:solidFill>
                  <a:srgbClr val="0000FF"/>
                </a:solidFill>
                <a:uFillTx/>
                <a:latin typeface="Times New Roman" pitchFamily="18"/>
                <a:ea typeface="標楷體" pitchFamily="65"/>
                <a:cs typeface="Times New Roman" pitchFamily="18"/>
              </a:rPr>
              <a:t> 60 (</a:t>
            </a:r>
            <a:r>
              <a:rPr lang="zh-TW" sz="2000" b="0" i="0" u="none" strike="noStrike" kern="0" cap="none" spc="0" baseline="0">
                <a:solidFill>
                  <a:srgbClr val="0000FF"/>
                </a:solidFill>
                <a:uFillTx/>
                <a:latin typeface="Times New Roman" pitchFamily="18"/>
                <a:ea typeface="標楷體" pitchFamily="65"/>
                <a:cs typeface="Times New Roman" pitchFamily="18"/>
              </a:rPr>
              <a:t>公分</a:t>
            </a:r>
            <a:r>
              <a:rPr lang="en-US" sz="2000" b="0" i="0" u="none" strike="noStrike" kern="0" cap="none" spc="0" baseline="0">
                <a:solidFill>
                  <a:srgbClr val="0000FF"/>
                </a:solidFill>
                <a:uFillTx/>
                <a:latin typeface="Times New Roman" pitchFamily="18"/>
                <a:ea typeface="標楷體" pitchFamily="65"/>
                <a:cs typeface="Times New Roman" pitchFamily="18"/>
              </a:rPr>
              <a:t>)</a:t>
            </a:r>
            <a:r>
              <a:rPr lang="zh-TW" sz="2000" b="0" i="0" u="none" strike="noStrike" kern="0" cap="none" spc="0" baseline="0">
                <a:solidFill>
                  <a:srgbClr val="0000FF"/>
                </a:solidFill>
                <a:uFillTx/>
                <a:latin typeface="Times New Roman" pitchFamily="18"/>
                <a:ea typeface="標楷體" pitchFamily="65"/>
                <a:cs typeface="Times New Roman" pitchFamily="18"/>
              </a:rPr>
              <a:t>ｘ</a:t>
            </a:r>
            <a:r>
              <a:rPr lang="en-US" sz="2000" b="0" i="0" u="none" strike="noStrike" kern="0" cap="none" spc="0" baseline="0">
                <a:solidFill>
                  <a:srgbClr val="0000FF"/>
                </a:solidFill>
                <a:uFillTx/>
                <a:latin typeface="Times New Roman" pitchFamily="18"/>
                <a:ea typeface="標楷體" pitchFamily="65"/>
                <a:cs typeface="Times New Roman" pitchFamily="18"/>
              </a:rPr>
              <a:t>5 (</a:t>
            </a:r>
            <a:r>
              <a:rPr lang="zh-TW" sz="2000" b="0" i="0" u="none" strike="noStrike" kern="0" cap="none" spc="0" baseline="0">
                <a:solidFill>
                  <a:srgbClr val="0000FF"/>
                </a:solidFill>
                <a:uFillTx/>
                <a:latin typeface="Times New Roman" pitchFamily="18"/>
                <a:ea typeface="標楷體" pitchFamily="65"/>
                <a:cs typeface="Times New Roman" pitchFamily="18"/>
              </a:rPr>
              <a:t>弧度</a:t>
            </a:r>
            <a:r>
              <a:rPr lang="en-US" sz="2000" b="0" i="0" u="none" strike="noStrike" kern="0" cap="none" spc="0" baseline="0">
                <a:solidFill>
                  <a:srgbClr val="0000FF"/>
                </a:solidFill>
                <a:uFillTx/>
                <a:latin typeface="Times New Roman" pitchFamily="18"/>
                <a:ea typeface="標楷體" pitchFamily="65"/>
                <a:cs typeface="Times New Roman" pitchFamily="18"/>
              </a:rPr>
              <a:t>/</a:t>
            </a:r>
            <a:r>
              <a:rPr lang="zh-TW" sz="2000" b="0" i="0" u="none" strike="noStrike" kern="0" cap="none" spc="0" baseline="0">
                <a:solidFill>
                  <a:srgbClr val="0000FF"/>
                </a:solidFill>
                <a:uFillTx/>
                <a:latin typeface="Times New Roman" pitchFamily="18"/>
                <a:ea typeface="標楷體" pitchFamily="65"/>
                <a:cs typeface="Times New Roman" pitchFamily="18"/>
              </a:rPr>
              <a:t>秒</a:t>
            </a:r>
            <a:r>
              <a:rPr lang="en-US" sz="2000" b="0" i="0" u="none" strike="noStrike" kern="0" cap="none" spc="0" baseline="0">
                <a:solidFill>
                  <a:srgbClr val="0000FF"/>
                </a:solidFill>
                <a:uFillTx/>
                <a:latin typeface="Times New Roman" pitchFamily="18"/>
                <a:ea typeface="標楷體" pitchFamily="65"/>
                <a:cs typeface="Times New Roman" pitchFamily="18"/>
              </a:rPr>
              <a:t>)</a:t>
            </a:r>
            <a:r>
              <a:rPr lang="zh-TW" sz="2000" b="1" i="0" u="none" strike="noStrike" kern="0" cap="none" spc="0" baseline="0">
                <a:solidFill>
                  <a:srgbClr val="0000FF"/>
                </a:solidFill>
                <a:uFillTx/>
                <a:latin typeface="Times New Roman" pitchFamily="18"/>
                <a:ea typeface="新細明體" pitchFamily="18"/>
                <a:cs typeface="Times New Roman" pitchFamily="18"/>
              </a:rPr>
              <a:t> ＝</a:t>
            </a:r>
            <a:r>
              <a:rPr lang="en-US" sz="2000" b="1" i="0" u="none" strike="noStrike" kern="0" cap="none" spc="0" baseline="0">
                <a:solidFill>
                  <a:srgbClr val="0000FF"/>
                </a:solidFill>
                <a:uFillTx/>
                <a:latin typeface="Times New Roman" pitchFamily="18"/>
                <a:ea typeface="新細明體" pitchFamily="18"/>
                <a:cs typeface="Times New Roman" pitchFamily="18"/>
              </a:rPr>
              <a:t> </a:t>
            </a:r>
            <a:r>
              <a:rPr lang="en-US" sz="2000" b="0" i="0" u="none" strike="noStrike" kern="0" cap="none" spc="0" baseline="0">
                <a:solidFill>
                  <a:srgbClr val="FF0000"/>
                </a:solidFill>
                <a:uFillTx/>
                <a:latin typeface="Times New Roman" pitchFamily="18"/>
                <a:ea typeface="新細明體" pitchFamily="18"/>
                <a:cs typeface="Times New Roman" pitchFamily="18"/>
              </a:rPr>
              <a:t>300 (</a:t>
            </a:r>
            <a:r>
              <a:rPr lang="zh-TW" sz="2000" b="0" i="0" u="none" strike="noStrike" kern="0" cap="none" spc="0" baseline="0">
                <a:solidFill>
                  <a:srgbClr val="FF0000"/>
                </a:solidFill>
                <a:uFillTx/>
                <a:latin typeface="Times New Roman" pitchFamily="18"/>
                <a:ea typeface="標楷體" pitchFamily="65"/>
                <a:cs typeface="Times New Roman" pitchFamily="18"/>
              </a:rPr>
              <a:t>公分</a:t>
            </a:r>
            <a:r>
              <a:rPr lang="en-US" sz="2000" b="0" i="0" u="none" strike="noStrike" kern="0" cap="none" spc="0" baseline="0">
                <a:solidFill>
                  <a:srgbClr val="FF0000"/>
                </a:solidFill>
                <a:uFillTx/>
                <a:latin typeface="Times New Roman" pitchFamily="18"/>
                <a:ea typeface="標楷體" pitchFamily="65"/>
                <a:cs typeface="Times New Roman" pitchFamily="18"/>
              </a:rPr>
              <a:t>/</a:t>
            </a:r>
            <a:r>
              <a:rPr lang="zh-TW" sz="2000" b="0" i="0" u="none" strike="noStrike" kern="0" cap="none" spc="0" baseline="0">
                <a:solidFill>
                  <a:srgbClr val="FF0000"/>
                </a:solidFill>
                <a:uFillTx/>
                <a:latin typeface="Times New Roman" pitchFamily="18"/>
                <a:ea typeface="標楷體" pitchFamily="65"/>
                <a:cs typeface="Times New Roman" pitchFamily="18"/>
              </a:rPr>
              <a:t>秒</a:t>
            </a:r>
            <a:r>
              <a:rPr lang="en-US" sz="2000" b="0" i="0" u="none" strike="noStrike" kern="0" cap="none" spc="0" baseline="0">
                <a:solidFill>
                  <a:srgbClr val="FF0000"/>
                </a:solidFill>
                <a:uFillTx/>
                <a:latin typeface="Times New Roman" pitchFamily="18"/>
                <a:ea typeface="新細明體" pitchFamily="18"/>
                <a:cs typeface="Times New Roman" pitchFamily="18"/>
              </a:rPr>
              <a:t>)</a:t>
            </a:r>
            <a:endParaRPr lang="en-US" sz="2000" b="0" i="0" u="none" strike="noStrike" kern="0" cap="none" spc="0" baseline="0">
              <a:solidFill>
                <a:srgbClr val="FF0000"/>
              </a:solidFill>
              <a:uFillTx/>
              <a:latin typeface="Times New Roman" pitchFamily="18"/>
              <a:ea typeface="標楷體" pitchFamily="65"/>
              <a:cs typeface="Times New Roman" pitchFamily="18"/>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name="Slide161">
    <p:spTree>
      <p:nvGrpSpPr>
        <p:cNvPr id="1" name=""/>
        <p:cNvGrpSpPr/>
        <p:nvPr/>
      </p:nvGrpSpPr>
      <p:grpSpPr>
        <a:xfrm>
          <a:off x="0" y="0"/>
          <a:ext cx="0" cy="0"/>
          <a:chOff x="0" y="0"/>
          <a:chExt cx="0" cy="0"/>
        </a:xfrm>
      </p:grpSpPr>
      <p:sp>
        <p:nvSpPr>
          <p:cNvPr id="2" name="Rectangle 2"/>
          <p:cNvSpPr txBox="1">
            <a:spLocks noGrp="1"/>
          </p:cNvSpPr>
          <p:nvPr>
            <p:ph idx="1"/>
          </p:nvPr>
        </p:nvSpPr>
        <p:spPr>
          <a:xfrm>
            <a:off x="524161" y="427619"/>
            <a:ext cx="8229600" cy="4525959"/>
          </a:xfrm>
        </p:spPr>
        <p:txBody>
          <a:bodyPr/>
          <a:lstStyle/>
          <a:p>
            <a:pPr lvl="0">
              <a:lnSpc>
                <a:spcPct val="80000"/>
              </a:lnSpc>
            </a:pPr>
            <a:r>
              <a:rPr lang="zh-TW" sz="2400">
                <a:latin typeface="Times New Roman" pitchFamily="18"/>
                <a:cs typeface="Times New Roman" pitchFamily="18"/>
              </a:rPr>
              <a:t>例題　兩個球被球棒連續打中，第一球在球棒距旋轉軸</a:t>
            </a:r>
            <a:r>
              <a:rPr lang="en-US" sz="2400">
                <a:latin typeface="Times New Roman" pitchFamily="18"/>
                <a:cs typeface="Times New Roman" pitchFamily="18"/>
              </a:rPr>
              <a:t>40</a:t>
            </a:r>
            <a:r>
              <a:rPr lang="zh-TW" sz="2400">
                <a:latin typeface="Times New Roman" pitchFamily="18"/>
                <a:cs typeface="Times New Roman" pitchFamily="18"/>
              </a:rPr>
              <a:t>公分處被打中，第二球在距旋轉軸</a:t>
            </a:r>
            <a:r>
              <a:rPr lang="en-US" sz="2400">
                <a:latin typeface="Times New Roman" pitchFamily="18"/>
                <a:cs typeface="Times New Roman" pitchFamily="18"/>
              </a:rPr>
              <a:t>60</a:t>
            </a:r>
            <a:r>
              <a:rPr lang="zh-TW" sz="2400">
                <a:latin typeface="Times New Roman" pitchFamily="18"/>
                <a:cs typeface="Times New Roman" pitchFamily="18"/>
              </a:rPr>
              <a:t>公分處被打中，若兩球被打中的瞬間，球棒的角速度是</a:t>
            </a:r>
            <a:r>
              <a:rPr lang="en-US" sz="2400">
                <a:latin typeface="Times New Roman" pitchFamily="18"/>
                <a:cs typeface="Times New Roman" pitchFamily="18"/>
              </a:rPr>
              <a:t>5</a:t>
            </a:r>
            <a:r>
              <a:rPr lang="zh-TW" sz="2400">
                <a:solidFill>
                  <a:srgbClr val="FF0000"/>
                </a:solidFill>
                <a:latin typeface="Times New Roman" pitchFamily="18"/>
                <a:cs typeface="Times New Roman" pitchFamily="18"/>
              </a:rPr>
              <a:t>弧度</a:t>
            </a:r>
            <a:r>
              <a:rPr lang="en-US" sz="2400">
                <a:solidFill>
                  <a:srgbClr val="FF0000"/>
                </a:solidFill>
                <a:latin typeface="Times New Roman" pitchFamily="18"/>
                <a:cs typeface="Times New Roman" pitchFamily="18"/>
              </a:rPr>
              <a:t>/</a:t>
            </a:r>
            <a:r>
              <a:rPr lang="zh-TW" sz="2400">
                <a:solidFill>
                  <a:srgbClr val="FF0000"/>
                </a:solidFill>
                <a:latin typeface="Times New Roman" pitchFamily="18"/>
                <a:cs typeface="Times New Roman" pitchFamily="18"/>
              </a:rPr>
              <a:t>秒</a:t>
            </a:r>
            <a:r>
              <a:rPr lang="zh-TW" sz="2400">
                <a:latin typeface="Times New Roman" pitchFamily="18"/>
                <a:cs typeface="Times New Roman" pitchFamily="18"/>
              </a:rPr>
              <a:t>的，請問球棒在兩個打擊點的線速度？</a:t>
            </a:r>
            <a:endParaRPr lang="en-US" sz="2400" baseline="30000">
              <a:latin typeface="Times New Roman" pitchFamily="18"/>
              <a:cs typeface="Times New Roman" pitchFamily="18"/>
            </a:endParaRPr>
          </a:p>
          <a:p>
            <a:pPr lvl="0">
              <a:lnSpc>
                <a:spcPct val="80000"/>
              </a:lnSpc>
            </a:pPr>
            <a:endParaRPr lang="en-US" sz="2400">
              <a:latin typeface="Times New Roman" pitchFamily="18"/>
              <a:cs typeface="Times New Roman" pitchFamily="18"/>
            </a:endParaRPr>
          </a:p>
        </p:txBody>
      </p:sp>
      <p:grpSp>
        <p:nvGrpSpPr>
          <p:cNvPr id="3" name="群組 7"/>
          <p:cNvGrpSpPr/>
          <p:nvPr/>
        </p:nvGrpSpPr>
        <p:grpSpPr>
          <a:xfrm>
            <a:off x="4898596" y="4407499"/>
            <a:ext cx="4403146" cy="2641884"/>
            <a:chOff x="4898596" y="4407499"/>
            <a:chExt cx="4403146" cy="2641884"/>
          </a:xfrm>
        </p:grpSpPr>
        <p:pic>
          <p:nvPicPr>
            <p:cNvPr id="4" name="Picture 2" descr="ãbaseball battingãçåçæå°çµæ"/>
            <p:cNvPicPr>
              <a:picLocks noChangeAspect="1"/>
            </p:cNvPicPr>
            <p:nvPr/>
          </p:nvPicPr>
          <p:blipFill>
            <a:blip r:embed="rId3"/>
            <a:srcRect/>
            <a:stretch>
              <a:fillRect/>
            </a:stretch>
          </p:blipFill>
          <p:spPr>
            <a:xfrm>
              <a:off x="4898596" y="4407499"/>
              <a:ext cx="4403146" cy="2641884"/>
            </a:xfrm>
            <a:prstGeom prst="rect">
              <a:avLst/>
            </a:prstGeom>
            <a:noFill/>
            <a:ln cap="flat">
              <a:noFill/>
            </a:ln>
          </p:spPr>
        </p:pic>
        <p:sp>
          <p:nvSpPr>
            <p:cNvPr id="5" name="橢圓 2"/>
            <p:cNvSpPr/>
            <p:nvPr/>
          </p:nvSpPr>
          <p:spPr>
            <a:xfrm>
              <a:off x="6016203" y="5834868"/>
              <a:ext cx="258619" cy="25861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0000"/>
            </a:solidFill>
            <a:ln w="12701" cap="flat">
              <a:solidFill>
                <a:srgbClr val="FFC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等线"/>
                <a:ea typeface="等线" pitchFamily="2"/>
              </a:endParaRPr>
            </a:p>
          </p:txBody>
        </p:sp>
        <p:sp>
          <p:nvSpPr>
            <p:cNvPr id="6" name="橢圓 4"/>
            <p:cNvSpPr/>
            <p:nvPr/>
          </p:nvSpPr>
          <p:spPr>
            <a:xfrm>
              <a:off x="6584237" y="5751740"/>
              <a:ext cx="258619" cy="25861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0000"/>
            </a:solidFill>
            <a:ln w="12701" cap="flat">
              <a:solidFill>
                <a:srgbClr val="FFC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等线"/>
                <a:ea typeface="等线" pitchFamily="2"/>
              </a:endParaRPr>
            </a:p>
          </p:txBody>
        </p:sp>
      </p:grpSp>
      <p:sp>
        <p:nvSpPr>
          <p:cNvPr id="7" name="Text Box 4"/>
          <p:cNvSpPr txBox="1"/>
          <p:nvPr/>
        </p:nvSpPr>
        <p:spPr>
          <a:xfrm>
            <a:off x="236921" y="1782156"/>
            <a:ext cx="4546597" cy="140294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1700"/>
              </a:spcBef>
              <a:spcAft>
                <a:spcPts val="0"/>
              </a:spcAft>
              <a:buNone/>
              <a:tabLst/>
              <a:defRPr sz="1800" b="0" i="0" u="none" strike="noStrike" kern="0" cap="none" spc="0" baseline="0">
                <a:solidFill>
                  <a:srgbClr val="000000"/>
                </a:solidFill>
                <a:uFillTx/>
              </a:defRPr>
            </a:pPr>
            <a:r>
              <a:rPr lang="en-US" sz="2800" b="1" i="0" u="none" strike="noStrike" kern="1200" cap="none" spc="0" baseline="0">
                <a:solidFill>
                  <a:srgbClr val="0000FF"/>
                </a:solidFill>
                <a:uFillTx/>
                <a:latin typeface="Times New Roman" pitchFamily="18"/>
                <a:ea typeface="新細明體" pitchFamily="18"/>
                <a:cs typeface="Times New Roman" pitchFamily="18"/>
              </a:rPr>
              <a:t>  V</a:t>
            </a:r>
            <a:r>
              <a:rPr lang="zh-TW" sz="2800" b="1" i="0" u="none" strike="noStrike" kern="1200" cap="none" spc="0" baseline="0">
                <a:solidFill>
                  <a:srgbClr val="0000FF"/>
                </a:solidFill>
                <a:uFillTx/>
                <a:latin typeface="Times New Roman" pitchFamily="18"/>
                <a:ea typeface="新細明體" pitchFamily="18"/>
                <a:cs typeface="Times New Roman" pitchFamily="18"/>
              </a:rPr>
              <a:t>＝</a:t>
            </a:r>
            <a:r>
              <a:rPr lang="en-US" sz="2800" b="1" i="0" u="none" strike="noStrike" kern="1200" cap="none" spc="0" baseline="0">
                <a:solidFill>
                  <a:srgbClr val="0000FF"/>
                </a:solidFill>
                <a:uFillTx/>
                <a:latin typeface="Times New Roman" pitchFamily="18"/>
                <a:ea typeface="新細明體" pitchFamily="18"/>
                <a:cs typeface="Times New Roman" pitchFamily="18"/>
              </a:rPr>
              <a:t>r ω</a:t>
            </a:r>
          </a:p>
          <a:p>
            <a:pPr marL="0" marR="0" lvl="0" indent="0" algn="l" defTabSz="914400" rtl="0" fontAlgn="auto" hangingPunct="1">
              <a:lnSpc>
                <a:spcPct val="100000"/>
              </a:lnSpc>
              <a:spcBef>
                <a:spcPts val="1200"/>
              </a:spcBef>
              <a:spcAft>
                <a:spcPts val="0"/>
              </a:spcAft>
              <a:buNone/>
              <a:tabLst/>
              <a:defRPr sz="1800" b="0" i="0" u="none" strike="noStrike" kern="0" cap="none" spc="0" baseline="0">
                <a:solidFill>
                  <a:srgbClr val="000000"/>
                </a:solidFill>
                <a:uFillTx/>
              </a:defRPr>
            </a:pPr>
            <a:r>
              <a:rPr lang="zh-TW" sz="2000" b="0" i="0" u="none" strike="noStrike" kern="1200" cap="none" spc="0" baseline="0">
                <a:solidFill>
                  <a:srgbClr val="0000FF"/>
                </a:solidFill>
                <a:uFillTx/>
                <a:latin typeface="Arial" pitchFamily="34"/>
                <a:ea typeface="標楷體" pitchFamily="65"/>
                <a:cs typeface="Arial" pitchFamily="34"/>
              </a:rPr>
              <a:t>線速度</a:t>
            </a:r>
            <a:r>
              <a:rPr lang="zh-TW" sz="2000" b="1" i="0" u="none" strike="noStrike" kern="0" cap="none" spc="0" baseline="0">
                <a:solidFill>
                  <a:srgbClr val="0000FF"/>
                </a:solidFill>
                <a:uFillTx/>
                <a:latin typeface="Arial" pitchFamily="34"/>
                <a:ea typeface="新細明體" pitchFamily="18"/>
                <a:cs typeface="Arial" pitchFamily="34"/>
              </a:rPr>
              <a:t>＝</a:t>
            </a:r>
            <a:r>
              <a:rPr lang="zh-TW" sz="2000" b="0" i="0" u="none" strike="noStrike" kern="0" cap="none" spc="0" baseline="0">
                <a:solidFill>
                  <a:srgbClr val="0000FF"/>
                </a:solidFill>
                <a:uFillTx/>
                <a:latin typeface="Arial" pitchFamily="34"/>
                <a:ea typeface="標楷體" pitchFamily="65"/>
                <a:cs typeface="Arial" pitchFamily="34"/>
              </a:rPr>
              <a:t>旋轉半徑ｘ角速度</a:t>
            </a:r>
            <a:endParaRPr lang="en-US" sz="2000" b="0" i="0" u="none" strike="noStrike" kern="0" cap="none" spc="0" baseline="0">
              <a:solidFill>
                <a:srgbClr val="0000FF"/>
              </a:solidFill>
              <a:uFillTx/>
              <a:latin typeface="Arial" pitchFamily="34"/>
              <a:ea typeface="標楷體" pitchFamily="65"/>
              <a:cs typeface="Arial" pitchFamily="34"/>
            </a:endParaRPr>
          </a:p>
          <a:p>
            <a:pPr marL="0" marR="0" lvl="0" indent="0" algn="l" defTabSz="914400" rtl="0" fontAlgn="auto" hangingPunct="1">
              <a:lnSpc>
                <a:spcPct val="100000"/>
              </a:lnSpc>
              <a:spcBef>
                <a:spcPts val="110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FF"/>
              </a:solidFill>
              <a:uFillTx/>
              <a:latin typeface="標楷體" pitchFamily="65"/>
              <a:ea typeface="新細明體" pitchFamily="18"/>
            </a:endParaRPr>
          </a:p>
        </p:txBody>
      </p:sp>
      <p:sp>
        <p:nvSpPr>
          <p:cNvPr id="8" name="矩形 6"/>
          <p:cNvSpPr/>
          <p:nvPr/>
        </p:nvSpPr>
        <p:spPr>
          <a:xfrm>
            <a:off x="328379" y="3051489"/>
            <a:ext cx="8706230" cy="400114"/>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1200"/>
              </a:spcBef>
              <a:spcAft>
                <a:spcPts val="0"/>
              </a:spcAft>
              <a:buNone/>
              <a:tabLst/>
              <a:defRPr sz="1800" b="0" i="0" u="none" strike="noStrike" kern="0" cap="none" spc="0" baseline="0">
                <a:solidFill>
                  <a:srgbClr val="000000"/>
                </a:solidFill>
                <a:uFillTx/>
              </a:defRPr>
            </a:pPr>
            <a:r>
              <a:rPr lang="en-US" sz="2000" b="0" i="0" u="none" strike="noStrike" kern="0" cap="none" spc="0" baseline="0">
                <a:solidFill>
                  <a:srgbClr val="0000FF"/>
                </a:solidFill>
                <a:uFillTx/>
                <a:latin typeface="Times New Roman" pitchFamily="18"/>
                <a:ea typeface="標楷體" pitchFamily="65"/>
                <a:cs typeface="Times New Roman" pitchFamily="18"/>
              </a:rPr>
              <a:t>40</a:t>
            </a:r>
            <a:r>
              <a:rPr lang="zh-TW" sz="2000" b="0" i="0" u="none" strike="noStrike" kern="0" cap="none" spc="0" baseline="0">
                <a:solidFill>
                  <a:srgbClr val="0000FF"/>
                </a:solidFill>
                <a:uFillTx/>
                <a:latin typeface="Times New Roman" pitchFamily="18"/>
                <a:ea typeface="標楷體" pitchFamily="65"/>
                <a:cs typeface="Times New Roman" pitchFamily="18"/>
              </a:rPr>
              <a:t>公分處球的線速度</a:t>
            </a:r>
            <a:r>
              <a:rPr lang="zh-TW" sz="2000" b="1" i="0" u="none" strike="noStrike" kern="0" cap="none" spc="0" baseline="0">
                <a:solidFill>
                  <a:srgbClr val="0000FF"/>
                </a:solidFill>
                <a:uFillTx/>
                <a:latin typeface="Times New Roman" pitchFamily="18"/>
                <a:ea typeface="新細明體" pitchFamily="18"/>
                <a:cs typeface="Times New Roman" pitchFamily="18"/>
              </a:rPr>
              <a:t>＝</a:t>
            </a:r>
            <a:r>
              <a:rPr lang="en-US" sz="2000" b="0" i="0" u="none" strike="noStrike" kern="0" cap="none" spc="0" baseline="0">
                <a:solidFill>
                  <a:srgbClr val="0000FF"/>
                </a:solidFill>
                <a:uFillTx/>
                <a:latin typeface="Times New Roman" pitchFamily="18"/>
                <a:ea typeface="標楷體" pitchFamily="65"/>
                <a:cs typeface="Times New Roman" pitchFamily="18"/>
              </a:rPr>
              <a:t> 40 (</a:t>
            </a:r>
            <a:r>
              <a:rPr lang="zh-TW" sz="2000" b="0" i="0" u="none" strike="noStrike" kern="0" cap="none" spc="0" baseline="0">
                <a:solidFill>
                  <a:srgbClr val="0000FF"/>
                </a:solidFill>
                <a:uFillTx/>
                <a:latin typeface="Times New Roman" pitchFamily="18"/>
                <a:ea typeface="標楷體" pitchFamily="65"/>
                <a:cs typeface="Times New Roman" pitchFamily="18"/>
              </a:rPr>
              <a:t>公分</a:t>
            </a:r>
            <a:r>
              <a:rPr lang="en-US" sz="2000" b="0" i="0" u="none" strike="noStrike" kern="0" cap="none" spc="0" baseline="0">
                <a:solidFill>
                  <a:srgbClr val="0000FF"/>
                </a:solidFill>
                <a:uFillTx/>
                <a:latin typeface="Times New Roman" pitchFamily="18"/>
                <a:ea typeface="標楷體" pitchFamily="65"/>
                <a:cs typeface="Times New Roman" pitchFamily="18"/>
              </a:rPr>
              <a:t>)</a:t>
            </a:r>
            <a:r>
              <a:rPr lang="zh-TW" sz="2000" b="0" i="0" u="none" strike="noStrike" kern="0" cap="none" spc="0" baseline="0">
                <a:solidFill>
                  <a:srgbClr val="0000FF"/>
                </a:solidFill>
                <a:uFillTx/>
                <a:latin typeface="Times New Roman" pitchFamily="18"/>
                <a:ea typeface="標楷體" pitchFamily="65"/>
                <a:cs typeface="Times New Roman" pitchFamily="18"/>
              </a:rPr>
              <a:t>ｘ</a:t>
            </a:r>
            <a:r>
              <a:rPr lang="en-US" sz="2000" b="0" i="0" u="none" strike="noStrike" kern="0" cap="none" spc="0" baseline="0">
                <a:solidFill>
                  <a:srgbClr val="0000FF"/>
                </a:solidFill>
                <a:uFillTx/>
                <a:latin typeface="Times New Roman" pitchFamily="18"/>
                <a:ea typeface="標楷體" pitchFamily="65"/>
                <a:cs typeface="Times New Roman" pitchFamily="18"/>
              </a:rPr>
              <a:t>5 (</a:t>
            </a:r>
            <a:r>
              <a:rPr lang="zh-TW" sz="2000" b="0" i="0" u="none" strike="noStrike" kern="0" cap="none" spc="0" baseline="0">
                <a:solidFill>
                  <a:srgbClr val="0000FF"/>
                </a:solidFill>
                <a:uFillTx/>
                <a:latin typeface="Times New Roman" pitchFamily="18"/>
                <a:ea typeface="標楷體" pitchFamily="65"/>
                <a:cs typeface="Times New Roman" pitchFamily="18"/>
              </a:rPr>
              <a:t>弧度</a:t>
            </a:r>
            <a:r>
              <a:rPr lang="en-US" sz="2000" b="0" i="0" u="none" strike="noStrike" kern="0" cap="none" spc="0" baseline="0">
                <a:solidFill>
                  <a:srgbClr val="0000FF"/>
                </a:solidFill>
                <a:uFillTx/>
                <a:latin typeface="Times New Roman" pitchFamily="18"/>
                <a:ea typeface="標楷體" pitchFamily="65"/>
                <a:cs typeface="Times New Roman" pitchFamily="18"/>
              </a:rPr>
              <a:t>/</a:t>
            </a:r>
            <a:r>
              <a:rPr lang="zh-TW" sz="2000" b="0" i="0" u="none" strike="noStrike" kern="0" cap="none" spc="0" baseline="0">
                <a:solidFill>
                  <a:srgbClr val="0000FF"/>
                </a:solidFill>
                <a:uFillTx/>
                <a:latin typeface="Times New Roman" pitchFamily="18"/>
                <a:ea typeface="標楷體" pitchFamily="65"/>
                <a:cs typeface="Times New Roman" pitchFamily="18"/>
              </a:rPr>
              <a:t>秒</a:t>
            </a:r>
            <a:r>
              <a:rPr lang="en-US" sz="2000" b="0" i="0" u="none" strike="noStrike" kern="0" cap="none" spc="0" baseline="0">
                <a:solidFill>
                  <a:srgbClr val="0000FF"/>
                </a:solidFill>
                <a:uFillTx/>
                <a:latin typeface="Times New Roman" pitchFamily="18"/>
                <a:ea typeface="標楷體" pitchFamily="65"/>
                <a:cs typeface="Times New Roman" pitchFamily="18"/>
              </a:rPr>
              <a:t>)</a:t>
            </a:r>
            <a:r>
              <a:rPr lang="zh-TW" sz="2000" b="1" i="0" u="none" strike="noStrike" kern="0" cap="none" spc="0" baseline="0">
                <a:solidFill>
                  <a:srgbClr val="0000FF"/>
                </a:solidFill>
                <a:uFillTx/>
                <a:latin typeface="Times New Roman" pitchFamily="18"/>
                <a:ea typeface="新細明體" pitchFamily="18"/>
                <a:cs typeface="Times New Roman" pitchFamily="18"/>
              </a:rPr>
              <a:t> ＝</a:t>
            </a:r>
            <a:r>
              <a:rPr lang="en-US" sz="2000" b="1" i="0" u="none" strike="noStrike" kern="0" cap="none" spc="0" baseline="0">
                <a:solidFill>
                  <a:srgbClr val="0000FF"/>
                </a:solidFill>
                <a:uFillTx/>
                <a:latin typeface="Times New Roman" pitchFamily="18"/>
                <a:ea typeface="新細明體" pitchFamily="18"/>
                <a:cs typeface="Times New Roman" pitchFamily="18"/>
              </a:rPr>
              <a:t> </a:t>
            </a:r>
            <a:r>
              <a:rPr lang="en-US" sz="2000" b="0" i="0" u="none" strike="noStrike" kern="0" cap="none" spc="0" baseline="0">
                <a:solidFill>
                  <a:srgbClr val="FF0000"/>
                </a:solidFill>
                <a:uFillTx/>
                <a:latin typeface="Times New Roman" pitchFamily="18"/>
                <a:ea typeface="新細明體" pitchFamily="18"/>
                <a:cs typeface="Times New Roman" pitchFamily="18"/>
              </a:rPr>
              <a:t>200 (</a:t>
            </a:r>
            <a:r>
              <a:rPr lang="zh-TW" sz="2000" b="0" i="0" u="none" strike="noStrike" kern="0" cap="none" spc="0" baseline="0">
                <a:solidFill>
                  <a:srgbClr val="FF0000"/>
                </a:solidFill>
                <a:uFillTx/>
                <a:latin typeface="Times New Roman" pitchFamily="18"/>
                <a:ea typeface="標楷體" pitchFamily="65"/>
                <a:cs typeface="Times New Roman" pitchFamily="18"/>
              </a:rPr>
              <a:t>公分</a:t>
            </a:r>
            <a:r>
              <a:rPr lang="en-US" sz="2000" b="0" i="0" u="none" strike="noStrike" kern="0" cap="none" spc="0" baseline="0">
                <a:solidFill>
                  <a:srgbClr val="FF0000"/>
                </a:solidFill>
                <a:uFillTx/>
                <a:latin typeface="Times New Roman" pitchFamily="18"/>
                <a:ea typeface="標楷體" pitchFamily="65"/>
                <a:cs typeface="Times New Roman" pitchFamily="18"/>
              </a:rPr>
              <a:t>/</a:t>
            </a:r>
            <a:r>
              <a:rPr lang="zh-TW" sz="2000" b="0" i="0" u="none" strike="noStrike" kern="0" cap="none" spc="0" baseline="0">
                <a:solidFill>
                  <a:srgbClr val="FF0000"/>
                </a:solidFill>
                <a:uFillTx/>
                <a:latin typeface="Times New Roman" pitchFamily="18"/>
                <a:ea typeface="標楷體" pitchFamily="65"/>
                <a:cs typeface="Times New Roman" pitchFamily="18"/>
              </a:rPr>
              <a:t>秒</a:t>
            </a:r>
            <a:r>
              <a:rPr lang="en-US" sz="2000" b="0" i="0" u="none" strike="noStrike" kern="0" cap="none" spc="0" baseline="0">
                <a:solidFill>
                  <a:srgbClr val="FF0000"/>
                </a:solidFill>
                <a:uFillTx/>
                <a:latin typeface="Times New Roman" pitchFamily="18"/>
                <a:ea typeface="新細明體" pitchFamily="18"/>
                <a:cs typeface="Times New Roman" pitchFamily="18"/>
              </a:rPr>
              <a:t>) </a:t>
            </a:r>
            <a:r>
              <a:rPr lang="zh-TW" sz="2000" b="1" i="0" u="none" strike="noStrike" kern="0" cap="none" spc="0" baseline="0">
                <a:solidFill>
                  <a:srgbClr val="0000FF"/>
                </a:solidFill>
                <a:uFillTx/>
                <a:latin typeface="Times New Roman" pitchFamily="18"/>
                <a:ea typeface="新細明體" pitchFamily="18"/>
                <a:cs typeface="Times New Roman" pitchFamily="18"/>
              </a:rPr>
              <a:t>＝</a:t>
            </a:r>
            <a:r>
              <a:rPr lang="en-US" sz="2000" b="0" i="0" u="none" strike="noStrike" kern="0" cap="none" spc="0" baseline="0">
                <a:solidFill>
                  <a:srgbClr val="FF0000"/>
                </a:solidFill>
                <a:uFillTx/>
                <a:latin typeface="Times New Roman" pitchFamily="18"/>
                <a:ea typeface="新細明體" pitchFamily="18"/>
                <a:cs typeface="Times New Roman" pitchFamily="18"/>
              </a:rPr>
              <a:t> </a:t>
            </a:r>
            <a:r>
              <a:rPr lang="en-US" sz="2000" b="0" i="0" u="none" strike="noStrike" kern="0" cap="none" spc="0" baseline="0">
                <a:solidFill>
                  <a:srgbClr val="FF0000"/>
                </a:solidFill>
                <a:uFillTx/>
                <a:latin typeface="Times New Roman" pitchFamily="18"/>
                <a:ea typeface="標楷體" pitchFamily="65"/>
                <a:cs typeface="Times New Roman" pitchFamily="18"/>
              </a:rPr>
              <a:t>2 (</a:t>
            </a:r>
            <a:r>
              <a:rPr lang="zh-TW" sz="2000" b="0" i="0" u="none" strike="noStrike" kern="0" cap="none" spc="0" baseline="0">
                <a:solidFill>
                  <a:srgbClr val="FF0000"/>
                </a:solidFill>
                <a:uFillTx/>
                <a:latin typeface="Times New Roman" pitchFamily="18"/>
                <a:ea typeface="標楷體" pitchFamily="65"/>
                <a:cs typeface="Times New Roman" pitchFamily="18"/>
              </a:rPr>
              <a:t>公尺</a:t>
            </a:r>
            <a:r>
              <a:rPr lang="en-US" sz="2000" b="0" i="0" u="none" strike="noStrike" kern="0" cap="none" spc="0" baseline="0">
                <a:solidFill>
                  <a:srgbClr val="FF0000"/>
                </a:solidFill>
                <a:uFillTx/>
                <a:latin typeface="Times New Roman" pitchFamily="18"/>
                <a:ea typeface="標楷體" pitchFamily="65"/>
                <a:cs typeface="Times New Roman" pitchFamily="18"/>
              </a:rPr>
              <a:t>/</a:t>
            </a:r>
            <a:r>
              <a:rPr lang="zh-TW" sz="2000" b="0" i="0" u="none" strike="noStrike" kern="0" cap="none" spc="0" baseline="0">
                <a:solidFill>
                  <a:srgbClr val="FF0000"/>
                </a:solidFill>
                <a:uFillTx/>
                <a:latin typeface="Times New Roman" pitchFamily="18"/>
                <a:ea typeface="標楷體" pitchFamily="65"/>
                <a:cs typeface="Times New Roman" pitchFamily="18"/>
              </a:rPr>
              <a:t>秒</a:t>
            </a:r>
            <a:r>
              <a:rPr lang="en-US" sz="2000" b="0" i="0" u="none" strike="noStrike" kern="0" cap="none" spc="0" baseline="0">
                <a:solidFill>
                  <a:srgbClr val="FF0000"/>
                </a:solidFill>
                <a:uFillTx/>
                <a:latin typeface="Times New Roman" pitchFamily="18"/>
                <a:ea typeface="標楷體" pitchFamily="65"/>
                <a:cs typeface="Times New Roman" pitchFamily="18"/>
              </a:rPr>
              <a:t>)</a:t>
            </a:r>
            <a:endParaRPr lang="en-US" sz="2000" b="0" i="0" u="none" strike="noStrike" kern="0" cap="none" spc="0" baseline="0">
              <a:solidFill>
                <a:srgbClr val="0000FF"/>
              </a:solidFill>
              <a:uFillTx/>
              <a:latin typeface="Times New Roman" pitchFamily="18"/>
              <a:ea typeface="標楷體" pitchFamily="65"/>
              <a:cs typeface="Times New Roman" pitchFamily="18"/>
            </a:endParaRPr>
          </a:p>
        </p:txBody>
      </p:sp>
      <p:sp>
        <p:nvSpPr>
          <p:cNvPr id="9" name="矩形 9"/>
          <p:cNvSpPr/>
          <p:nvPr/>
        </p:nvSpPr>
        <p:spPr>
          <a:xfrm>
            <a:off x="328379" y="3556348"/>
            <a:ext cx="8706230" cy="400114"/>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1200"/>
              </a:spcBef>
              <a:spcAft>
                <a:spcPts val="0"/>
              </a:spcAft>
              <a:buNone/>
              <a:tabLst/>
              <a:defRPr sz="1800" b="0" i="0" u="none" strike="noStrike" kern="0" cap="none" spc="0" baseline="0">
                <a:solidFill>
                  <a:srgbClr val="000000"/>
                </a:solidFill>
                <a:uFillTx/>
              </a:defRPr>
            </a:pPr>
            <a:r>
              <a:rPr lang="en-US" sz="2000" b="0" i="0" u="none" strike="noStrike" kern="0" cap="none" spc="0" baseline="0">
                <a:solidFill>
                  <a:srgbClr val="0000FF"/>
                </a:solidFill>
                <a:uFillTx/>
                <a:latin typeface="Times New Roman" pitchFamily="18"/>
                <a:ea typeface="標楷體" pitchFamily="65"/>
                <a:cs typeface="Times New Roman" pitchFamily="18"/>
              </a:rPr>
              <a:t>60</a:t>
            </a:r>
            <a:r>
              <a:rPr lang="zh-TW" sz="2000" b="0" i="0" u="none" strike="noStrike" kern="0" cap="none" spc="0" baseline="0">
                <a:solidFill>
                  <a:srgbClr val="0000FF"/>
                </a:solidFill>
                <a:uFillTx/>
                <a:latin typeface="Times New Roman" pitchFamily="18"/>
                <a:ea typeface="標楷體" pitchFamily="65"/>
                <a:cs typeface="Times New Roman" pitchFamily="18"/>
              </a:rPr>
              <a:t>公分處球的線速度</a:t>
            </a:r>
            <a:r>
              <a:rPr lang="zh-TW" sz="2000" b="1" i="0" u="none" strike="noStrike" kern="0" cap="none" spc="0" baseline="0">
                <a:solidFill>
                  <a:srgbClr val="0000FF"/>
                </a:solidFill>
                <a:uFillTx/>
                <a:latin typeface="Times New Roman" pitchFamily="18"/>
                <a:ea typeface="新細明體" pitchFamily="18"/>
                <a:cs typeface="Times New Roman" pitchFamily="18"/>
              </a:rPr>
              <a:t>＝</a:t>
            </a:r>
            <a:r>
              <a:rPr lang="en-US" sz="2000" b="0" i="0" u="none" strike="noStrike" kern="0" cap="none" spc="0" baseline="0">
                <a:solidFill>
                  <a:srgbClr val="0000FF"/>
                </a:solidFill>
                <a:uFillTx/>
                <a:latin typeface="Times New Roman" pitchFamily="18"/>
                <a:ea typeface="標楷體" pitchFamily="65"/>
                <a:cs typeface="Times New Roman" pitchFamily="18"/>
              </a:rPr>
              <a:t> 60 (</a:t>
            </a:r>
            <a:r>
              <a:rPr lang="zh-TW" sz="2000" b="0" i="0" u="none" strike="noStrike" kern="0" cap="none" spc="0" baseline="0">
                <a:solidFill>
                  <a:srgbClr val="0000FF"/>
                </a:solidFill>
                <a:uFillTx/>
                <a:latin typeface="Times New Roman" pitchFamily="18"/>
                <a:ea typeface="標楷體" pitchFamily="65"/>
                <a:cs typeface="Times New Roman" pitchFamily="18"/>
              </a:rPr>
              <a:t>公分</a:t>
            </a:r>
            <a:r>
              <a:rPr lang="en-US" sz="2000" b="0" i="0" u="none" strike="noStrike" kern="0" cap="none" spc="0" baseline="0">
                <a:solidFill>
                  <a:srgbClr val="0000FF"/>
                </a:solidFill>
                <a:uFillTx/>
                <a:latin typeface="Times New Roman" pitchFamily="18"/>
                <a:ea typeface="標楷體" pitchFamily="65"/>
                <a:cs typeface="Times New Roman" pitchFamily="18"/>
              </a:rPr>
              <a:t>)</a:t>
            </a:r>
            <a:r>
              <a:rPr lang="zh-TW" sz="2000" b="0" i="0" u="none" strike="noStrike" kern="0" cap="none" spc="0" baseline="0">
                <a:solidFill>
                  <a:srgbClr val="0000FF"/>
                </a:solidFill>
                <a:uFillTx/>
                <a:latin typeface="Times New Roman" pitchFamily="18"/>
                <a:ea typeface="標楷體" pitchFamily="65"/>
                <a:cs typeface="Times New Roman" pitchFamily="18"/>
              </a:rPr>
              <a:t>ｘ</a:t>
            </a:r>
            <a:r>
              <a:rPr lang="en-US" sz="2000" b="0" i="0" u="none" strike="noStrike" kern="0" cap="none" spc="0" baseline="0">
                <a:solidFill>
                  <a:srgbClr val="0000FF"/>
                </a:solidFill>
                <a:uFillTx/>
                <a:latin typeface="Times New Roman" pitchFamily="18"/>
                <a:ea typeface="標楷體" pitchFamily="65"/>
                <a:cs typeface="Times New Roman" pitchFamily="18"/>
              </a:rPr>
              <a:t>5 (</a:t>
            </a:r>
            <a:r>
              <a:rPr lang="zh-TW" sz="2000" b="0" i="0" u="none" strike="noStrike" kern="0" cap="none" spc="0" baseline="0">
                <a:solidFill>
                  <a:srgbClr val="0000FF"/>
                </a:solidFill>
                <a:uFillTx/>
                <a:latin typeface="Times New Roman" pitchFamily="18"/>
                <a:ea typeface="標楷體" pitchFamily="65"/>
                <a:cs typeface="Times New Roman" pitchFamily="18"/>
              </a:rPr>
              <a:t>弧度</a:t>
            </a:r>
            <a:r>
              <a:rPr lang="en-US" sz="2000" b="0" i="0" u="none" strike="noStrike" kern="0" cap="none" spc="0" baseline="0">
                <a:solidFill>
                  <a:srgbClr val="0000FF"/>
                </a:solidFill>
                <a:uFillTx/>
                <a:latin typeface="Times New Roman" pitchFamily="18"/>
                <a:ea typeface="標楷體" pitchFamily="65"/>
                <a:cs typeface="Times New Roman" pitchFamily="18"/>
              </a:rPr>
              <a:t>/</a:t>
            </a:r>
            <a:r>
              <a:rPr lang="zh-TW" sz="2000" b="0" i="0" u="none" strike="noStrike" kern="0" cap="none" spc="0" baseline="0">
                <a:solidFill>
                  <a:srgbClr val="0000FF"/>
                </a:solidFill>
                <a:uFillTx/>
                <a:latin typeface="Times New Roman" pitchFamily="18"/>
                <a:ea typeface="標楷體" pitchFamily="65"/>
                <a:cs typeface="Times New Roman" pitchFamily="18"/>
              </a:rPr>
              <a:t>秒</a:t>
            </a:r>
            <a:r>
              <a:rPr lang="en-US" sz="2000" b="0" i="0" u="none" strike="noStrike" kern="0" cap="none" spc="0" baseline="0">
                <a:solidFill>
                  <a:srgbClr val="0000FF"/>
                </a:solidFill>
                <a:uFillTx/>
                <a:latin typeface="Times New Roman" pitchFamily="18"/>
                <a:ea typeface="標楷體" pitchFamily="65"/>
                <a:cs typeface="Times New Roman" pitchFamily="18"/>
              </a:rPr>
              <a:t>)</a:t>
            </a:r>
            <a:r>
              <a:rPr lang="zh-TW" sz="2000" b="1" i="0" u="none" strike="noStrike" kern="0" cap="none" spc="0" baseline="0">
                <a:solidFill>
                  <a:srgbClr val="0000FF"/>
                </a:solidFill>
                <a:uFillTx/>
                <a:latin typeface="Times New Roman" pitchFamily="18"/>
                <a:ea typeface="新細明體" pitchFamily="18"/>
                <a:cs typeface="Times New Roman" pitchFamily="18"/>
              </a:rPr>
              <a:t> ＝</a:t>
            </a:r>
            <a:r>
              <a:rPr lang="en-US" sz="2000" b="1" i="0" u="none" strike="noStrike" kern="0" cap="none" spc="0" baseline="0">
                <a:solidFill>
                  <a:srgbClr val="0000FF"/>
                </a:solidFill>
                <a:uFillTx/>
                <a:latin typeface="Times New Roman" pitchFamily="18"/>
                <a:ea typeface="新細明體" pitchFamily="18"/>
                <a:cs typeface="Times New Roman" pitchFamily="18"/>
              </a:rPr>
              <a:t> </a:t>
            </a:r>
            <a:r>
              <a:rPr lang="en-US" sz="2000" b="0" i="0" u="none" strike="noStrike" kern="0" cap="none" spc="0" baseline="0">
                <a:solidFill>
                  <a:srgbClr val="FF0000"/>
                </a:solidFill>
                <a:uFillTx/>
                <a:latin typeface="Times New Roman" pitchFamily="18"/>
                <a:ea typeface="新細明體" pitchFamily="18"/>
                <a:cs typeface="Times New Roman" pitchFamily="18"/>
              </a:rPr>
              <a:t>300 (</a:t>
            </a:r>
            <a:r>
              <a:rPr lang="zh-TW" sz="2000" b="0" i="0" u="none" strike="noStrike" kern="0" cap="none" spc="0" baseline="0">
                <a:solidFill>
                  <a:srgbClr val="FF0000"/>
                </a:solidFill>
                <a:uFillTx/>
                <a:latin typeface="Times New Roman" pitchFamily="18"/>
                <a:ea typeface="標楷體" pitchFamily="65"/>
                <a:cs typeface="Times New Roman" pitchFamily="18"/>
              </a:rPr>
              <a:t>公分</a:t>
            </a:r>
            <a:r>
              <a:rPr lang="en-US" sz="2000" b="0" i="0" u="none" strike="noStrike" kern="0" cap="none" spc="0" baseline="0">
                <a:solidFill>
                  <a:srgbClr val="FF0000"/>
                </a:solidFill>
                <a:uFillTx/>
                <a:latin typeface="Times New Roman" pitchFamily="18"/>
                <a:ea typeface="標楷體" pitchFamily="65"/>
                <a:cs typeface="Times New Roman" pitchFamily="18"/>
              </a:rPr>
              <a:t>/</a:t>
            </a:r>
            <a:r>
              <a:rPr lang="zh-TW" sz="2000" b="0" i="0" u="none" strike="noStrike" kern="0" cap="none" spc="0" baseline="0">
                <a:solidFill>
                  <a:srgbClr val="FF0000"/>
                </a:solidFill>
                <a:uFillTx/>
                <a:latin typeface="Times New Roman" pitchFamily="18"/>
                <a:ea typeface="標楷體" pitchFamily="65"/>
                <a:cs typeface="Times New Roman" pitchFamily="18"/>
              </a:rPr>
              <a:t>秒</a:t>
            </a:r>
            <a:r>
              <a:rPr lang="en-US" sz="2000" b="0" i="0" u="none" strike="noStrike" kern="0" cap="none" spc="0" baseline="0">
                <a:solidFill>
                  <a:srgbClr val="FF0000"/>
                </a:solidFill>
                <a:uFillTx/>
                <a:latin typeface="Times New Roman" pitchFamily="18"/>
                <a:ea typeface="新細明體" pitchFamily="18"/>
                <a:cs typeface="Times New Roman" pitchFamily="18"/>
              </a:rPr>
              <a:t>)</a:t>
            </a:r>
            <a:r>
              <a:rPr lang="zh-TW" sz="2000" b="1" i="0" u="none" strike="noStrike" kern="0" cap="none" spc="0" baseline="0">
                <a:solidFill>
                  <a:srgbClr val="0000FF"/>
                </a:solidFill>
                <a:uFillTx/>
                <a:latin typeface="Times New Roman" pitchFamily="18"/>
                <a:ea typeface="新細明體" pitchFamily="18"/>
                <a:cs typeface="Times New Roman" pitchFamily="18"/>
              </a:rPr>
              <a:t> ＝</a:t>
            </a:r>
            <a:r>
              <a:rPr lang="en-US" sz="2000" b="0" i="0" u="none" strike="noStrike" kern="0" cap="none" spc="0" baseline="0">
                <a:solidFill>
                  <a:srgbClr val="FF0000"/>
                </a:solidFill>
                <a:uFillTx/>
                <a:latin typeface="Times New Roman" pitchFamily="18"/>
                <a:ea typeface="新細明體" pitchFamily="18"/>
                <a:cs typeface="Times New Roman" pitchFamily="18"/>
              </a:rPr>
              <a:t> </a:t>
            </a:r>
            <a:r>
              <a:rPr lang="en-US" sz="2000" b="0" i="0" u="none" strike="noStrike" kern="0" cap="none" spc="0" baseline="0">
                <a:solidFill>
                  <a:srgbClr val="FF0000"/>
                </a:solidFill>
                <a:uFillTx/>
                <a:latin typeface="Times New Roman" pitchFamily="18"/>
                <a:ea typeface="標楷體" pitchFamily="65"/>
                <a:cs typeface="Times New Roman" pitchFamily="18"/>
              </a:rPr>
              <a:t>3 (</a:t>
            </a:r>
            <a:r>
              <a:rPr lang="zh-TW" sz="2000" b="0" i="0" u="none" strike="noStrike" kern="0" cap="none" spc="0" baseline="0">
                <a:solidFill>
                  <a:srgbClr val="FF0000"/>
                </a:solidFill>
                <a:uFillTx/>
                <a:latin typeface="Times New Roman" pitchFamily="18"/>
                <a:ea typeface="標楷體" pitchFamily="65"/>
                <a:cs typeface="Times New Roman" pitchFamily="18"/>
              </a:rPr>
              <a:t>公尺</a:t>
            </a:r>
            <a:r>
              <a:rPr lang="en-US" sz="2000" b="0" i="0" u="none" strike="noStrike" kern="0" cap="none" spc="0" baseline="0">
                <a:solidFill>
                  <a:srgbClr val="FF0000"/>
                </a:solidFill>
                <a:uFillTx/>
                <a:latin typeface="Times New Roman" pitchFamily="18"/>
                <a:ea typeface="標楷體" pitchFamily="65"/>
                <a:cs typeface="Times New Roman" pitchFamily="18"/>
              </a:rPr>
              <a:t>/</a:t>
            </a:r>
            <a:r>
              <a:rPr lang="zh-TW" sz="2000" b="0" i="0" u="none" strike="noStrike" kern="0" cap="none" spc="0" baseline="0">
                <a:solidFill>
                  <a:srgbClr val="FF0000"/>
                </a:solidFill>
                <a:uFillTx/>
                <a:latin typeface="Times New Roman" pitchFamily="18"/>
                <a:ea typeface="標楷體" pitchFamily="65"/>
                <a:cs typeface="Times New Roman" pitchFamily="18"/>
              </a:rPr>
              <a:t>秒</a:t>
            </a:r>
            <a:r>
              <a:rPr lang="en-US" sz="2000" b="0" i="0" u="none" strike="noStrike" kern="0" cap="none" spc="0" baseline="0">
                <a:solidFill>
                  <a:srgbClr val="FF0000"/>
                </a:solidFill>
                <a:uFillTx/>
                <a:latin typeface="Times New Roman" pitchFamily="18"/>
                <a:ea typeface="標楷體" pitchFamily="65"/>
                <a:cs typeface="Times New Roman" pitchFamily="18"/>
              </a:rPr>
              <a: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name="Slide187">
    <p:spTree>
      <p:nvGrpSpPr>
        <p:cNvPr id="1" name=""/>
        <p:cNvGrpSpPr/>
        <p:nvPr/>
      </p:nvGrpSpPr>
      <p:grpSpPr>
        <a:xfrm>
          <a:off x="0" y="0"/>
          <a:ext cx="0" cy="0"/>
          <a:chOff x="0" y="0"/>
          <a:chExt cx="0" cy="0"/>
        </a:xfrm>
      </p:grpSpPr>
      <p:sp>
        <p:nvSpPr>
          <p:cNvPr id="2" name="標題 1"/>
          <p:cNvSpPr txBox="1">
            <a:spLocks noGrp="1"/>
          </p:cNvSpPr>
          <p:nvPr>
            <p:ph type="title"/>
          </p:nvPr>
        </p:nvSpPr>
        <p:spPr>
          <a:xfrm>
            <a:off x="609603" y="2667003"/>
            <a:ext cx="8229600" cy="1143000"/>
          </a:xfrm>
        </p:spPr>
        <p:txBody>
          <a:bodyPr/>
          <a:lstStyle/>
          <a:p>
            <a:pPr lvl="0"/>
            <a:r>
              <a:rPr lang="en-US" sz="8000"/>
              <a:t>The End !</a:t>
            </a:r>
          </a:p>
        </p:txBody>
      </p:sp>
      <p:sp>
        <p:nvSpPr>
          <p:cNvPr id="3" name="標題 1"/>
          <p:cNvSpPr txBox="1"/>
          <p:nvPr/>
        </p:nvSpPr>
        <p:spPr>
          <a:xfrm>
            <a:off x="737829" y="476667"/>
            <a:ext cx="7772400" cy="1470026"/>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CN" sz="4400" b="0" i="0" u="none" strike="noStrike" kern="1200" cap="none" spc="0" baseline="0">
                <a:solidFill>
                  <a:srgbClr val="000000"/>
                </a:solidFill>
                <a:uFillTx/>
                <a:latin typeface="標楷體" pitchFamily="65"/>
                <a:ea typeface="標楷體" pitchFamily="65"/>
                <a:cs typeface="標楷體" pitchFamily="65"/>
              </a:rPr>
              <a:t>角運動學</a:t>
            </a:r>
            <a:endParaRPr lang="en-US" sz="4400" b="0" i="0" u="none" strike="noStrike" kern="1200" cap="none" spc="0" baseline="0">
              <a:solidFill>
                <a:srgbClr val="000000"/>
              </a:solidFill>
              <a:uFillTx/>
              <a:latin typeface="標楷體" pitchFamily="65"/>
              <a:ea typeface="標楷體" pitchFamily="65"/>
              <a:cs typeface="標楷體" pitchFamily="65"/>
            </a:endParaRPr>
          </a:p>
        </p:txBody>
      </p:sp>
      <p:sp>
        <p:nvSpPr>
          <p:cNvPr id="4" name="副標題 2"/>
          <p:cNvSpPr txBox="1"/>
          <p:nvPr/>
        </p:nvSpPr>
        <p:spPr>
          <a:xfrm>
            <a:off x="1524003" y="1809570"/>
            <a:ext cx="6400800" cy="648071"/>
          </a:xfrm>
          <a:prstGeom prst="rect">
            <a:avLst/>
          </a:prstGeom>
          <a:noFill/>
          <a:ln cap="flat">
            <a:noFill/>
          </a:ln>
        </p:spPr>
        <p:txBody>
          <a:bodyPr vert="horz" wrap="square" lIns="91440" tIns="45720" rIns="91440" bIns="45720" anchor="t" anchorCtr="1" compatLnSpc="1">
            <a:noAutofit/>
          </a:bodyPr>
          <a:lstStyle/>
          <a:p>
            <a:pPr marL="0" marR="0" lvl="0" indent="0" algn="ctr" defTabSz="914400" rtl="0" fontAlgn="auto" hangingPunct="1">
              <a:lnSpc>
                <a:spcPct val="100000"/>
              </a:lnSpc>
              <a:spcBef>
                <a:spcPts val="800"/>
              </a:spcBef>
              <a:spcAft>
                <a:spcPts val="0"/>
              </a:spcAft>
              <a:buNone/>
              <a:tabLst/>
              <a:defRPr sz="1800" b="0" i="0" u="none" strike="noStrike" kern="0" cap="none" spc="0" baseline="0">
                <a:solidFill>
                  <a:srgbClr val="000000"/>
                </a:solidFill>
                <a:uFillTx/>
              </a:defRPr>
            </a:pPr>
            <a:r>
              <a:rPr lang="en-US" sz="3200" b="0" i="0" u="none" strike="noStrike" kern="0" cap="none" spc="0" baseline="0">
                <a:solidFill>
                  <a:srgbClr val="898989"/>
                </a:solidFill>
                <a:uFillTx/>
                <a:latin typeface="Calibri"/>
                <a:ea typeface="新細明體"/>
                <a:cs typeface=""/>
              </a:rPr>
              <a:t>10</a:t>
            </a:r>
            <a:endParaRPr lang="en-US" sz="3200" b="0" i="0" u="none" strike="noStrike" kern="1200" cap="none" spc="0" baseline="0">
              <a:solidFill>
                <a:srgbClr val="898989"/>
              </a:solidFill>
              <a:uFillTx/>
              <a:latin typeface="Calibri"/>
              <a:ea typeface="新細明體"/>
              <a:cs typeface=""/>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name="Slide131">
    <p:spTree>
      <p:nvGrpSpPr>
        <p:cNvPr id="1" name=""/>
        <p:cNvGrpSpPr/>
        <p:nvPr/>
      </p:nvGrpSpPr>
      <p:grpSpPr>
        <a:xfrm>
          <a:off x="0" y="0"/>
          <a:ext cx="0" cy="0"/>
          <a:chOff x="0" y="0"/>
          <a:chExt cx="0" cy="0"/>
        </a:xfrm>
      </p:grpSpPr>
      <p:sp>
        <p:nvSpPr>
          <p:cNvPr id="2" name="文字方塊 2"/>
          <p:cNvSpPr txBox="1"/>
          <p:nvPr/>
        </p:nvSpPr>
        <p:spPr>
          <a:xfrm>
            <a:off x="609603" y="609603"/>
            <a:ext cx="7772400" cy="1569659"/>
          </a:xfrm>
          <a:prstGeom prst="rect">
            <a:avLst/>
          </a:prstGeom>
          <a:noFill/>
          <a:ln cap="flat">
            <a:noFill/>
          </a:ln>
        </p:spPr>
        <p:txBody>
          <a:bodyPr vert="horz" wrap="square" lIns="91440" tIns="45720" rIns="91440" bIns="45720" anchor="t" anchorCtr="0" compatLnSpc="1">
            <a:spAutoFit/>
          </a:bodyPr>
          <a:lstStyle/>
          <a:p>
            <a:pPr marL="0" marR="0" lvl="0" indent="450854" algn="l" defTabSz="914400" rtl="0" fontAlgn="auto" hangingPunct="1">
              <a:lnSpc>
                <a:spcPct val="100000"/>
              </a:lnSpc>
              <a:spcBef>
                <a:spcPts val="1400"/>
              </a:spcBef>
              <a:spcAft>
                <a:spcPts val="0"/>
              </a:spcAft>
              <a:buClr>
                <a:srgbClr val="0000FF"/>
              </a:buClr>
              <a:buSzPct val="70000"/>
              <a:buFont typeface="Wingdings" pitchFamily="2"/>
              <a:buChar char="l"/>
              <a:tabLst/>
              <a:defRPr sz="1800" b="0" i="0" u="none" strike="noStrike" kern="0" cap="none" spc="0" baseline="0">
                <a:solidFill>
                  <a:srgbClr val="000000"/>
                </a:solidFill>
                <a:uFillTx/>
              </a:defRPr>
            </a:pPr>
            <a:r>
              <a:rPr lang="zh-TW" sz="2400" b="0" i="0" u="none" strike="noStrike" kern="1200" cap="none" spc="0" baseline="0">
                <a:solidFill>
                  <a:srgbClr val="0000FF"/>
                </a:solidFill>
                <a:uFillTx/>
                <a:latin typeface="Times New Roman" pitchFamily="18"/>
                <a:ea typeface="標楷體" pitchFamily="65"/>
                <a:cs typeface="Times New Roman" pitchFamily="18"/>
              </a:rPr>
              <a:t>例題　</a:t>
            </a:r>
            <a:r>
              <a:rPr lang="zh-TW" sz="2400" b="0" i="0" u="none" strike="noStrike" kern="0" cap="none" spc="0" baseline="0">
                <a:solidFill>
                  <a:srgbClr val="0000FF"/>
                </a:solidFill>
                <a:uFillTx/>
                <a:latin typeface="Times New Roman" pitchFamily="18"/>
                <a:ea typeface="標楷體" pitchFamily="65"/>
                <a:cs typeface="Times New Roman" pitchFamily="18"/>
              </a:rPr>
              <a:t>體操選手在做單槓大廻環動作時，選手在上端時的身體旋轉瞬間角速度為</a:t>
            </a:r>
            <a:r>
              <a:rPr lang="en-US" sz="2400" b="0" i="0" u="none" strike="noStrike" kern="0" cap="none" spc="0" baseline="0">
                <a:solidFill>
                  <a:srgbClr val="0000FF"/>
                </a:solidFill>
                <a:uFillTx/>
                <a:latin typeface="Times New Roman" pitchFamily="18"/>
                <a:ea typeface="標楷體" pitchFamily="65"/>
                <a:cs typeface="Times New Roman" pitchFamily="18"/>
              </a:rPr>
              <a:t>45</a:t>
            </a:r>
            <a:r>
              <a:rPr lang="zh-TW" sz="2400" b="0" i="0" u="none" strike="noStrike" kern="0" cap="none" spc="0" baseline="0">
                <a:solidFill>
                  <a:srgbClr val="0000FF"/>
                </a:solidFill>
                <a:uFillTx/>
                <a:latin typeface="Times New Roman" pitchFamily="18"/>
                <a:ea typeface="標楷體" pitchFamily="65"/>
                <a:cs typeface="Times New Roman" pitchFamily="18"/>
              </a:rPr>
              <a:t>度</a:t>
            </a:r>
            <a:r>
              <a:rPr lang="en-US" sz="2400" b="0" i="0" u="none" strike="noStrike" kern="0" cap="none" spc="0" baseline="0">
                <a:solidFill>
                  <a:srgbClr val="0000FF"/>
                </a:solidFill>
                <a:uFillTx/>
                <a:latin typeface="Times New Roman" pitchFamily="18"/>
                <a:ea typeface="標楷體" pitchFamily="65"/>
                <a:cs typeface="Times New Roman" pitchFamily="18"/>
              </a:rPr>
              <a:t>/</a:t>
            </a:r>
            <a:r>
              <a:rPr lang="zh-TW" sz="2400" b="0" i="0" u="none" strike="noStrike" kern="0" cap="none" spc="0" baseline="0">
                <a:solidFill>
                  <a:srgbClr val="0000FF"/>
                </a:solidFill>
                <a:uFillTx/>
                <a:latin typeface="Times New Roman" pitchFamily="18"/>
                <a:ea typeface="標楷體" pitchFamily="65"/>
                <a:cs typeface="Times New Roman" pitchFamily="18"/>
              </a:rPr>
              <a:t>秒，在經過</a:t>
            </a:r>
            <a:r>
              <a:rPr lang="en-US" sz="2400" b="0" i="0" u="none" strike="noStrike" kern="0" cap="none" spc="0" baseline="0">
                <a:solidFill>
                  <a:srgbClr val="0000FF"/>
                </a:solidFill>
                <a:uFillTx/>
                <a:latin typeface="Times New Roman" pitchFamily="18"/>
                <a:ea typeface="標楷體" pitchFamily="65"/>
                <a:cs typeface="Times New Roman" pitchFamily="18"/>
              </a:rPr>
              <a:t>0.45</a:t>
            </a:r>
            <a:r>
              <a:rPr lang="zh-TW" sz="2400" b="0" i="0" u="none" strike="noStrike" kern="0" cap="none" spc="0" baseline="0">
                <a:solidFill>
                  <a:srgbClr val="0000FF"/>
                </a:solidFill>
                <a:uFillTx/>
                <a:latin typeface="Times New Roman" pitchFamily="18"/>
                <a:ea typeface="標楷體" pitchFamily="65"/>
                <a:cs typeface="Times New Roman" pitchFamily="18"/>
              </a:rPr>
              <a:t>秒後，選手擺動到下端時的身體旋轉瞬間角速度為</a:t>
            </a:r>
            <a:r>
              <a:rPr lang="en-US" sz="2400" b="0" i="0" u="none" strike="noStrike" kern="0" cap="none" spc="0" baseline="0">
                <a:solidFill>
                  <a:srgbClr val="0000FF"/>
                </a:solidFill>
                <a:uFillTx/>
                <a:latin typeface="Times New Roman" pitchFamily="18"/>
                <a:ea typeface="標楷體" pitchFamily="65"/>
                <a:cs typeface="Times New Roman" pitchFamily="18"/>
              </a:rPr>
              <a:t>180</a:t>
            </a:r>
            <a:r>
              <a:rPr lang="zh-TW" sz="2400" b="0" i="0" u="none" strike="noStrike" kern="0" cap="none" spc="0" baseline="0">
                <a:solidFill>
                  <a:srgbClr val="0000FF"/>
                </a:solidFill>
                <a:uFillTx/>
                <a:latin typeface="Times New Roman" pitchFamily="18"/>
                <a:ea typeface="標楷體" pitchFamily="65"/>
                <a:cs typeface="Times New Roman" pitchFamily="18"/>
              </a:rPr>
              <a:t>度</a:t>
            </a:r>
            <a:r>
              <a:rPr lang="en-US" sz="2400" b="0" i="0" u="none" strike="noStrike" kern="0" cap="none" spc="0" baseline="0">
                <a:solidFill>
                  <a:srgbClr val="0000FF"/>
                </a:solidFill>
                <a:uFillTx/>
                <a:latin typeface="Times New Roman" pitchFamily="18"/>
                <a:ea typeface="標楷體" pitchFamily="65"/>
                <a:cs typeface="Times New Roman" pitchFamily="18"/>
              </a:rPr>
              <a:t>/</a:t>
            </a:r>
            <a:r>
              <a:rPr lang="zh-TW" sz="2400" b="0" i="0" u="none" strike="noStrike" kern="0" cap="none" spc="0" baseline="0">
                <a:solidFill>
                  <a:srgbClr val="0000FF"/>
                </a:solidFill>
                <a:uFillTx/>
                <a:latin typeface="Times New Roman" pitchFamily="18"/>
                <a:ea typeface="標楷體" pitchFamily="65"/>
                <a:cs typeface="Times New Roman" pitchFamily="18"/>
              </a:rPr>
              <a:t>秒，請問體操選手下擺身體旋轉角加速度為多少？</a:t>
            </a:r>
          </a:p>
        </p:txBody>
      </p:sp>
      <p:pic>
        <p:nvPicPr>
          <p:cNvPr id="3" name="圖片 2"/>
          <p:cNvPicPr>
            <a:picLocks noChangeAspect="1"/>
          </p:cNvPicPr>
          <p:nvPr/>
        </p:nvPicPr>
        <p:blipFill>
          <a:blip r:embed="rId2"/>
          <a:stretch>
            <a:fillRect/>
          </a:stretch>
        </p:blipFill>
        <p:spPr>
          <a:xfrm>
            <a:off x="5613401" y="2623669"/>
            <a:ext cx="3530598" cy="4234330"/>
          </a:xfrm>
          <a:prstGeom prst="rect">
            <a:avLst/>
          </a:prstGeom>
          <a:noFill/>
          <a:ln cap="flat">
            <a:noFill/>
          </a:ln>
        </p:spPr>
      </p:pic>
      <p:sp>
        <p:nvSpPr>
          <p:cNvPr id="4" name="矩形 3"/>
          <p:cNvSpPr/>
          <p:nvPr/>
        </p:nvSpPr>
        <p:spPr>
          <a:xfrm>
            <a:off x="737381" y="2868966"/>
            <a:ext cx="1467072" cy="400114"/>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1400"/>
              </a:spcBef>
              <a:spcAft>
                <a:spcPts val="0"/>
              </a:spcAft>
              <a:buNone/>
              <a:tabLst/>
              <a:defRPr sz="1800" b="0" i="0" u="none" strike="noStrike" kern="0" cap="none" spc="0" baseline="0">
                <a:solidFill>
                  <a:srgbClr val="000000"/>
                </a:solidFill>
                <a:uFillTx/>
              </a:defRPr>
            </a:pPr>
            <a:r>
              <a:rPr lang="zh-TW" sz="2000" b="0" i="0" u="none" strike="noStrike" kern="0" cap="none" spc="0" baseline="0">
                <a:solidFill>
                  <a:srgbClr val="0000FF"/>
                </a:solidFill>
                <a:uFillTx/>
                <a:latin typeface="Times New Roman" pitchFamily="18"/>
                <a:ea typeface="標楷體" pitchFamily="65"/>
                <a:cs typeface="Times New Roman" pitchFamily="18"/>
              </a:rPr>
              <a:t>角加速度＝</a:t>
            </a:r>
            <a:endParaRPr lang="zh-CN" sz="2000" b="0" i="0" u="none" strike="noStrike" kern="0" cap="none" spc="0" baseline="0">
              <a:solidFill>
                <a:srgbClr val="0000FF"/>
              </a:solidFill>
              <a:uFillTx/>
              <a:latin typeface="Times New Roman" pitchFamily="18"/>
              <a:ea typeface="標楷體" pitchFamily="65"/>
              <a:cs typeface="Times New Roman" pitchFamily="18"/>
            </a:endParaRPr>
          </a:p>
        </p:txBody>
      </p:sp>
      <p:sp>
        <p:nvSpPr>
          <p:cNvPr id="5" name="矩形 11"/>
          <p:cNvSpPr/>
          <p:nvPr/>
        </p:nvSpPr>
        <p:spPr>
          <a:xfrm>
            <a:off x="2244705" y="3069019"/>
            <a:ext cx="1210592" cy="400114"/>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1400"/>
              </a:spcBef>
              <a:spcAft>
                <a:spcPts val="0"/>
              </a:spcAft>
              <a:buNone/>
              <a:tabLst/>
              <a:defRPr sz="1800" b="0" i="0" u="none" strike="noStrike" kern="0" cap="none" spc="0" baseline="0">
                <a:solidFill>
                  <a:srgbClr val="000000"/>
                </a:solidFill>
                <a:uFillTx/>
              </a:defRPr>
            </a:pPr>
            <a:r>
              <a:rPr lang="zh-TW" sz="2000" b="0" i="0" u="none" strike="noStrike" kern="0" cap="none" spc="0" baseline="0">
                <a:solidFill>
                  <a:srgbClr val="0000FF"/>
                </a:solidFill>
                <a:uFillTx/>
                <a:latin typeface="Times New Roman" pitchFamily="18"/>
                <a:ea typeface="標楷體" pitchFamily="65"/>
                <a:cs typeface="Times New Roman" pitchFamily="18"/>
              </a:rPr>
              <a:t>時間變化</a:t>
            </a:r>
            <a:endParaRPr lang="zh-CN" sz="2000" b="0" i="0" u="none" strike="noStrike" kern="0" cap="none" spc="0" baseline="0">
              <a:solidFill>
                <a:srgbClr val="0000FF"/>
              </a:solidFill>
              <a:uFillTx/>
              <a:latin typeface="Times New Roman" pitchFamily="18"/>
              <a:ea typeface="標楷體" pitchFamily="65"/>
              <a:cs typeface="Times New Roman" pitchFamily="18"/>
            </a:endParaRPr>
          </a:p>
        </p:txBody>
      </p:sp>
      <p:cxnSp>
        <p:nvCxnSpPr>
          <p:cNvPr id="6" name="直線接點 13"/>
          <p:cNvCxnSpPr/>
          <p:nvPr/>
        </p:nvCxnSpPr>
        <p:spPr>
          <a:xfrm flipV="1">
            <a:off x="2190152" y="3069019"/>
            <a:ext cx="1467063" cy="7991"/>
          </a:xfrm>
          <a:prstGeom prst="straightConnector1">
            <a:avLst/>
          </a:prstGeom>
          <a:noFill/>
          <a:ln w="19046" cap="flat">
            <a:solidFill>
              <a:srgbClr val="0000FF"/>
            </a:solidFill>
            <a:prstDash val="solid"/>
            <a:miter/>
          </a:ln>
        </p:spPr>
      </p:cxnSp>
      <p:sp>
        <p:nvSpPr>
          <p:cNvPr id="7" name="矩形 6"/>
          <p:cNvSpPr/>
          <p:nvPr/>
        </p:nvSpPr>
        <p:spPr>
          <a:xfrm>
            <a:off x="2190152" y="2670386"/>
            <a:ext cx="1467072" cy="400114"/>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000" b="0" i="0" u="none" strike="noStrike" kern="0" cap="none" spc="0" baseline="0">
                <a:solidFill>
                  <a:srgbClr val="0000FF"/>
                </a:solidFill>
                <a:uFillTx/>
                <a:latin typeface="Times New Roman" pitchFamily="18"/>
                <a:ea typeface="標楷體" pitchFamily="65"/>
                <a:cs typeface="Times New Roman" pitchFamily="18"/>
              </a:rPr>
              <a:t>角速度變化</a:t>
            </a:r>
            <a:endParaRPr lang="en-US" sz="2000" b="0" i="0" u="none" strike="noStrike" kern="1200" cap="none" spc="0" baseline="0">
              <a:solidFill>
                <a:srgbClr val="000000"/>
              </a:solidFill>
              <a:uFillTx/>
              <a:latin typeface="等线"/>
              <a:ea typeface="等线" pitchFamily="2"/>
            </a:endParaRPr>
          </a:p>
        </p:txBody>
      </p:sp>
      <p:sp>
        <p:nvSpPr>
          <p:cNvPr id="8" name="矩形 8"/>
          <p:cNvSpPr/>
          <p:nvPr/>
        </p:nvSpPr>
        <p:spPr>
          <a:xfrm>
            <a:off x="1780336" y="3757754"/>
            <a:ext cx="441143" cy="400114"/>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1400"/>
              </a:spcBef>
              <a:spcAft>
                <a:spcPts val="0"/>
              </a:spcAft>
              <a:buNone/>
              <a:tabLst/>
              <a:defRPr sz="1800" b="0" i="0" u="none" strike="noStrike" kern="0" cap="none" spc="0" baseline="0">
                <a:solidFill>
                  <a:srgbClr val="000000"/>
                </a:solidFill>
                <a:uFillTx/>
              </a:defRPr>
            </a:pPr>
            <a:r>
              <a:rPr lang="zh-TW" sz="2000" b="0" i="0" u="none" strike="noStrike" kern="0" cap="none" spc="0" baseline="0">
                <a:solidFill>
                  <a:srgbClr val="0000FF"/>
                </a:solidFill>
                <a:uFillTx/>
                <a:latin typeface="Times New Roman" pitchFamily="18"/>
                <a:ea typeface="標楷體" pitchFamily="65"/>
                <a:cs typeface="Times New Roman" pitchFamily="18"/>
              </a:rPr>
              <a:t>＝</a:t>
            </a:r>
            <a:endParaRPr lang="zh-CN" sz="2000" b="0" i="0" u="none" strike="noStrike" kern="0" cap="none" spc="0" baseline="0">
              <a:solidFill>
                <a:srgbClr val="0000FF"/>
              </a:solidFill>
              <a:uFillTx/>
              <a:latin typeface="Times New Roman" pitchFamily="18"/>
              <a:ea typeface="標楷體" pitchFamily="65"/>
              <a:cs typeface="Times New Roman" pitchFamily="18"/>
            </a:endParaRPr>
          </a:p>
        </p:txBody>
      </p:sp>
      <p:sp>
        <p:nvSpPr>
          <p:cNvPr id="9" name="矩形 11"/>
          <p:cNvSpPr/>
          <p:nvPr/>
        </p:nvSpPr>
        <p:spPr>
          <a:xfrm>
            <a:off x="2407148" y="3965259"/>
            <a:ext cx="1124026" cy="400114"/>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1400"/>
              </a:spcBef>
              <a:spcAft>
                <a:spcPts val="0"/>
              </a:spcAft>
              <a:buNone/>
              <a:tabLst/>
              <a:defRPr sz="1800" b="0" i="0" u="none" strike="noStrike" kern="0" cap="none" spc="0" baseline="0">
                <a:solidFill>
                  <a:srgbClr val="000000"/>
                </a:solidFill>
                <a:uFillTx/>
              </a:defRPr>
            </a:pPr>
            <a:r>
              <a:rPr lang="en-US" sz="2000" b="0" i="0" u="none" strike="noStrike" kern="0" cap="none" spc="0" baseline="0">
                <a:solidFill>
                  <a:srgbClr val="0000FF"/>
                </a:solidFill>
                <a:uFillTx/>
                <a:latin typeface="Times New Roman" pitchFamily="18"/>
                <a:ea typeface="標楷體" pitchFamily="65"/>
                <a:cs typeface="Times New Roman" pitchFamily="18"/>
              </a:rPr>
              <a:t>0.45 (</a:t>
            </a:r>
            <a:r>
              <a:rPr lang="zh-TW" sz="2000" b="0" i="0" u="none" strike="noStrike" kern="0" cap="none" spc="0" baseline="0">
                <a:solidFill>
                  <a:srgbClr val="0000FF"/>
                </a:solidFill>
                <a:uFillTx/>
                <a:latin typeface="Times New Roman" pitchFamily="18"/>
                <a:ea typeface="標楷體" pitchFamily="65"/>
                <a:cs typeface="Times New Roman" pitchFamily="18"/>
              </a:rPr>
              <a:t>秒</a:t>
            </a:r>
            <a:r>
              <a:rPr lang="en-US" sz="2000" b="0" i="0" u="none" strike="noStrike" kern="0" cap="none" spc="0" baseline="0">
                <a:solidFill>
                  <a:srgbClr val="0000FF"/>
                </a:solidFill>
                <a:uFillTx/>
                <a:latin typeface="Times New Roman" pitchFamily="18"/>
                <a:ea typeface="標楷體" pitchFamily="65"/>
                <a:cs typeface="Times New Roman" pitchFamily="18"/>
              </a:rPr>
              <a:t>)</a:t>
            </a:r>
            <a:endParaRPr lang="zh-CN" sz="2000" b="0" i="0" u="none" strike="noStrike" kern="0" cap="none" spc="0" baseline="0">
              <a:solidFill>
                <a:srgbClr val="0000FF"/>
              </a:solidFill>
              <a:uFillTx/>
              <a:latin typeface="Times New Roman" pitchFamily="18"/>
              <a:ea typeface="標楷體" pitchFamily="65"/>
              <a:cs typeface="Times New Roman" pitchFamily="18"/>
            </a:endParaRPr>
          </a:p>
        </p:txBody>
      </p:sp>
      <p:cxnSp>
        <p:nvCxnSpPr>
          <p:cNvPr id="10" name="直線接點 13"/>
          <p:cNvCxnSpPr/>
          <p:nvPr/>
        </p:nvCxnSpPr>
        <p:spPr>
          <a:xfrm>
            <a:off x="2309088" y="3965259"/>
            <a:ext cx="1544504" cy="0"/>
          </a:xfrm>
          <a:prstGeom prst="straightConnector1">
            <a:avLst/>
          </a:prstGeom>
          <a:noFill/>
          <a:ln w="19046" cap="flat">
            <a:solidFill>
              <a:srgbClr val="0000FF"/>
            </a:solidFill>
            <a:prstDash val="solid"/>
            <a:miter/>
          </a:ln>
        </p:spPr>
      </p:cxnSp>
      <p:sp>
        <p:nvSpPr>
          <p:cNvPr id="11" name="矩形 11"/>
          <p:cNvSpPr/>
          <p:nvPr/>
        </p:nvSpPr>
        <p:spPr>
          <a:xfrm>
            <a:off x="2240892" y="3539148"/>
            <a:ext cx="1728362" cy="400114"/>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0" cap="none" spc="0" baseline="0">
                <a:solidFill>
                  <a:srgbClr val="0000FF"/>
                </a:solidFill>
                <a:uFillTx/>
                <a:latin typeface="Times New Roman" pitchFamily="18"/>
                <a:ea typeface="標楷體" pitchFamily="65"/>
                <a:cs typeface="Times New Roman" pitchFamily="18"/>
              </a:rPr>
              <a:t>180-45 (</a:t>
            </a:r>
            <a:r>
              <a:rPr lang="zh-TW" sz="2000" b="0" i="0" u="none" strike="noStrike" kern="0" cap="none" spc="0" baseline="0">
                <a:solidFill>
                  <a:srgbClr val="0000FF"/>
                </a:solidFill>
                <a:uFillTx/>
                <a:latin typeface="Times New Roman" pitchFamily="18"/>
                <a:ea typeface="標楷體" pitchFamily="65"/>
                <a:cs typeface="Times New Roman" pitchFamily="18"/>
              </a:rPr>
              <a:t>度</a:t>
            </a:r>
            <a:r>
              <a:rPr lang="en-US" sz="2000" b="0" i="0" u="none" strike="noStrike" kern="0" cap="none" spc="0" baseline="0">
                <a:solidFill>
                  <a:srgbClr val="0000FF"/>
                </a:solidFill>
                <a:uFillTx/>
                <a:latin typeface="Times New Roman" pitchFamily="18"/>
                <a:ea typeface="標楷體" pitchFamily="65"/>
                <a:cs typeface="Times New Roman" pitchFamily="18"/>
              </a:rPr>
              <a:t>/</a:t>
            </a:r>
            <a:r>
              <a:rPr lang="zh-TW" sz="2000" b="0" i="0" u="none" strike="noStrike" kern="0" cap="none" spc="0" baseline="0">
                <a:solidFill>
                  <a:srgbClr val="0000FF"/>
                </a:solidFill>
                <a:uFillTx/>
                <a:latin typeface="Times New Roman" pitchFamily="18"/>
                <a:ea typeface="標楷體" pitchFamily="65"/>
                <a:cs typeface="Times New Roman" pitchFamily="18"/>
              </a:rPr>
              <a:t>秒</a:t>
            </a:r>
            <a:r>
              <a:rPr lang="en-US" sz="2000" b="0" i="0" u="none" strike="noStrike" kern="0" cap="none" spc="0" baseline="0">
                <a:solidFill>
                  <a:srgbClr val="0000FF"/>
                </a:solidFill>
                <a:uFillTx/>
                <a:latin typeface="Times New Roman" pitchFamily="18"/>
                <a:ea typeface="標楷體" pitchFamily="65"/>
                <a:cs typeface="Times New Roman" pitchFamily="18"/>
              </a:rPr>
              <a:t>)</a:t>
            </a:r>
            <a:endParaRPr lang="en-US" sz="2000" b="0" i="0" u="none" strike="noStrike" kern="1200" cap="none" spc="0" baseline="0">
              <a:solidFill>
                <a:srgbClr val="000000"/>
              </a:solidFill>
              <a:uFillTx/>
              <a:latin typeface="等线"/>
              <a:ea typeface="等线" pitchFamily="2"/>
            </a:endParaRPr>
          </a:p>
        </p:txBody>
      </p:sp>
      <p:sp>
        <p:nvSpPr>
          <p:cNvPr id="12" name="矩形 13"/>
          <p:cNvSpPr/>
          <p:nvPr/>
        </p:nvSpPr>
        <p:spPr>
          <a:xfrm>
            <a:off x="1780336" y="4621514"/>
            <a:ext cx="441143" cy="400114"/>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1400"/>
              </a:spcBef>
              <a:spcAft>
                <a:spcPts val="0"/>
              </a:spcAft>
              <a:buNone/>
              <a:tabLst/>
              <a:defRPr sz="1800" b="0" i="0" u="none" strike="noStrike" kern="0" cap="none" spc="0" baseline="0">
                <a:solidFill>
                  <a:srgbClr val="000000"/>
                </a:solidFill>
                <a:uFillTx/>
              </a:defRPr>
            </a:pPr>
            <a:r>
              <a:rPr lang="zh-TW" sz="2000" b="0" i="0" u="none" strike="noStrike" kern="0" cap="none" spc="0" baseline="0">
                <a:solidFill>
                  <a:srgbClr val="0000FF"/>
                </a:solidFill>
                <a:uFillTx/>
                <a:latin typeface="Times New Roman" pitchFamily="18"/>
                <a:ea typeface="標楷體" pitchFamily="65"/>
                <a:cs typeface="Times New Roman" pitchFamily="18"/>
              </a:rPr>
              <a:t>＝</a:t>
            </a:r>
            <a:endParaRPr lang="zh-CN" sz="2000" b="0" i="0" u="none" strike="noStrike" kern="0" cap="none" spc="0" baseline="0">
              <a:solidFill>
                <a:srgbClr val="0000FF"/>
              </a:solidFill>
              <a:uFillTx/>
              <a:latin typeface="Times New Roman" pitchFamily="18"/>
              <a:ea typeface="標楷體" pitchFamily="65"/>
              <a:cs typeface="Times New Roman" pitchFamily="18"/>
            </a:endParaRPr>
          </a:p>
        </p:txBody>
      </p:sp>
      <p:sp>
        <p:nvSpPr>
          <p:cNvPr id="13" name="矩形 11"/>
          <p:cNvSpPr/>
          <p:nvPr/>
        </p:nvSpPr>
        <p:spPr>
          <a:xfrm>
            <a:off x="2539371" y="4818814"/>
            <a:ext cx="1124026" cy="400114"/>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1400"/>
              </a:spcBef>
              <a:spcAft>
                <a:spcPts val="0"/>
              </a:spcAft>
              <a:buNone/>
              <a:tabLst/>
              <a:defRPr sz="1800" b="0" i="0" u="none" strike="noStrike" kern="0" cap="none" spc="0" baseline="0">
                <a:solidFill>
                  <a:srgbClr val="000000"/>
                </a:solidFill>
                <a:uFillTx/>
              </a:defRPr>
            </a:pPr>
            <a:r>
              <a:rPr lang="en-US" sz="2000" b="0" i="0" u="none" strike="noStrike" kern="0" cap="none" spc="0" baseline="0">
                <a:solidFill>
                  <a:srgbClr val="0000FF"/>
                </a:solidFill>
                <a:uFillTx/>
                <a:latin typeface="Times New Roman" pitchFamily="18"/>
                <a:ea typeface="標楷體" pitchFamily="65"/>
                <a:cs typeface="Times New Roman" pitchFamily="18"/>
              </a:rPr>
              <a:t>0.45 (</a:t>
            </a:r>
            <a:r>
              <a:rPr lang="zh-TW" sz="2000" b="0" i="0" u="none" strike="noStrike" kern="0" cap="none" spc="0" baseline="0">
                <a:solidFill>
                  <a:srgbClr val="0000FF"/>
                </a:solidFill>
                <a:uFillTx/>
                <a:latin typeface="Times New Roman" pitchFamily="18"/>
                <a:ea typeface="標楷體" pitchFamily="65"/>
                <a:cs typeface="Times New Roman" pitchFamily="18"/>
              </a:rPr>
              <a:t>秒</a:t>
            </a:r>
            <a:r>
              <a:rPr lang="en-US" sz="2000" b="0" i="0" u="none" strike="noStrike" kern="0" cap="none" spc="0" baseline="0">
                <a:solidFill>
                  <a:srgbClr val="0000FF"/>
                </a:solidFill>
                <a:uFillTx/>
                <a:latin typeface="Times New Roman" pitchFamily="18"/>
                <a:ea typeface="標楷體" pitchFamily="65"/>
                <a:cs typeface="Times New Roman" pitchFamily="18"/>
              </a:rPr>
              <a:t>)</a:t>
            </a:r>
            <a:endParaRPr lang="zh-CN" sz="2000" b="0" i="0" u="none" strike="noStrike" kern="0" cap="none" spc="0" baseline="0">
              <a:solidFill>
                <a:srgbClr val="0000FF"/>
              </a:solidFill>
              <a:uFillTx/>
              <a:latin typeface="Times New Roman" pitchFamily="18"/>
              <a:ea typeface="標楷體" pitchFamily="65"/>
              <a:cs typeface="Times New Roman" pitchFamily="18"/>
            </a:endParaRPr>
          </a:p>
        </p:txBody>
      </p:sp>
      <p:cxnSp>
        <p:nvCxnSpPr>
          <p:cNvPr id="14" name="直線接點 13"/>
          <p:cNvCxnSpPr/>
          <p:nvPr/>
        </p:nvCxnSpPr>
        <p:spPr>
          <a:xfrm>
            <a:off x="2309088" y="4829019"/>
            <a:ext cx="1544504" cy="0"/>
          </a:xfrm>
          <a:prstGeom prst="straightConnector1">
            <a:avLst/>
          </a:prstGeom>
          <a:noFill/>
          <a:ln w="19046" cap="flat">
            <a:solidFill>
              <a:srgbClr val="0000FF"/>
            </a:solidFill>
            <a:prstDash val="solid"/>
            <a:miter/>
          </a:ln>
        </p:spPr>
      </p:cxnSp>
      <p:sp>
        <p:nvSpPr>
          <p:cNvPr id="15" name="矩形 16"/>
          <p:cNvSpPr/>
          <p:nvPr/>
        </p:nvSpPr>
        <p:spPr>
          <a:xfrm>
            <a:off x="2407148" y="4391369"/>
            <a:ext cx="1386916" cy="400114"/>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0" cap="none" spc="0" baseline="0">
                <a:solidFill>
                  <a:srgbClr val="0000FF"/>
                </a:solidFill>
                <a:uFillTx/>
                <a:latin typeface="Times New Roman" pitchFamily="18"/>
                <a:ea typeface="標楷體" pitchFamily="65"/>
                <a:cs typeface="Times New Roman" pitchFamily="18"/>
              </a:rPr>
              <a:t>135 (</a:t>
            </a:r>
            <a:r>
              <a:rPr lang="zh-TW" sz="2000" b="0" i="0" u="none" strike="noStrike" kern="0" cap="none" spc="0" baseline="0">
                <a:solidFill>
                  <a:srgbClr val="0000FF"/>
                </a:solidFill>
                <a:uFillTx/>
                <a:latin typeface="Times New Roman" pitchFamily="18"/>
                <a:ea typeface="標楷體" pitchFamily="65"/>
                <a:cs typeface="Times New Roman" pitchFamily="18"/>
              </a:rPr>
              <a:t>度</a:t>
            </a:r>
            <a:r>
              <a:rPr lang="en-US" sz="2000" b="0" i="0" u="none" strike="noStrike" kern="0" cap="none" spc="0" baseline="0">
                <a:solidFill>
                  <a:srgbClr val="0000FF"/>
                </a:solidFill>
                <a:uFillTx/>
                <a:latin typeface="Times New Roman" pitchFamily="18"/>
                <a:ea typeface="標楷體" pitchFamily="65"/>
                <a:cs typeface="Times New Roman" pitchFamily="18"/>
              </a:rPr>
              <a:t>/</a:t>
            </a:r>
            <a:r>
              <a:rPr lang="zh-TW" sz="2000" b="0" i="0" u="none" strike="noStrike" kern="0" cap="none" spc="0" baseline="0">
                <a:solidFill>
                  <a:srgbClr val="0000FF"/>
                </a:solidFill>
                <a:uFillTx/>
                <a:latin typeface="Times New Roman" pitchFamily="18"/>
                <a:ea typeface="標楷體" pitchFamily="65"/>
                <a:cs typeface="Times New Roman" pitchFamily="18"/>
              </a:rPr>
              <a:t>秒</a:t>
            </a:r>
            <a:r>
              <a:rPr lang="en-US" sz="2000" b="0" i="0" u="none" strike="noStrike" kern="0" cap="none" spc="0" baseline="0">
                <a:solidFill>
                  <a:srgbClr val="0000FF"/>
                </a:solidFill>
                <a:uFillTx/>
                <a:latin typeface="Times New Roman" pitchFamily="18"/>
                <a:ea typeface="標楷體" pitchFamily="65"/>
                <a:cs typeface="Times New Roman" pitchFamily="18"/>
              </a:rPr>
              <a:t>)</a:t>
            </a:r>
            <a:endParaRPr lang="en-US" sz="2000" b="0" i="0" u="none" strike="noStrike" kern="1200" cap="none" spc="0" baseline="0">
              <a:solidFill>
                <a:srgbClr val="000000"/>
              </a:solidFill>
              <a:uFillTx/>
              <a:latin typeface="等线"/>
              <a:ea typeface="等线" pitchFamily="2"/>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name="Slide133">
    <p:spTree>
      <p:nvGrpSpPr>
        <p:cNvPr id="1" name=""/>
        <p:cNvGrpSpPr/>
        <p:nvPr/>
      </p:nvGrpSpPr>
      <p:grpSpPr>
        <a:xfrm>
          <a:off x="0" y="0"/>
          <a:ext cx="0" cy="0"/>
          <a:chOff x="0" y="0"/>
          <a:chExt cx="0" cy="0"/>
        </a:xfrm>
      </p:grpSpPr>
      <p:sp>
        <p:nvSpPr>
          <p:cNvPr id="2" name="文字方塊 2"/>
          <p:cNvSpPr txBox="1"/>
          <p:nvPr/>
        </p:nvSpPr>
        <p:spPr>
          <a:xfrm>
            <a:off x="609603" y="609603"/>
            <a:ext cx="7772400" cy="1569659"/>
          </a:xfrm>
          <a:prstGeom prst="rect">
            <a:avLst/>
          </a:prstGeom>
          <a:noFill/>
          <a:ln cap="flat">
            <a:noFill/>
          </a:ln>
        </p:spPr>
        <p:txBody>
          <a:bodyPr vert="horz" wrap="square" lIns="91440" tIns="45720" rIns="91440" bIns="45720" anchor="t" anchorCtr="0" compatLnSpc="1">
            <a:spAutoFit/>
          </a:bodyPr>
          <a:lstStyle/>
          <a:p>
            <a:pPr marL="0" marR="0" lvl="0" indent="450854" algn="l" defTabSz="914400" rtl="0" fontAlgn="auto" hangingPunct="1">
              <a:lnSpc>
                <a:spcPct val="100000"/>
              </a:lnSpc>
              <a:spcBef>
                <a:spcPts val="1400"/>
              </a:spcBef>
              <a:spcAft>
                <a:spcPts val="0"/>
              </a:spcAft>
              <a:buClr>
                <a:srgbClr val="0000FF"/>
              </a:buClr>
              <a:buSzPct val="70000"/>
              <a:buFont typeface="Wingdings" pitchFamily="2"/>
              <a:buChar char="l"/>
              <a:tabLst/>
              <a:defRPr sz="1800" b="0" i="0" u="none" strike="noStrike" kern="0" cap="none" spc="0" baseline="0">
                <a:solidFill>
                  <a:srgbClr val="000000"/>
                </a:solidFill>
                <a:uFillTx/>
              </a:defRPr>
            </a:pPr>
            <a:r>
              <a:rPr lang="zh-TW" sz="2400" b="0" i="0" u="none" strike="noStrike" kern="1200" cap="none" spc="0" baseline="0">
                <a:solidFill>
                  <a:srgbClr val="0000FF"/>
                </a:solidFill>
                <a:uFillTx/>
                <a:latin typeface="Times New Roman" pitchFamily="18"/>
                <a:ea typeface="標楷體" pitchFamily="65"/>
                <a:cs typeface="Times New Roman" pitchFamily="18"/>
              </a:rPr>
              <a:t>例題　</a:t>
            </a:r>
            <a:r>
              <a:rPr lang="zh-TW" sz="2400" b="0" i="0" u="none" strike="noStrike" kern="0" cap="none" spc="0" baseline="0">
                <a:solidFill>
                  <a:srgbClr val="0000FF"/>
                </a:solidFill>
                <a:uFillTx/>
                <a:latin typeface="Times New Roman" pitchFamily="18"/>
                <a:ea typeface="標楷體" pitchFamily="65"/>
                <a:cs typeface="Times New Roman" pitchFamily="18"/>
              </a:rPr>
              <a:t>體操選手在做單槓大廻環動作時，選手在上端時的身體旋轉瞬間角速度為</a:t>
            </a:r>
            <a:r>
              <a:rPr lang="en-US" sz="2400" b="0" i="0" u="none" strike="noStrike" kern="0" cap="none" spc="0" baseline="0">
                <a:solidFill>
                  <a:srgbClr val="0000FF"/>
                </a:solidFill>
                <a:uFillTx/>
                <a:latin typeface="Times New Roman" pitchFamily="18"/>
                <a:ea typeface="標楷體" pitchFamily="65"/>
                <a:cs typeface="Times New Roman" pitchFamily="18"/>
              </a:rPr>
              <a:t>45</a:t>
            </a:r>
            <a:r>
              <a:rPr lang="zh-TW" sz="2400" b="0" i="0" u="none" strike="noStrike" kern="0" cap="none" spc="0" baseline="0">
                <a:solidFill>
                  <a:srgbClr val="0000FF"/>
                </a:solidFill>
                <a:uFillTx/>
                <a:latin typeface="Times New Roman" pitchFamily="18"/>
                <a:ea typeface="標楷體" pitchFamily="65"/>
                <a:cs typeface="Times New Roman" pitchFamily="18"/>
              </a:rPr>
              <a:t>度</a:t>
            </a:r>
            <a:r>
              <a:rPr lang="en-US" sz="2400" b="0" i="0" u="none" strike="noStrike" kern="0" cap="none" spc="0" baseline="0">
                <a:solidFill>
                  <a:srgbClr val="0000FF"/>
                </a:solidFill>
                <a:uFillTx/>
                <a:latin typeface="Times New Roman" pitchFamily="18"/>
                <a:ea typeface="標楷體" pitchFamily="65"/>
                <a:cs typeface="Times New Roman" pitchFamily="18"/>
              </a:rPr>
              <a:t>/</a:t>
            </a:r>
            <a:r>
              <a:rPr lang="zh-TW" sz="2400" b="0" i="0" u="none" strike="noStrike" kern="0" cap="none" spc="0" baseline="0">
                <a:solidFill>
                  <a:srgbClr val="0000FF"/>
                </a:solidFill>
                <a:uFillTx/>
                <a:latin typeface="Times New Roman" pitchFamily="18"/>
                <a:ea typeface="標楷體" pitchFamily="65"/>
                <a:cs typeface="Times New Roman" pitchFamily="18"/>
              </a:rPr>
              <a:t>秒，在經過</a:t>
            </a:r>
            <a:r>
              <a:rPr lang="en-US" sz="2400" b="0" i="0" u="none" strike="noStrike" kern="0" cap="none" spc="0" baseline="0">
                <a:solidFill>
                  <a:srgbClr val="0000FF"/>
                </a:solidFill>
                <a:uFillTx/>
                <a:latin typeface="Times New Roman" pitchFamily="18"/>
                <a:ea typeface="標楷體" pitchFamily="65"/>
                <a:cs typeface="Times New Roman" pitchFamily="18"/>
              </a:rPr>
              <a:t>0.45</a:t>
            </a:r>
            <a:r>
              <a:rPr lang="zh-TW" sz="2400" b="0" i="0" u="none" strike="noStrike" kern="0" cap="none" spc="0" baseline="0">
                <a:solidFill>
                  <a:srgbClr val="0000FF"/>
                </a:solidFill>
                <a:uFillTx/>
                <a:latin typeface="Times New Roman" pitchFamily="18"/>
                <a:ea typeface="標楷體" pitchFamily="65"/>
                <a:cs typeface="Times New Roman" pitchFamily="18"/>
              </a:rPr>
              <a:t>秒後，選手擺動到下端時的身體旋轉瞬間角速度為</a:t>
            </a:r>
            <a:r>
              <a:rPr lang="en-US" sz="2400" b="0" i="0" u="none" strike="noStrike" kern="0" cap="none" spc="0" baseline="0">
                <a:solidFill>
                  <a:srgbClr val="0000FF"/>
                </a:solidFill>
                <a:uFillTx/>
                <a:latin typeface="Times New Roman" pitchFamily="18"/>
                <a:ea typeface="標楷體" pitchFamily="65"/>
                <a:cs typeface="Times New Roman" pitchFamily="18"/>
              </a:rPr>
              <a:t>180</a:t>
            </a:r>
            <a:r>
              <a:rPr lang="zh-TW" sz="2400" b="0" i="0" u="none" strike="noStrike" kern="0" cap="none" spc="0" baseline="0">
                <a:solidFill>
                  <a:srgbClr val="0000FF"/>
                </a:solidFill>
                <a:uFillTx/>
                <a:latin typeface="Times New Roman" pitchFamily="18"/>
                <a:ea typeface="標楷體" pitchFamily="65"/>
                <a:cs typeface="Times New Roman" pitchFamily="18"/>
              </a:rPr>
              <a:t>度</a:t>
            </a:r>
            <a:r>
              <a:rPr lang="en-US" sz="2400" b="0" i="0" u="none" strike="noStrike" kern="0" cap="none" spc="0" baseline="0">
                <a:solidFill>
                  <a:srgbClr val="0000FF"/>
                </a:solidFill>
                <a:uFillTx/>
                <a:latin typeface="Times New Roman" pitchFamily="18"/>
                <a:ea typeface="標楷體" pitchFamily="65"/>
                <a:cs typeface="Times New Roman" pitchFamily="18"/>
              </a:rPr>
              <a:t>/</a:t>
            </a:r>
            <a:r>
              <a:rPr lang="zh-TW" sz="2400" b="0" i="0" u="none" strike="noStrike" kern="0" cap="none" spc="0" baseline="0">
                <a:solidFill>
                  <a:srgbClr val="0000FF"/>
                </a:solidFill>
                <a:uFillTx/>
                <a:latin typeface="Times New Roman" pitchFamily="18"/>
                <a:ea typeface="標楷體" pitchFamily="65"/>
                <a:cs typeface="Times New Roman" pitchFamily="18"/>
              </a:rPr>
              <a:t>秒，請問體操選手下擺身體旋轉角加速度為多少？</a:t>
            </a:r>
          </a:p>
        </p:txBody>
      </p:sp>
      <p:pic>
        <p:nvPicPr>
          <p:cNvPr id="3" name="圖片 2"/>
          <p:cNvPicPr>
            <a:picLocks noChangeAspect="1"/>
          </p:cNvPicPr>
          <p:nvPr/>
        </p:nvPicPr>
        <p:blipFill>
          <a:blip r:embed="rId2"/>
          <a:stretch>
            <a:fillRect/>
          </a:stretch>
        </p:blipFill>
        <p:spPr>
          <a:xfrm>
            <a:off x="5613401" y="2623669"/>
            <a:ext cx="3530598" cy="4234330"/>
          </a:xfrm>
          <a:prstGeom prst="rect">
            <a:avLst/>
          </a:prstGeom>
          <a:noFill/>
          <a:ln cap="flat">
            <a:noFill/>
          </a:ln>
        </p:spPr>
      </p:pic>
      <p:sp>
        <p:nvSpPr>
          <p:cNvPr id="4" name="矩形 3"/>
          <p:cNvSpPr/>
          <p:nvPr/>
        </p:nvSpPr>
        <p:spPr>
          <a:xfrm>
            <a:off x="737381" y="2868966"/>
            <a:ext cx="1467072" cy="400114"/>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1400"/>
              </a:spcBef>
              <a:spcAft>
                <a:spcPts val="0"/>
              </a:spcAft>
              <a:buNone/>
              <a:tabLst/>
              <a:defRPr sz="1800" b="0" i="0" u="none" strike="noStrike" kern="0" cap="none" spc="0" baseline="0">
                <a:solidFill>
                  <a:srgbClr val="000000"/>
                </a:solidFill>
                <a:uFillTx/>
              </a:defRPr>
            </a:pPr>
            <a:r>
              <a:rPr lang="zh-TW" sz="2000" b="0" i="0" u="none" strike="noStrike" kern="0" cap="none" spc="0" baseline="0">
                <a:solidFill>
                  <a:srgbClr val="0000FF"/>
                </a:solidFill>
                <a:uFillTx/>
                <a:latin typeface="Times New Roman" pitchFamily="18"/>
                <a:ea typeface="標楷體" pitchFamily="65"/>
                <a:cs typeface="Times New Roman" pitchFamily="18"/>
              </a:rPr>
              <a:t>角加速度＝</a:t>
            </a:r>
            <a:endParaRPr lang="zh-CN" sz="2000" b="0" i="0" u="none" strike="noStrike" kern="0" cap="none" spc="0" baseline="0">
              <a:solidFill>
                <a:srgbClr val="0000FF"/>
              </a:solidFill>
              <a:uFillTx/>
              <a:latin typeface="Times New Roman" pitchFamily="18"/>
              <a:ea typeface="標楷體" pitchFamily="65"/>
              <a:cs typeface="Times New Roman" pitchFamily="18"/>
            </a:endParaRPr>
          </a:p>
        </p:txBody>
      </p:sp>
      <p:sp>
        <p:nvSpPr>
          <p:cNvPr id="5" name="矩形 11"/>
          <p:cNvSpPr/>
          <p:nvPr/>
        </p:nvSpPr>
        <p:spPr>
          <a:xfrm>
            <a:off x="2244705" y="3069019"/>
            <a:ext cx="1210592" cy="400114"/>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1400"/>
              </a:spcBef>
              <a:spcAft>
                <a:spcPts val="0"/>
              </a:spcAft>
              <a:buNone/>
              <a:tabLst/>
              <a:defRPr sz="1800" b="0" i="0" u="none" strike="noStrike" kern="0" cap="none" spc="0" baseline="0">
                <a:solidFill>
                  <a:srgbClr val="000000"/>
                </a:solidFill>
                <a:uFillTx/>
              </a:defRPr>
            </a:pPr>
            <a:r>
              <a:rPr lang="zh-TW" sz="2000" b="0" i="0" u="none" strike="noStrike" kern="0" cap="none" spc="0" baseline="0">
                <a:solidFill>
                  <a:srgbClr val="0000FF"/>
                </a:solidFill>
                <a:uFillTx/>
                <a:latin typeface="Times New Roman" pitchFamily="18"/>
                <a:ea typeface="標楷體" pitchFamily="65"/>
                <a:cs typeface="Times New Roman" pitchFamily="18"/>
              </a:rPr>
              <a:t>時間變化</a:t>
            </a:r>
            <a:endParaRPr lang="zh-CN" sz="2000" b="0" i="0" u="none" strike="noStrike" kern="0" cap="none" spc="0" baseline="0">
              <a:solidFill>
                <a:srgbClr val="0000FF"/>
              </a:solidFill>
              <a:uFillTx/>
              <a:latin typeface="Times New Roman" pitchFamily="18"/>
              <a:ea typeface="標楷體" pitchFamily="65"/>
              <a:cs typeface="Times New Roman" pitchFamily="18"/>
            </a:endParaRPr>
          </a:p>
        </p:txBody>
      </p:sp>
      <p:cxnSp>
        <p:nvCxnSpPr>
          <p:cNvPr id="6" name="直線接點 13"/>
          <p:cNvCxnSpPr/>
          <p:nvPr/>
        </p:nvCxnSpPr>
        <p:spPr>
          <a:xfrm flipV="1">
            <a:off x="2190152" y="3069019"/>
            <a:ext cx="1467063" cy="7991"/>
          </a:xfrm>
          <a:prstGeom prst="straightConnector1">
            <a:avLst/>
          </a:prstGeom>
          <a:noFill/>
          <a:ln w="19046" cap="flat">
            <a:solidFill>
              <a:srgbClr val="0000FF"/>
            </a:solidFill>
            <a:prstDash val="solid"/>
            <a:miter/>
          </a:ln>
        </p:spPr>
      </p:cxnSp>
      <p:sp>
        <p:nvSpPr>
          <p:cNvPr id="7" name="矩形 6"/>
          <p:cNvSpPr/>
          <p:nvPr/>
        </p:nvSpPr>
        <p:spPr>
          <a:xfrm>
            <a:off x="2190152" y="2670386"/>
            <a:ext cx="1467072" cy="400114"/>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000" b="0" i="0" u="none" strike="noStrike" kern="0" cap="none" spc="0" baseline="0">
                <a:solidFill>
                  <a:srgbClr val="0000FF"/>
                </a:solidFill>
                <a:uFillTx/>
                <a:latin typeface="Times New Roman" pitchFamily="18"/>
                <a:ea typeface="標楷體" pitchFamily="65"/>
                <a:cs typeface="Times New Roman" pitchFamily="18"/>
              </a:rPr>
              <a:t>角速度變化</a:t>
            </a:r>
            <a:endParaRPr lang="en-US" sz="2000" b="0" i="0" u="none" strike="noStrike" kern="1200" cap="none" spc="0" baseline="0">
              <a:solidFill>
                <a:srgbClr val="000000"/>
              </a:solidFill>
              <a:uFillTx/>
              <a:latin typeface="等线"/>
              <a:ea typeface="等线" pitchFamily="2"/>
            </a:endParaRPr>
          </a:p>
        </p:txBody>
      </p:sp>
      <p:sp>
        <p:nvSpPr>
          <p:cNvPr id="8" name="矩形 8"/>
          <p:cNvSpPr/>
          <p:nvPr/>
        </p:nvSpPr>
        <p:spPr>
          <a:xfrm>
            <a:off x="1780336" y="3757754"/>
            <a:ext cx="441143" cy="400114"/>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1400"/>
              </a:spcBef>
              <a:spcAft>
                <a:spcPts val="0"/>
              </a:spcAft>
              <a:buNone/>
              <a:tabLst/>
              <a:defRPr sz="1800" b="0" i="0" u="none" strike="noStrike" kern="0" cap="none" spc="0" baseline="0">
                <a:solidFill>
                  <a:srgbClr val="000000"/>
                </a:solidFill>
                <a:uFillTx/>
              </a:defRPr>
            </a:pPr>
            <a:r>
              <a:rPr lang="zh-TW" sz="2000" b="0" i="0" u="none" strike="noStrike" kern="0" cap="none" spc="0" baseline="0">
                <a:solidFill>
                  <a:srgbClr val="0000FF"/>
                </a:solidFill>
                <a:uFillTx/>
                <a:latin typeface="Times New Roman" pitchFamily="18"/>
                <a:ea typeface="標楷體" pitchFamily="65"/>
                <a:cs typeface="Times New Roman" pitchFamily="18"/>
              </a:rPr>
              <a:t>＝</a:t>
            </a:r>
            <a:endParaRPr lang="zh-CN" sz="2000" b="0" i="0" u="none" strike="noStrike" kern="0" cap="none" spc="0" baseline="0">
              <a:solidFill>
                <a:srgbClr val="0000FF"/>
              </a:solidFill>
              <a:uFillTx/>
              <a:latin typeface="Times New Roman" pitchFamily="18"/>
              <a:ea typeface="標楷體" pitchFamily="65"/>
              <a:cs typeface="Times New Roman" pitchFamily="18"/>
            </a:endParaRPr>
          </a:p>
        </p:txBody>
      </p:sp>
      <p:sp>
        <p:nvSpPr>
          <p:cNvPr id="9" name="矩形 11"/>
          <p:cNvSpPr/>
          <p:nvPr/>
        </p:nvSpPr>
        <p:spPr>
          <a:xfrm>
            <a:off x="2407148" y="3965259"/>
            <a:ext cx="1124026" cy="400114"/>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1400"/>
              </a:spcBef>
              <a:spcAft>
                <a:spcPts val="0"/>
              </a:spcAft>
              <a:buNone/>
              <a:tabLst/>
              <a:defRPr sz="1800" b="0" i="0" u="none" strike="noStrike" kern="0" cap="none" spc="0" baseline="0">
                <a:solidFill>
                  <a:srgbClr val="000000"/>
                </a:solidFill>
                <a:uFillTx/>
              </a:defRPr>
            </a:pPr>
            <a:r>
              <a:rPr lang="en-US" sz="2000" b="0" i="0" u="none" strike="noStrike" kern="0" cap="none" spc="0" baseline="0">
                <a:solidFill>
                  <a:srgbClr val="0000FF"/>
                </a:solidFill>
                <a:uFillTx/>
                <a:latin typeface="Times New Roman" pitchFamily="18"/>
                <a:ea typeface="標楷體" pitchFamily="65"/>
                <a:cs typeface="Times New Roman" pitchFamily="18"/>
              </a:rPr>
              <a:t>0.45 (</a:t>
            </a:r>
            <a:r>
              <a:rPr lang="zh-TW" sz="2000" b="0" i="0" u="none" strike="noStrike" kern="0" cap="none" spc="0" baseline="0">
                <a:solidFill>
                  <a:srgbClr val="0000FF"/>
                </a:solidFill>
                <a:uFillTx/>
                <a:latin typeface="Times New Roman" pitchFamily="18"/>
                <a:ea typeface="標楷體" pitchFamily="65"/>
                <a:cs typeface="Times New Roman" pitchFamily="18"/>
              </a:rPr>
              <a:t>秒</a:t>
            </a:r>
            <a:r>
              <a:rPr lang="en-US" sz="2000" b="0" i="0" u="none" strike="noStrike" kern="0" cap="none" spc="0" baseline="0">
                <a:solidFill>
                  <a:srgbClr val="0000FF"/>
                </a:solidFill>
                <a:uFillTx/>
                <a:latin typeface="Times New Roman" pitchFamily="18"/>
                <a:ea typeface="標楷體" pitchFamily="65"/>
                <a:cs typeface="Times New Roman" pitchFamily="18"/>
              </a:rPr>
              <a:t>)</a:t>
            </a:r>
            <a:endParaRPr lang="zh-CN" sz="2000" b="0" i="0" u="none" strike="noStrike" kern="0" cap="none" spc="0" baseline="0">
              <a:solidFill>
                <a:srgbClr val="0000FF"/>
              </a:solidFill>
              <a:uFillTx/>
              <a:latin typeface="Times New Roman" pitchFamily="18"/>
              <a:ea typeface="標楷體" pitchFamily="65"/>
              <a:cs typeface="Times New Roman" pitchFamily="18"/>
            </a:endParaRPr>
          </a:p>
        </p:txBody>
      </p:sp>
      <p:cxnSp>
        <p:nvCxnSpPr>
          <p:cNvPr id="10" name="直線接點 13"/>
          <p:cNvCxnSpPr/>
          <p:nvPr/>
        </p:nvCxnSpPr>
        <p:spPr>
          <a:xfrm>
            <a:off x="2309088" y="3965259"/>
            <a:ext cx="1544504" cy="0"/>
          </a:xfrm>
          <a:prstGeom prst="straightConnector1">
            <a:avLst/>
          </a:prstGeom>
          <a:noFill/>
          <a:ln w="19046" cap="flat">
            <a:solidFill>
              <a:srgbClr val="0000FF"/>
            </a:solidFill>
            <a:prstDash val="solid"/>
            <a:miter/>
          </a:ln>
        </p:spPr>
      </p:cxnSp>
      <p:sp>
        <p:nvSpPr>
          <p:cNvPr id="11" name="矩形 11"/>
          <p:cNvSpPr/>
          <p:nvPr/>
        </p:nvSpPr>
        <p:spPr>
          <a:xfrm>
            <a:off x="2240892" y="3539148"/>
            <a:ext cx="1728362" cy="400114"/>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0" cap="none" spc="0" baseline="0">
                <a:solidFill>
                  <a:srgbClr val="0000FF"/>
                </a:solidFill>
                <a:uFillTx/>
                <a:latin typeface="Times New Roman" pitchFamily="18"/>
                <a:ea typeface="標楷體" pitchFamily="65"/>
                <a:cs typeface="Times New Roman" pitchFamily="18"/>
              </a:rPr>
              <a:t>180-45 (</a:t>
            </a:r>
            <a:r>
              <a:rPr lang="zh-TW" sz="2000" b="0" i="0" u="none" strike="noStrike" kern="0" cap="none" spc="0" baseline="0">
                <a:solidFill>
                  <a:srgbClr val="0000FF"/>
                </a:solidFill>
                <a:uFillTx/>
                <a:latin typeface="Times New Roman" pitchFamily="18"/>
                <a:ea typeface="標楷體" pitchFamily="65"/>
                <a:cs typeface="Times New Roman" pitchFamily="18"/>
              </a:rPr>
              <a:t>度</a:t>
            </a:r>
            <a:r>
              <a:rPr lang="en-US" sz="2000" b="0" i="0" u="none" strike="noStrike" kern="0" cap="none" spc="0" baseline="0">
                <a:solidFill>
                  <a:srgbClr val="0000FF"/>
                </a:solidFill>
                <a:uFillTx/>
                <a:latin typeface="Times New Roman" pitchFamily="18"/>
                <a:ea typeface="標楷體" pitchFamily="65"/>
                <a:cs typeface="Times New Roman" pitchFamily="18"/>
              </a:rPr>
              <a:t>/</a:t>
            </a:r>
            <a:r>
              <a:rPr lang="zh-TW" sz="2000" b="0" i="0" u="none" strike="noStrike" kern="0" cap="none" spc="0" baseline="0">
                <a:solidFill>
                  <a:srgbClr val="0000FF"/>
                </a:solidFill>
                <a:uFillTx/>
                <a:latin typeface="Times New Roman" pitchFamily="18"/>
                <a:ea typeface="標楷體" pitchFamily="65"/>
                <a:cs typeface="Times New Roman" pitchFamily="18"/>
              </a:rPr>
              <a:t>秒</a:t>
            </a:r>
            <a:r>
              <a:rPr lang="en-US" sz="2000" b="0" i="0" u="none" strike="noStrike" kern="0" cap="none" spc="0" baseline="0">
                <a:solidFill>
                  <a:srgbClr val="0000FF"/>
                </a:solidFill>
                <a:uFillTx/>
                <a:latin typeface="Times New Roman" pitchFamily="18"/>
                <a:ea typeface="標楷體" pitchFamily="65"/>
                <a:cs typeface="Times New Roman" pitchFamily="18"/>
              </a:rPr>
              <a:t>)</a:t>
            </a:r>
            <a:endParaRPr lang="en-US" sz="2000" b="0" i="0" u="none" strike="noStrike" kern="1200" cap="none" spc="0" baseline="0">
              <a:solidFill>
                <a:srgbClr val="000000"/>
              </a:solidFill>
              <a:uFillTx/>
              <a:latin typeface="等线"/>
              <a:ea typeface="等线" pitchFamily="2"/>
            </a:endParaRPr>
          </a:p>
        </p:txBody>
      </p:sp>
      <p:sp>
        <p:nvSpPr>
          <p:cNvPr id="12" name="矩形 13"/>
          <p:cNvSpPr/>
          <p:nvPr/>
        </p:nvSpPr>
        <p:spPr>
          <a:xfrm>
            <a:off x="1780336" y="4621514"/>
            <a:ext cx="441143" cy="400114"/>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1400"/>
              </a:spcBef>
              <a:spcAft>
                <a:spcPts val="0"/>
              </a:spcAft>
              <a:buNone/>
              <a:tabLst/>
              <a:defRPr sz="1800" b="0" i="0" u="none" strike="noStrike" kern="0" cap="none" spc="0" baseline="0">
                <a:solidFill>
                  <a:srgbClr val="000000"/>
                </a:solidFill>
                <a:uFillTx/>
              </a:defRPr>
            </a:pPr>
            <a:r>
              <a:rPr lang="zh-TW" sz="2000" b="0" i="0" u="none" strike="noStrike" kern="0" cap="none" spc="0" baseline="0">
                <a:solidFill>
                  <a:srgbClr val="0000FF"/>
                </a:solidFill>
                <a:uFillTx/>
                <a:latin typeface="Times New Roman" pitchFamily="18"/>
                <a:ea typeface="標楷體" pitchFamily="65"/>
                <a:cs typeface="Times New Roman" pitchFamily="18"/>
              </a:rPr>
              <a:t>＝</a:t>
            </a:r>
            <a:endParaRPr lang="zh-CN" sz="2000" b="0" i="0" u="none" strike="noStrike" kern="0" cap="none" spc="0" baseline="0">
              <a:solidFill>
                <a:srgbClr val="0000FF"/>
              </a:solidFill>
              <a:uFillTx/>
              <a:latin typeface="Times New Roman" pitchFamily="18"/>
              <a:ea typeface="標楷體" pitchFamily="65"/>
              <a:cs typeface="Times New Roman" pitchFamily="18"/>
            </a:endParaRPr>
          </a:p>
        </p:txBody>
      </p:sp>
      <p:sp>
        <p:nvSpPr>
          <p:cNvPr id="13" name="矩形 11"/>
          <p:cNvSpPr/>
          <p:nvPr/>
        </p:nvSpPr>
        <p:spPr>
          <a:xfrm>
            <a:off x="2539371" y="4818814"/>
            <a:ext cx="1124026" cy="400114"/>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1400"/>
              </a:spcBef>
              <a:spcAft>
                <a:spcPts val="0"/>
              </a:spcAft>
              <a:buNone/>
              <a:tabLst/>
              <a:defRPr sz="1800" b="0" i="0" u="none" strike="noStrike" kern="0" cap="none" spc="0" baseline="0">
                <a:solidFill>
                  <a:srgbClr val="000000"/>
                </a:solidFill>
                <a:uFillTx/>
              </a:defRPr>
            </a:pPr>
            <a:r>
              <a:rPr lang="en-US" sz="2000" b="0" i="0" u="none" strike="noStrike" kern="0" cap="none" spc="0" baseline="0">
                <a:solidFill>
                  <a:srgbClr val="0000FF"/>
                </a:solidFill>
                <a:uFillTx/>
                <a:latin typeface="Times New Roman" pitchFamily="18"/>
                <a:ea typeface="標楷體" pitchFamily="65"/>
                <a:cs typeface="Times New Roman" pitchFamily="18"/>
              </a:rPr>
              <a:t>0.45 (</a:t>
            </a:r>
            <a:r>
              <a:rPr lang="zh-TW" sz="2000" b="0" i="0" u="none" strike="noStrike" kern="0" cap="none" spc="0" baseline="0">
                <a:solidFill>
                  <a:srgbClr val="0000FF"/>
                </a:solidFill>
                <a:uFillTx/>
                <a:latin typeface="Times New Roman" pitchFamily="18"/>
                <a:ea typeface="標楷體" pitchFamily="65"/>
                <a:cs typeface="Times New Roman" pitchFamily="18"/>
              </a:rPr>
              <a:t>秒</a:t>
            </a:r>
            <a:r>
              <a:rPr lang="en-US" sz="2000" b="0" i="0" u="none" strike="noStrike" kern="0" cap="none" spc="0" baseline="0">
                <a:solidFill>
                  <a:srgbClr val="0000FF"/>
                </a:solidFill>
                <a:uFillTx/>
                <a:latin typeface="Times New Roman" pitchFamily="18"/>
                <a:ea typeface="標楷體" pitchFamily="65"/>
                <a:cs typeface="Times New Roman" pitchFamily="18"/>
              </a:rPr>
              <a:t>)</a:t>
            </a:r>
            <a:endParaRPr lang="zh-CN" sz="2000" b="0" i="0" u="none" strike="noStrike" kern="0" cap="none" spc="0" baseline="0">
              <a:solidFill>
                <a:srgbClr val="0000FF"/>
              </a:solidFill>
              <a:uFillTx/>
              <a:latin typeface="Times New Roman" pitchFamily="18"/>
              <a:ea typeface="標楷體" pitchFamily="65"/>
              <a:cs typeface="Times New Roman" pitchFamily="18"/>
            </a:endParaRPr>
          </a:p>
        </p:txBody>
      </p:sp>
      <p:cxnSp>
        <p:nvCxnSpPr>
          <p:cNvPr id="14" name="直線接點 13"/>
          <p:cNvCxnSpPr/>
          <p:nvPr/>
        </p:nvCxnSpPr>
        <p:spPr>
          <a:xfrm>
            <a:off x="2309088" y="4829019"/>
            <a:ext cx="1544504" cy="0"/>
          </a:xfrm>
          <a:prstGeom prst="straightConnector1">
            <a:avLst/>
          </a:prstGeom>
          <a:noFill/>
          <a:ln w="19046" cap="flat">
            <a:solidFill>
              <a:srgbClr val="0000FF"/>
            </a:solidFill>
            <a:prstDash val="solid"/>
            <a:miter/>
          </a:ln>
        </p:spPr>
      </p:cxnSp>
      <p:sp>
        <p:nvSpPr>
          <p:cNvPr id="15" name="矩形 16"/>
          <p:cNvSpPr/>
          <p:nvPr/>
        </p:nvSpPr>
        <p:spPr>
          <a:xfrm>
            <a:off x="2407148" y="4391369"/>
            <a:ext cx="1386916" cy="400114"/>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0" cap="none" spc="0" baseline="0">
                <a:solidFill>
                  <a:srgbClr val="0000FF"/>
                </a:solidFill>
                <a:uFillTx/>
                <a:latin typeface="Times New Roman" pitchFamily="18"/>
                <a:ea typeface="標楷體" pitchFamily="65"/>
                <a:cs typeface="Times New Roman" pitchFamily="18"/>
              </a:rPr>
              <a:t>135 (</a:t>
            </a:r>
            <a:r>
              <a:rPr lang="zh-TW" sz="2000" b="0" i="0" u="none" strike="noStrike" kern="0" cap="none" spc="0" baseline="0">
                <a:solidFill>
                  <a:srgbClr val="0000FF"/>
                </a:solidFill>
                <a:uFillTx/>
                <a:latin typeface="Times New Roman" pitchFamily="18"/>
                <a:ea typeface="標楷體" pitchFamily="65"/>
                <a:cs typeface="Times New Roman" pitchFamily="18"/>
              </a:rPr>
              <a:t>度</a:t>
            </a:r>
            <a:r>
              <a:rPr lang="en-US" sz="2000" b="0" i="0" u="none" strike="noStrike" kern="0" cap="none" spc="0" baseline="0">
                <a:solidFill>
                  <a:srgbClr val="0000FF"/>
                </a:solidFill>
                <a:uFillTx/>
                <a:latin typeface="Times New Roman" pitchFamily="18"/>
                <a:ea typeface="標楷體" pitchFamily="65"/>
                <a:cs typeface="Times New Roman" pitchFamily="18"/>
              </a:rPr>
              <a:t>/</a:t>
            </a:r>
            <a:r>
              <a:rPr lang="zh-TW" sz="2000" b="0" i="0" u="none" strike="noStrike" kern="0" cap="none" spc="0" baseline="0">
                <a:solidFill>
                  <a:srgbClr val="0000FF"/>
                </a:solidFill>
                <a:uFillTx/>
                <a:latin typeface="Times New Roman" pitchFamily="18"/>
                <a:ea typeface="標楷體" pitchFamily="65"/>
                <a:cs typeface="Times New Roman" pitchFamily="18"/>
              </a:rPr>
              <a:t>秒</a:t>
            </a:r>
            <a:r>
              <a:rPr lang="en-US" sz="2000" b="0" i="0" u="none" strike="noStrike" kern="0" cap="none" spc="0" baseline="0">
                <a:solidFill>
                  <a:srgbClr val="0000FF"/>
                </a:solidFill>
                <a:uFillTx/>
                <a:latin typeface="Times New Roman" pitchFamily="18"/>
                <a:ea typeface="標楷體" pitchFamily="65"/>
                <a:cs typeface="Times New Roman" pitchFamily="18"/>
              </a:rPr>
              <a:t>)</a:t>
            </a:r>
            <a:endParaRPr lang="en-US" sz="2000" b="0" i="0" u="none" strike="noStrike" kern="1200" cap="none" spc="0" baseline="0">
              <a:solidFill>
                <a:srgbClr val="000000"/>
              </a:solidFill>
              <a:uFillTx/>
              <a:latin typeface="等线"/>
              <a:ea typeface="等线" pitchFamily="2"/>
            </a:endParaRPr>
          </a:p>
        </p:txBody>
      </p:sp>
      <p:sp>
        <p:nvSpPr>
          <p:cNvPr id="16" name="矩形 17"/>
          <p:cNvSpPr/>
          <p:nvPr/>
        </p:nvSpPr>
        <p:spPr>
          <a:xfrm>
            <a:off x="1780336" y="5455182"/>
            <a:ext cx="1835758" cy="400114"/>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1400"/>
              </a:spcBef>
              <a:spcAft>
                <a:spcPts val="0"/>
              </a:spcAft>
              <a:buNone/>
              <a:tabLst/>
              <a:defRPr sz="1800" b="0" i="0" u="none" strike="noStrike" kern="0" cap="none" spc="0" baseline="0">
                <a:solidFill>
                  <a:srgbClr val="000000"/>
                </a:solidFill>
                <a:uFillTx/>
              </a:defRPr>
            </a:pPr>
            <a:r>
              <a:rPr lang="zh-TW" sz="2000" b="0" i="0" u="none" strike="noStrike" kern="0" cap="none" spc="0" baseline="0">
                <a:solidFill>
                  <a:srgbClr val="0000FF"/>
                </a:solidFill>
                <a:uFillTx/>
                <a:latin typeface="Times New Roman" pitchFamily="18"/>
                <a:ea typeface="標楷體" pitchFamily="65"/>
                <a:cs typeface="Times New Roman" pitchFamily="18"/>
              </a:rPr>
              <a:t>＝</a:t>
            </a:r>
            <a:r>
              <a:rPr lang="en-US" sz="2000" b="0" i="0" u="none" strike="noStrike" kern="0" cap="none" spc="0" baseline="0">
                <a:solidFill>
                  <a:srgbClr val="0000FF"/>
                </a:solidFill>
                <a:uFillTx/>
                <a:latin typeface="Times New Roman" pitchFamily="18"/>
                <a:ea typeface="標楷體" pitchFamily="65"/>
                <a:cs typeface="Times New Roman" pitchFamily="18"/>
              </a:rPr>
              <a:t> </a:t>
            </a:r>
            <a:r>
              <a:rPr lang="en-US" sz="2000" b="0" i="0" u="none" strike="noStrike" kern="0" cap="none" spc="0" baseline="0">
                <a:solidFill>
                  <a:srgbClr val="FF0000"/>
                </a:solidFill>
                <a:uFillTx/>
                <a:latin typeface="Times New Roman" pitchFamily="18"/>
                <a:ea typeface="標楷體" pitchFamily="65"/>
                <a:cs typeface="Times New Roman" pitchFamily="18"/>
              </a:rPr>
              <a:t>300 (</a:t>
            </a:r>
            <a:r>
              <a:rPr lang="zh-TW" sz="2000" b="0" i="0" u="none" strike="noStrike" kern="0" cap="none" spc="0" baseline="0">
                <a:solidFill>
                  <a:srgbClr val="FF0000"/>
                </a:solidFill>
                <a:uFillTx/>
                <a:latin typeface="Times New Roman" pitchFamily="18"/>
                <a:ea typeface="標楷體" pitchFamily="65"/>
                <a:cs typeface="Times New Roman" pitchFamily="18"/>
              </a:rPr>
              <a:t>度</a:t>
            </a:r>
            <a:r>
              <a:rPr lang="en-US" sz="2000" b="0" i="0" u="none" strike="noStrike" kern="0" cap="none" spc="0" baseline="0">
                <a:solidFill>
                  <a:srgbClr val="FF0000"/>
                </a:solidFill>
                <a:uFillTx/>
                <a:latin typeface="Times New Roman" pitchFamily="18"/>
                <a:ea typeface="標楷體" pitchFamily="65"/>
                <a:cs typeface="Times New Roman" pitchFamily="18"/>
              </a:rPr>
              <a:t>/</a:t>
            </a:r>
            <a:r>
              <a:rPr lang="zh-TW" sz="2000" b="0" i="0" u="none" strike="noStrike" kern="0" cap="none" spc="0" baseline="0">
                <a:solidFill>
                  <a:srgbClr val="FF0000"/>
                </a:solidFill>
                <a:uFillTx/>
                <a:latin typeface="Times New Roman" pitchFamily="18"/>
                <a:ea typeface="標楷體" pitchFamily="65"/>
                <a:cs typeface="Times New Roman" pitchFamily="18"/>
              </a:rPr>
              <a:t>秒</a:t>
            </a:r>
            <a:r>
              <a:rPr lang="en-US" sz="2000" b="0" i="0" u="none" strike="noStrike" kern="0" cap="none" spc="0" baseline="30000">
                <a:solidFill>
                  <a:srgbClr val="FF0000"/>
                </a:solidFill>
                <a:uFillTx/>
                <a:latin typeface="Times New Roman" pitchFamily="18"/>
                <a:ea typeface="標楷體" pitchFamily="65"/>
                <a:cs typeface="Times New Roman" pitchFamily="18"/>
              </a:rPr>
              <a:t>2</a:t>
            </a:r>
            <a:r>
              <a:rPr lang="en-US" sz="2000" b="0" i="0" u="none" strike="noStrike" kern="0" cap="none" spc="0" baseline="0">
                <a:solidFill>
                  <a:srgbClr val="FF0000"/>
                </a:solidFill>
                <a:uFillTx/>
                <a:latin typeface="Times New Roman" pitchFamily="18"/>
                <a:ea typeface="標楷體" pitchFamily="65"/>
                <a:cs typeface="Times New Roman" pitchFamily="18"/>
              </a:rPr>
              <a:t>)</a:t>
            </a:r>
            <a:endParaRPr lang="zh-CN" sz="2000" b="0" i="0" u="none" strike="noStrike" kern="0" cap="none" spc="0" baseline="0">
              <a:solidFill>
                <a:srgbClr val="FF0000"/>
              </a:solidFill>
              <a:uFillTx/>
              <a:latin typeface="Times New Roman" pitchFamily="18"/>
              <a:ea typeface="標楷體" pitchFamily="65"/>
              <a:cs typeface="Times New Roman" pitchFamily="18"/>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name="Slide137">
    <p:spTree>
      <p:nvGrpSpPr>
        <p:cNvPr id="1" name=""/>
        <p:cNvGrpSpPr/>
        <p:nvPr/>
      </p:nvGrpSpPr>
      <p:grpSpPr>
        <a:xfrm>
          <a:off x="0" y="0"/>
          <a:ext cx="0" cy="0"/>
          <a:chOff x="0" y="0"/>
          <a:chExt cx="0" cy="0"/>
        </a:xfrm>
      </p:grpSpPr>
      <p:sp>
        <p:nvSpPr>
          <p:cNvPr id="2" name="文字方塊 2"/>
          <p:cNvSpPr txBox="1"/>
          <p:nvPr/>
        </p:nvSpPr>
        <p:spPr>
          <a:xfrm>
            <a:off x="609603" y="609603"/>
            <a:ext cx="7772400" cy="1200332"/>
          </a:xfrm>
          <a:prstGeom prst="rect">
            <a:avLst/>
          </a:prstGeom>
          <a:noFill/>
          <a:ln cap="flat">
            <a:noFill/>
          </a:ln>
        </p:spPr>
        <p:txBody>
          <a:bodyPr vert="horz" wrap="square" lIns="91440" tIns="45720" rIns="91440" bIns="45720" anchor="t" anchorCtr="0" compatLnSpc="1">
            <a:spAutoFit/>
          </a:bodyPr>
          <a:lstStyle/>
          <a:p>
            <a:pPr marL="0" marR="0" lvl="0" indent="450854" algn="l" defTabSz="914400" rtl="0" fontAlgn="auto" hangingPunct="1">
              <a:lnSpc>
                <a:spcPct val="100000"/>
              </a:lnSpc>
              <a:spcBef>
                <a:spcPts val="1400"/>
              </a:spcBef>
              <a:spcAft>
                <a:spcPts val="0"/>
              </a:spcAft>
              <a:buClr>
                <a:srgbClr val="0000FF"/>
              </a:buClr>
              <a:buSzPct val="70000"/>
              <a:buFont typeface="Wingdings" pitchFamily="2"/>
              <a:buChar char="l"/>
              <a:tabLst/>
              <a:defRPr sz="1800" b="0" i="0" u="none" strike="noStrike" kern="0" cap="none" spc="0" baseline="0">
                <a:solidFill>
                  <a:srgbClr val="000000"/>
                </a:solidFill>
                <a:uFillTx/>
              </a:defRPr>
            </a:pPr>
            <a:r>
              <a:rPr lang="zh-TW" sz="2400" b="0" i="0" u="none" strike="noStrike" kern="0" cap="none" spc="0" baseline="0">
                <a:solidFill>
                  <a:srgbClr val="0000FF"/>
                </a:solidFill>
                <a:uFillTx/>
                <a:latin typeface="Times New Roman" pitchFamily="18"/>
                <a:ea typeface="標楷體" pitchFamily="65"/>
                <a:cs typeface="Times New Roman" pitchFamily="18"/>
              </a:rPr>
              <a:t>例題　踢足球時，膝關節從拉到最後瞬間到踢到足球瞬間的膝關節角速度是</a:t>
            </a:r>
            <a:r>
              <a:rPr lang="en-US" sz="2400" b="0" i="0" u="none" strike="noStrike" kern="0" cap="none" spc="0" baseline="0">
                <a:solidFill>
                  <a:srgbClr val="0000FF"/>
                </a:solidFill>
                <a:uFillTx/>
                <a:latin typeface="Times New Roman" pitchFamily="18"/>
                <a:ea typeface="標楷體" pitchFamily="65"/>
                <a:cs typeface="Times New Roman" pitchFamily="18"/>
              </a:rPr>
              <a:t>600</a:t>
            </a:r>
            <a:r>
              <a:rPr lang="zh-TW" sz="2400" b="0" i="0" u="none" strike="noStrike" kern="0" cap="none" spc="0" baseline="0">
                <a:solidFill>
                  <a:srgbClr val="0000FF"/>
                </a:solidFill>
                <a:uFillTx/>
                <a:latin typeface="Times New Roman" pitchFamily="18"/>
                <a:ea typeface="標楷體" pitchFamily="65"/>
                <a:cs typeface="Times New Roman" pitchFamily="18"/>
              </a:rPr>
              <a:t>度</a:t>
            </a:r>
            <a:r>
              <a:rPr lang="en-US" sz="2400" b="0" i="0" u="none" strike="noStrike" kern="0" cap="none" spc="0" baseline="0">
                <a:solidFill>
                  <a:srgbClr val="0000FF"/>
                </a:solidFill>
                <a:uFillTx/>
                <a:latin typeface="Times New Roman" pitchFamily="18"/>
                <a:ea typeface="標楷體" pitchFamily="65"/>
                <a:cs typeface="Times New Roman" pitchFamily="18"/>
              </a:rPr>
              <a:t>/</a:t>
            </a:r>
            <a:r>
              <a:rPr lang="zh-TW" sz="2400" b="0" i="0" u="none" strike="noStrike" kern="0" cap="none" spc="0" baseline="0">
                <a:solidFill>
                  <a:srgbClr val="0000FF"/>
                </a:solidFill>
                <a:uFillTx/>
                <a:latin typeface="Times New Roman" pitchFamily="18"/>
                <a:ea typeface="標楷體" pitchFamily="65"/>
                <a:cs typeface="Times New Roman" pitchFamily="18"/>
              </a:rPr>
              <a:t>秒，請問這個踢足球過程中的膝關節角加速度是多少？</a:t>
            </a:r>
          </a:p>
        </p:txBody>
      </p:sp>
      <p:pic>
        <p:nvPicPr>
          <p:cNvPr id="3" name="內容版面配置區 1"/>
          <p:cNvPicPr>
            <a:picLocks noChangeAspect="1"/>
          </p:cNvPicPr>
          <p:nvPr/>
        </p:nvPicPr>
        <p:blipFill>
          <a:blip r:embed="rId2"/>
          <a:stretch>
            <a:fillRect/>
          </a:stretch>
        </p:blipFill>
        <p:spPr>
          <a:xfrm>
            <a:off x="5227780" y="1809935"/>
            <a:ext cx="3450762" cy="2096508"/>
          </a:xfrm>
          <a:prstGeom prst="rect">
            <a:avLst/>
          </a:prstGeom>
          <a:solidFill>
            <a:srgbClr val="EDEDED"/>
          </a:solidFill>
          <a:ln cap="flat">
            <a:noFill/>
          </a:ln>
        </p:spPr>
      </p:pic>
      <p:pic>
        <p:nvPicPr>
          <p:cNvPr id="4" name="圖片 3"/>
          <p:cNvPicPr>
            <a:picLocks noChangeAspect="1"/>
          </p:cNvPicPr>
          <p:nvPr/>
        </p:nvPicPr>
        <p:blipFill>
          <a:blip r:embed="rId3"/>
          <a:stretch>
            <a:fillRect/>
          </a:stretch>
        </p:blipFill>
        <p:spPr>
          <a:xfrm>
            <a:off x="5227780" y="4174830"/>
            <a:ext cx="3450762" cy="2096508"/>
          </a:xfrm>
          <a:prstGeom prst="rect">
            <a:avLst/>
          </a:prstGeom>
          <a:solidFill>
            <a:srgbClr val="EDEDED"/>
          </a:solidFill>
          <a:ln cap="flat">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name="Slide35">
    <p:spTree>
      <p:nvGrpSpPr>
        <p:cNvPr id="1" name=""/>
        <p:cNvGrpSpPr/>
        <p:nvPr/>
      </p:nvGrpSpPr>
      <p:grpSpPr>
        <a:xfrm>
          <a:off x="0" y="0"/>
          <a:ext cx="0" cy="0"/>
          <a:chOff x="0" y="0"/>
          <a:chExt cx="0" cy="0"/>
        </a:xfrm>
      </p:grpSpPr>
      <p:sp>
        <p:nvSpPr>
          <p:cNvPr id="2" name="文字方塊 2"/>
          <p:cNvSpPr txBox="1"/>
          <p:nvPr/>
        </p:nvSpPr>
        <p:spPr>
          <a:xfrm>
            <a:off x="609603" y="609603"/>
            <a:ext cx="7772400" cy="1200332"/>
          </a:xfrm>
          <a:prstGeom prst="rect">
            <a:avLst/>
          </a:prstGeom>
          <a:noFill/>
          <a:ln cap="flat">
            <a:noFill/>
          </a:ln>
        </p:spPr>
        <p:txBody>
          <a:bodyPr vert="horz" wrap="square" lIns="91440" tIns="45720" rIns="91440" bIns="45720" anchor="t" anchorCtr="0" compatLnSpc="1">
            <a:spAutoFit/>
          </a:bodyPr>
          <a:lstStyle/>
          <a:p>
            <a:pPr marL="0" marR="0" lvl="0" indent="450854" algn="l" defTabSz="914400" rtl="0" fontAlgn="auto" hangingPunct="1">
              <a:lnSpc>
                <a:spcPct val="100000"/>
              </a:lnSpc>
              <a:spcBef>
                <a:spcPts val="1400"/>
              </a:spcBef>
              <a:spcAft>
                <a:spcPts val="0"/>
              </a:spcAft>
              <a:buClr>
                <a:srgbClr val="0000FF"/>
              </a:buClr>
              <a:buSzPct val="70000"/>
              <a:buFont typeface="Wingdings" pitchFamily="2"/>
              <a:buChar char="l"/>
              <a:tabLst/>
              <a:defRPr sz="1800" b="0" i="0" u="none" strike="noStrike" kern="0" cap="none" spc="0" baseline="0">
                <a:solidFill>
                  <a:srgbClr val="000000"/>
                </a:solidFill>
                <a:uFillTx/>
              </a:defRPr>
            </a:pPr>
            <a:r>
              <a:rPr lang="zh-TW" sz="2400" b="0" i="0" u="none" strike="noStrike" kern="0" cap="none" spc="0" baseline="0">
                <a:solidFill>
                  <a:srgbClr val="0000FF"/>
                </a:solidFill>
                <a:uFillTx/>
                <a:latin typeface="Times New Roman" pitchFamily="18"/>
                <a:ea typeface="標楷體" pitchFamily="65"/>
                <a:cs typeface="Times New Roman" pitchFamily="18"/>
              </a:rPr>
              <a:t>例題　踢足球時，膝關節從拉到最後瞬間到踢到足球瞬間的膝關節角速度是</a:t>
            </a:r>
            <a:r>
              <a:rPr lang="en-US" sz="2400" b="0" i="0" u="none" strike="noStrike" kern="0" cap="none" spc="0" baseline="0">
                <a:solidFill>
                  <a:srgbClr val="0000FF"/>
                </a:solidFill>
                <a:uFillTx/>
                <a:latin typeface="Times New Roman" pitchFamily="18"/>
                <a:ea typeface="標楷體" pitchFamily="65"/>
                <a:cs typeface="Times New Roman" pitchFamily="18"/>
              </a:rPr>
              <a:t>600</a:t>
            </a:r>
            <a:r>
              <a:rPr lang="zh-TW" sz="2400" b="0" i="0" u="none" strike="noStrike" kern="0" cap="none" spc="0" baseline="0">
                <a:solidFill>
                  <a:srgbClr val="0000FF"/>
                </a:solidFill>
                <a:uFillTx/>
                <a:latin typeface="Times New Roman" pitchFamily="18"/>
                <a:ea typeface="標楷體" pitchFamily="65"/>
                <a:cs typeface="Times New Roman" pitchFamily="18"/>
              </a:rPr>
              <a:t>度</a:t>
            </a:r>
            <a:r>
              <a:rPr lang="en-US" sz="2400" b="0" i="0" u="none" strike="noStrike" kern="0" cap="none" spc="0" baseline="0">
                <a:solidFill>
                  <a:srgbClr val="0000FF"/>
                </a:solidFill>
                <a:uFillTx/>
                <a:latin typeface="Times New Roman" pitchFamily="18"/>
                <a:ea typeface="標楷體" pitchFamily="65"/>
                <a:cs typeface="Times New Roman" pitchFamily="18"/>
              </a:rPr>
              <a:t>/</a:t>
            </a:r>
            <a:r>
              <a:rPr lang="zh-TW" sz="2400" b="0" i="0" u="none" strike="noStrike" kern="0" cap="none" spc="0" baseline="0">
                <a:solidFill>
                  <a:srgbClr val="0000FF"/>
                </a:solidFill>
                <a:uFillTx/>
                <a:latin typeface="Times New Roman" pitchFamily="18"/>
                <a:ea typeface="標楷體" pitchFamily="65"/>
                <a:cs typeface="Times New Roman" pitchFamily="18"/>
              </a:rPr>
              <a:t>秒，請問這個踢足球過程中的膝關節角加速度是多少？</a:t>
            </a:r>
          </a:p>
        </p:txBody>
      </p:sp>
      <p:pic>
        <p:nvPicPr>
          <p:cNvPr id="3" name="內容版面配置區 1"/>
          <p:cNvPicPr>
            <a:picLocks noChangeAspect="1"/>
          </p:cNvPicPr>
          <p:nvPr/>
        </p:nvPicPr>
        <p:blipFill>
          <a:blip r:embed="rId2"/>
          <a:stretch>
            <a:fillRect/>
          </a:stretch>
        </p:blipFill>
        <p:spPr>
          <a:xfrm>
            <a:off x="5227780" y="1809935"/>
            <a:ext cx="3450762" cy="2096508"/>
          </a:xfrm>
          <a:prstGeom prst="rect">
            <a:avLst/>
          </a:prstGeom>
          <a:solidFill>
            <a:srgbClr val="EDEDED"/>
          </a:solidFill>
          <a:ln cap="flat">
            <a:noFill/>
          </a:ln>
        </p:spPr>
      </p:pic>
      <p:pic>
        <p:nvPicPr>
          <p:cNvPr id="4" name="圖片 3"/>
          <p:cNvPicPr>
            <a:picLocks noChangeAspect="1"/>
          </p:cNvPicPr>
          <p:nvPr/>
        </p:nvPicPr>
        <p:blipFill>
          <a:blip r:embed="rId3"/>
          <a:stretch>
            <a:fillRect/>
          </a:stretch>
        </p:blipFill>
        <p:spPr>
          <a:xfrm>
            <a:off x="5227780" y="4174830"/>
            <a:ext cx="3450762" cy="2096508"/>
          </a:xfrm>
          <a:prstGeom prst="rect">
            <a:avLst/>
          </a:prstGeom>
          <a:solidFill>
            <a:srgbClr val="EDEDED"/>
          </a:solidFill>
          <a:ln cap="flat">
            <a:noFill/>
          </a:ln>
        </p:spPr>
      </p:pic>
      <p:sp>
        <p:nvSpPr>
          <p:cNvPr id="5" name="矩形 4"/>
          <p:cNvSpPr/>
          <p:nvPr/>
        </p:nvSpPr>
        <p:spPr>
          <a:xfrm>
            <a:off x="746616" y="2185480"/>
            <a:ext cx="1467072" cy="400114"/>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1400"/>
              </a:spcBef>
              <a:spcAft>
                <a:spcPts val="0"/>
              </a:spcAft>
              <a:buNone/>
              <a:tabLst/>
              <a:defRPr sz="1800" b="0" i="0" u="none" strike="noStrike" kern="0" cap="none" spc="0" baseline="0">
                <a:solidFill>
                  <a:srgbClr val="000000"/>
                </a:solidFill>
                <a:uFillTx/>
              </a:defRPr>
            </a:pPr>
            <a:r>
              <a:rPr lang="zh-TW" sz="2000" b="0" i="0" u="none" strike="noStrike" kern="0" cap="none" spc="0" baseline="0">
                <a:solidFill>
                  <a:srgbClr val="0000FF"/>
                </a:solidFill>
                <a:uFillTx/>
                <a:latin typeface="Times New Roman" pitchFamily="18"/>
                <a:ea typeface="標楷體" pitchFamily="65"/>
                <a:cs typeface="Times New Roman" pitchFamily="18"/>
              </a:rPr>
              <a:t>角加速度＝</a:t>
            </a:r>
            <a:endParaRPr lang="zh-CN" sz="2000" b="0" i="0" u="none" strike="noStrike" kern="0" cap="none" spc="0" baseline="0">
              <a:solidFill>
                <a:srgbClr val="0000FF"/>
              </a:solidFill>
              <a:uFillTx/>
              <a:latin typeface="Times New Roman" pitchFamily="18"/>
              <a:ea typeface="標楷體" pitchFamily="65"/>
              <a:cs typeface="Times New Roman" pitchFamily="18"/>
            </a:endParaRPr>
          </a:p>
        </p:txBody>
      </p:sp>
      <p:sp>
        <p:nvSpPr>
          <p:cNvPr id="6" name="矩形 11"/>
          <p:cNvSpPr/>
          <p:nvPr/>
        </p:nvSpPr>
        <p:spPr>
          <a:xfrm>
            <a:off x="2253941" y="2385532"/>
            <a:ext cx="1210592" cy="400114"/>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1400"/>
              </a:spcBef>
              <a:spcAft>
                <a:spcPts val="0"/>
              </a:spcAft>
              <a:buNone/>
              <a:tabLst/>
              <a:defRPr sz="1800" b="0" i="0" u="none" strike="noStrike" kern="0" cap="none" spc="0" baseline="0">
                <a:solidFill>
                  <a:srgbClr val="000000"/>
                </a:solidFill>
                <a:uFillTx/>
              </a:defRPr>
            </a:pPr>
            <a:r>
              <a:rPr lang="zh-TW" sz="2000" b="0" i="0" u="none" strike="noStrike" kern="0" cap="none" spc="0" baseline="0">
                <a:solidFill>
                  <a:srgbClr val="0000FF"/>
                </a:solidFill>
                <a:uFillTx/>
                <a:latin typeface="Times New Roman" pitchFamily="18"/>
                <a:ea typeface="標楷體" pitchFamily="65"/>
                <a:cs typeface="Times New Roman" pitchFamily="18"/>
              </a:rPr>
              <a:t>時間變化</a:t>
            </a:r>
            <a:endParaRPr lang="zh-CN" sz="2000" b="0" i="0" u="none" strike="noStrike" kern="0" cap="none" spc="0" baseline="0">
              <a:solidFill>
                <a:srgbClr val="0000FF"/>
              </a:solidFill>
              <a:uFillTx/>
              <a:latin typeface="Times New Roman" pitchFamily="18"/>
              <a:ea typeface="標楷體" pitchFamily="65"/>
              <a:cs typeface="Times New Roman" pitchFamily="18"/>
            </a:endParaRPr>
          </a:p>
        </p:txBody>
      </p:sp>
      <p:cxnSp>
        <p:nvCxnSpPr>
          <p:cNvPr id="7" name="直線接點 13"/>
          <p:cNvCxnSpPr/>
          <p:nvPr/>
        </p:nvCxnSpPr>
        <p:spPr>
          <a:xfrm flipV="1">
            <a:off x="2199388" y="2385532"/>
            <a:ext cx="1467072" cy="7992"/>
          </a:xfrm>
          <a:prstGeom prst="straightConnector1">
            <a:avLst/>
          </a:prstGeom>
          <a:noFill/>
          <a:ln w="19046" cap="flat">
            <a:solidFill>
              <a:srgbClr val="0000FF"/>
            </a:solidFill>
            <a:prstDash val="solid"/>
            <a:miter/>
          </a:ln>
        </p:spPr>
      </p:cxnSp>
      <p:sp>
        <p:nvSpPr>
          <p:cNvPr id="8" name="矩形 7"/>
          <p:cNvSpPr/>
          <p:nvPr/>
        </p:nvSpPr>
        <p:spPr>
          <a:xfrm>
            <a:off x="2199388" y="1986899"/>
            <a:ext cx="1467072" cy="400114"/>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000" b="0" i="0" u="none" strike="noStrike" kern="0" cap="none" spc="0" baseline="0">
                <a:solidFill>
                  <a:srgbClr val="0000FF"/>
                </a:solidFill>
                <a:uFillTx/>
                <a:latin typeface="Times New Roman" pitchFamily="18"/>
                <a:ea typeface="標楷體" pitchFamily="65"/>
                <a:cs typeface="Times New Roman" pitchFamily="18"/>
              </a:rPr>
              <a:t>角速度變化</a:t>
            </a:r>
            <a:endParaRPr lang="en-US" sz="2000" b="0" i="0" u="none" strike="noStrike" kern="1200" cap="none" spc="0" baseline="0">
              <a:solidFill>
                <a:srgbClr val="000000"/>
              </a:solidFill>
              <a:uFillTx/>
              <a:latin typeface="等线"/>
              <a:ea typeface="等线" pitchFamily="2"/>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name="Slide134">
    <p:spTree>
      <p:nvGrpSpPr>
        <p:cNvPr id="1" name=""/>
        <p:cNvGrpSpPr/>
        <p:nvPr/>
      </p:nvGrpSpPr>
      <p:grpSpPr>
        <a:xfrm>
          <a:off x="0" y="0"/>
          <a:ext cx="0" cy="0"/>
          <a:chOff x="0" y="0"/>
          <a:chExt cx="0" cy="0"/>
        </a:xfrm>
      </p:grpSpPr>
      <p:sp>
        <p:nvSpPr>
          <p:cNvPr id="2" name="文字方塊 2"/>
          <p:cNvSpPr txBox="1"/>
          <p:nvPr/>
        </p:nvSpPr>
        <p:spPr>
          <a:xfrm>
            <a:off x="609603" y="609603"/>
            <a:ext cx="7772400" cy="1200332"/>
          </a:xfrm>
          <a:prstGeom prst="rect">
            <a:avLst/>
          </a:prstGeom>
          <a:noFill/>
          <a:ln cap="flat">
            <a:noFill/>
          </a:ln>
        </p:spPr>
        <p:txBody>
          <a:bodyPr vert="horz" wrap="square" lIns="91440" tIns="45720" rIns="91440" bIns="45720" anchor="t" anchorCtr="0" compatLnSpc="1">
            <a:spAutoFit/>
          </a:bodyPr>
          <a:lstStyle/>
          <a:p>
            <a:pPr marL="0" marR="0" lvl="0" indent="450854" algn="l" defTabSz="914400" rtl="0" fontAlgn="auto" hangingPunct="1">
              <a:lnSpc>
                <a:spcPct val="100000"/>
              </a:lnSpc>
              <a:spcBef>
                <a:spcPts val="1400"/>
              </a:spcBef>
              <a:spcAft>
                <a:spcPts val="0"/>
              </a:spcAft>
              <a:buClr>
                <a:srgbClr val="0000FF"/>
              </a:buClr>
              <a:buSzPct val="70000"/>
              <a:buFont typeface="Wingdings" pitchFamily="2"/>
              <a:buChar char="l"/>
              <a:tabLst/>
              <a:defRPr sz="1800" b="0" i="0" u="none" strike="noStrike" kern="0" cap="none" spc="0" baseline="0">
                <a:solidFill>
                  <a:srgbClr val="000000"/>
                </a:solidFill>
                <a:uFillTx/>
              </a:defRPr>
            </a:pPr>
            <a:r>
              <a:rPr lang="zh-TW" sz="2400" b="0" i="0" u="none" strike="noStrike" kern="0" cap="none" spc="0" baseline="0">
                <a:solidFill>
                  <a:srgbClr val="0000FF"/>
                </a:solidFill>
                <a:uFillTx/>
                <a:latin typeface="Times New Roman" pitchFamily="18"/>
                <a:ea typeface="標楷體" pitchFamily="65"/>
                <a:cs typeface="Times New Roman" pitchFamily="18"/>
              </a:rPr>
              <a:t>例題　踢足球時，膝關節從拉到最後瞬間到踢到足球瞬間的膝關節角速度是</a:t>
            </a:r>
            <a:r>
              <a:rPr lang="en-US" sz="2400" b="0" i="0" u="none" strike="noStrike" kern="0" cap="none" spc="0" baseline="0">
                <a:solidFill>
                  <a:srgbClr val="0000FF"/>
                </a:solidFill>
                <a:uFillTx/>
                <a:latin typeface="Times New Roman" pitchFamily="18"/>
                <a:ea typeface="標楷體" pitchFamily="65"/>
                <a:cs typeface="Times New Roman" pitchFamily="18"/>
              </a:rPr>
              <a:t>600</a:t>
            </a:r>
            <a:r>
              <a:rPr lang="zh-TW" sz="2400" b="0" i="0" u="none" strike="noStrike" kern="0" cap="none" spc="0" baseline="0">
                <a:solidFill>
                  <a:srgbClr val="0000FF"/>
                </a:solidFill>
                <a:uFillTx/>
                <a:latin typeface="Times New Roman" pitchFamily="18"/>
                <a:ea typeface="標楷體" pitchFamily="65"/>
                <a:cs typeface="Times New Roman" pitchFamily="18"/>
              </a:rPr>
              <a:t>度</a:t>
            </a:r>
            <a:r>
              <a:rPr lang="en-US" sz="2400" b="0" i="0" u="none" strike="noStrike" kern="0" cap="none" spc="0" baseline="0">
                <a:solidFill>
                  <a:srgbClr val="0000FF"/>
                </a:solidFill>
                <a:uFillTx/>
                <a:latin typeface="Times New Roman" pitchFamily="18"/>
                <a:ea typeface="標楷體" pitchFamily="65"/>
                <a:cs typeface="Times New Roman" pitchFamily="18"/>
              </a:rPr>
              <a:t>/</a:t>
            </a:r>
            <a:r>
              <a:rPr lang="zh-TW" sz="2400" b="0" i="0" u="none" strike="noStrike" kern="0" cap="none" spc="0" baseline="0">
                <a:solidFill>
                  <a:srgbClr val="0000FF"/>
                </a:solidFill>
                <a:uFillTx/>
                <a:latin typeface="Times New Roman" pitchFamily="18"/>
                <a:ea typeface="標楷體" pitchFamily="65"/>
                <a:cs typeface="Times New Roman" pitchFamily="18"/>
              </a:rPr>
              <a:t>秒，請問這個踢足球過程中的膝關節角加速度是多少？</a:t>
            </a:r>
          </a:p>
        </p:txBody>
      </p:sp>
      <p:pic>
        <p:nvPicPr>
          <p:cNvPr id="3" name="內容版面配置區 1"/>
          <p:cNvPicPr>
            <a:picLocks noChangeAspect="1"/>
          </p:cNvPicPr>
          <p:nvPr/>
        </p:nvPicPr>
        <p:blipFill>
          <a:blip r:embed="rId2"/>
          <a:stretch>
            <a:fillRect/>
          </a:stretch>
        </p:blipFill>
        <p:spPr>
          <a:xfrm>
            <a:off x="5227780" y="1809935"/>
            <a:ext cx="3450762" cy="2096508"/>
          </a:xfrm>
          <a:prstGeom prst="rect">
            <a:avLst/>
          </a:prstGeom>
          <a:solidFill>
            <a:srgbClr val="EDEDED"/>
          </a:solidFill>
          <a:ln cap="flat">
            <a:noFill/>
          </a:ln>
        </p:spPr>
      </p:pic>
      <p:pic>
        <p:nvPicPr>
          <p:cNvPr id="4" name="圖片 3"/>
          <p:cNvPicPr>
            <a:picLocks noChangeAspect="1"/>
          </p:cNvPicPr>
          <p:nvPr/>
        </p:nvPicPr>
        <p:blipFill>
          <a:blip r:embed="rId3"/>
          <a:stretch>
            <a:fillRect/>
          </a:stretch>
        </p:blipFill>
        <p:spPr>
          <a:xfrm>
            <a:off x="5227780" y="4174830"/>
            <a:ext cx="3450762" cy="2096508"/>
          </a:xfrm>
          <a:prstGeom prst="rect">
            <a:avLst/>
          </a:prstGeom>
          <a:solidFill>
            <a:srgbClr val="EDEDED"/>
          </a:solidFill>
          <a:ln cap="flat">
            <a:noFill/>
          </a:ln>
        </p:spPr>
      </p:pic>
      <p:sp>
        <p:nvSpPr>
          <p:cNvPr id="5" name="矩形 4"/>
          <p:cNvSpPr/>
          <p:nvPr/>
        </p:nvSpPr>
        <p:spPr>
          <a:xfrm>
            <a:off x="746616" y="2185480"/>
            <a:ext cx="1467072" cy="400114"/>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1400"/>
              </a:spcBef>
              <a:spcAft>
                <a:spcPts val="0"/>
              </a:spcAft>
              <a:buNone/>
              <a:tabLst/>
              <a:defRPr sz="1800" b="0" i="0" u="none" strike="noStrike" kern="0" cap="none" spc="0" baseline="0">
                <a:solidFill>
                  <a:srgbClr val="000000"/>
                </a:solidFill>
                <a:uFillTx/>
              </a:defRPr>
            </a:pPr>
            <a:r>
              <a:rPr lang="zh-TW" sz="2000" b="0" i="0" u="none" strike="noStrike" kern="0" cap="none" spc="0" baseline="0">
                <a:solidFill>
                  <a:srgbClr val="0000FF"/>
                </a:solidFill>
                <a:uFillTx/>
                <a:latin typeface="Times New Roman" pitchFamily="18"/>
                <a:ea typeface="標楷體" pitchFamily="65"/>
                <a:cs typeface="Times New Roman" pitchFamily="18"/>
              </a:rPr>
              <a:t>角加速度＝</a:t>
            </a:r>
            <a:endParaRPr lang="zh-CN" sz="2000" b="0" i="0" u="none" strike="noStrike" kern="0" cap="none" spc="0" baseline="0">
              <a:solidFill>
                <a:srgbClr val="0000FF"/>
              </a:solidFill>
              <a:uFillTx/>
              <a:latin typeface="Times New Roman" pitchFamily="18"/>
              <a:ea typeface="標楷體" pitchFamily="65"/>
              <a:cs typeface="Times New Roman" pitchFamily="18"/>
            </a:endParaRPr>
          </a:p>
        </p:txBody>
      </p:sp>
      <p:sp>
        <p:nvSpPr>
          <p:cNvPr id="6" name="矩形 11"/>
          <p:cNvSpPr/>
          <p:nvPr/>
        </p:nvSpPr>
        <p:spPr>
          <a:xfrm>
            <a:off x="2253941" y="2385532"/>
            <a:ext cx="1210592" cy="400114"/>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1400"/>
              </a:spcBef>
              <a:spcAft>
                <a:spcPts val="0"/>
              </a:spcAft>
              <a:buNone/>
              <a:tabLst/>
              <a:defRPr sz="1800" b="0" i="0" u="none" strike="noStrike" kern="0" cap="none" spc="0" baseline="0">
                <a:solidFill>
                  <a:srgbClr val="000000"/>
                </a:solidFill>
                <a:uFillTx/>
              </a:defRPr>
            </a:pPr>
            <a:r>
              <a:rPr lang="zh-TW" sz="2000" b="0" i="0" u="none" strike="noStrike" kern="0" cap="none" spc="0" baseline="0">
                <a:solidFill>
                  <a:srgbClr val="0000FF"/>
                </a:solidFill>
                <a:uFillTx/>
                <a:latin typeface="Times New Roman" pitchFamily="18"/>
                <a:ea typeface="標楷體" pitchFamily="65"/>
                <a:cs typeface="Times New Roman" pitchFamily="18"/>
              </a:rPr>
              <a:t>時間變化</a:t>
            </a:r>
            <a:endParaRPr lang="zh-CN" sz="2000" b="0" i="0" u="none" strike="noStrike" kern="0" cap="none" spc="0" baseline="0">
              <a:solidFill>
                <a:srgbClr val="0000FF"/>
              </a:solidFill>
              <a:uFillTx/>
              <a:latin typeface="Times New Roman" pitchFamily="18"/>
              <a:ea typeface="標楷體" pitchFamily="65"/>
              <a:cs typeface="Times New Roman" pitchFamily="18"/>
            </a:endParaRPr>
          </a:p>
        </p:txBody>
      </p:sp>
      <p:cxnSp>
        <p:nvCxnSpPr>
          <p:cNvPr id="7" name="直線接點 13"/>
          <p:cNvCxnSpPr/>
          <p:nvPr/>
        </p:nvCxnSpPr>
        <p:spPr>
          <a:xfrm flipV="1">
            <a:off x="2199388" y="2385532"/>
            <a:ext cx="1467072" cy="7992"/>
          </a:xfrm>
          <a:prstGeom prst="straightConnector1">
            <a:avLst/>
          </a:prstGeom>
          <a:noFill/>
          <a:ln w="19046" cap="flat">
            <a:solidFill>
              <a:srgbClr val="0000FF"/>
            </a:solidFill>
            <a:prstDash val="solid"/>
            <a:miter/>
          </a:ln>
        </p:spPr>
      </p:cxnSp>
      <p:sp>
        <p:nvSpPr>
          <p:cNvPr id="8" name="矩形 7"/>
          <p:cNvSpPr/>
          <p:nvPr/>
        </p:nvSpPr>
        <p:spPr>
          <a:xfrm>
            <a:off x="2199388" y="1986899"/>
            <a:ext cx="1467072" cy="400114"/>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000" b="0" i="0" u="none" strike="noStrike" kern="0" cap="none" spc="0" baseline="0">
                <a:solidFill>
                  <a:srgbClr val="0000FF"/>
                </a:solidFill>
                <a:uFillTx/>
                <a:latin typeface="Times New Roman" pitchFamily="18"/>
                <a:ea typeface="標楷體" pitchFamily="65"/>
                <a:cs typeface="Times New Roman" pitchFamily="18"/>
              </a:rPr>
              <a:t>角速度變化</a:t>
            </a:r>
            <a:endParaRPr lang="en-US" sz="2000" b="0" i="0" u="none" strike="noStrike" kern="1200" cap="none" spc="0" baseline="0">
              <a:solidFill>
                <a:srgbClr val="000000"/>
              </a:solidFill>
              <a:uFillTx/>
              <a:latin typeface="等线"/>
              <a:ea typeface="等线" pitchFamily="2"/>
            </a:endParaRPr>
          </a:p>
        </p:txBody>
      </p:sp>
      <p:sp>
        <p:nvSpPr>
          <p:cNvPr id="9" name="矩形 8"/>
          <p:cNvSpPr/>
          <p:nvPr/>
        </p:nvSpPr>
        <p:spPr>
          <a:xfrm>
            <a:off x="1789572" y="3074267"/>
            <a:ext cx="441143" cy="400114"/>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1400"/>
              </a:spcBef>
              <a:spcAft>
                <a:spcPts val="0"/>
              </a:spcAft>
              <a:buNone/>
              <a:tabLst/>
              <a:defRPr sz="1800" b="0" i="0" u="none" strike="noStrike" kern="0" cap="none" spc="0" baseline="0">
                <a:solidFill>
                  <a:srgbClr val="000000"/>
                </a:solidFill>
                <a:uFillTx/>
              </a:defRPr>
            </a:pPr>
            <a:r>
              <a:rPr lang="zh-TW" sz="2000" b="0" i="0" u="none" strike="noStrike" kern="0" cap="none" spc="0" baseline="0">
                <a:solidFill>
                  <a:srgbClr val="0000FF"/>
                </a:solidFill>
                <a:uFillTx/>
                <a:latin typeface="Times New Roman" pitchFamily="18"/>
                <a:ea typeface="標楷體" pitchFamily="65"/>
                <a:cs typeface="Times New Roman" pitchFamily="18"/>
              </a:rPr>
              <a:t>＝</a:t>
            </a:r>
            <a:endParaRPr lang="zh-CN" sz="2000" b="0" i="0" u="none" strike="noStrike" kern="0" cap="none" spc="0" baseline="0">
              <a:solidFill>
                <a:srgbClr val="0000FF"/>
              </a:solidFill>
              <a:uFillTx/>
              <a:latin typeface="Times New Roman" pitchFamily="18"/>
              <a:ea typeface="標楷體" pitchFamily="65"/>
              <a:cs typeface="Times New Roman" pitchFamily="18"/>
            </a:endParaRPr>
          </a:p>
        </p:txBody>
      </p:sp>
      <p:sp>
        <p:nvSpPr>
          <p:cNvPr id="10" name="矩形 11"/>
          <p:cNvSpPr/>
          <p:nvPr/>
        </p:nvSpPr>
        <p:spPr>
          <a:xfrm>
            <a:off x="2416384" y="3281763"/>
            <a:ext cx="1657825" cy="400114"/>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1400"/>
              </a:spcBef>
              <a:spcAft>
                <a:spcPts val="0"/>
              </a:spcAft>
              <a:buNone/>
              <a:tabLst/>
              <a:defRPr sz="1800" b="0" i="0" u="none" strike="noStrike" kern="0" cap="none" spc="0" baseline="0">
                <a:solidFill>
                  <a:srgbClr val="000000"/>
                </a:solidFill>
                <a:uFillTx/>
              </a:defRPr>
            </a:pPr>
            <a:r>
              <a:rPr lang="en-US" sz="2000" b="0" i="0" u="none" strike="noStrike" kern="0" cap="none" spc="0" baseline="0">
                <a:solidFill>
                  <a:srgbClr val="0000FF"/>
                </a:solidFill>
                <a:uFillTx/>
                <a:latin typeface="Times New Roman" pitchFamily="18"/>
                <a:ea typeface="標楷體" pitchFamily="65"/>
                <a:cs typeface="Times New Roman" pitchFamily="18"/>
              </a:rPr>
              <a:t>2.36-2.24 (</a:t>
            </a:r>
            <a:r>
              <a:rPr lang="zh-TW" sz="2000" b="0" i="0" u="none" strike="noStrike" kern="0" cap="none" spc="0" baseline="0">
                <a:solidFill>
                  <a:srgbClr val="0000FF"/>
                </a:solidFill>
                <a:uFillTx/>
                <a:latin typeface="Times New Roman" pitchFamily="18"/>
                <a:ea typeface="標楷體" pitchFamily="65"/>
                <a:cs typeface="Times New Roman" pitchFamily="18"/>
              </a:rPr>
              <a:t>秒</a:t>
            </a:r>
            <a:r>
              <a:rPr lang="en-US" sz="2000" b="0" i="0" u="none" strike="noStrike" kern="0" cap="none" spc="0" baseline="0">
                <a:solidFill>
                  <a:srgbClr val="0000FF"/>
                </a:solidFill>
                <a:uFillTx/>
                <a:latin typeface="Times New Roman" pitchFamily="18"/>
                <a:ea typeface="標楷體" pitchFamily="65"/>
                <a:cs typeface="Times New Roman" pitchFamily="18"/>
              </a:rPr>
              <a:t>)</a:t>
            </a:r>
            <a:endParaRPr lang="zh-CN" sz="2000" b="0" i="0" u="none" strike="noStrike" kern="0" cap="none" spc="0" baseline="0">
              <a:solidFill>
                <a:srgbClr val="0000FF"/>
              </a:solidFill>
              <a:uFillTx/>
              <a:latin typeface="Times New Roman" pitchFamily="18"/>
              <a:ea typeface="標楷體" pitchFamily="65"/>
              <a:cs typeface="Times New Roman" pitchFamily="18"/>
            </a:endParaRPr>
          </a:p>
        </p:txBody>
      </p:sp>
      <p:cxnSp>
        <p:nvCxnSpPr>
          <p:cNvPr id="11" name="直線接點 13"/>
          <p:cNvCxnSpPr/>
          <p:nvPr/>
        </p:nvCxnSpPr>
        <p:spPr>
          <a:xfrm>
            <a:off x="2318324" y="3281763"/>
            <a:ext cx="1544503" cy="0"/>
          </a:xfrm>
          <a:prstGeom prst="straightConnector1">
            <a:avLst/>
          </a:prstGeom>
          <a:noFill/>
          <a:ln w="19046" cap="flat">
            <a:solidFill>
              <a:srgbClr val="0000FF"/>
            </a:solidFill>
            <a:prstDash val="solid"/>
            <a:miter/>
          </a:ln>
        </p:spPr>
      </p:cxnSp>
      <p:sp>
        <p:nvSpPr>
          <p:cNvPr id="12" name="矩形 11"/>
          <p:cNvSpPr/>
          <p:nvPr/>
        </p:nvSpPr>
        <p:spPr>
          <a:xfrm>
            <a:off x="2250128" y="2855662"/>
            <a:ext cx="1600117" cy="400114"/>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0" cap="none" spc="0" baseline="0">
                <a:solidFill>
                  <a:srgbClr val="0000FF"/>
                </a:solidFill>
                <a:uFillTx/>
                <a:latin typeface="Times New Roman" pitchFamily="18"/>
                <a:ea typeface="標楷體" pitchFamily="65"/>
                <a:cs typeface="Times New Roman" pitchFamily="18"/>
              </a:rPr>
              <a:t>600-0 (</a:t>
            </a:r>
            <a:r>
              <a:rPr lang="zh-TW" sz="2000" b="0" i="0" u="none" strike="noStrike" kern="0" cap="none" spc="0" baseline="0">
                <a:solidFill>
                  <a:srgbClr val="0000FF"/>
                </a:solidFill>
                <a:uFillTx/>
                <a:latin typeface="Times New Roman" pitchFamily="18"/>
                <a:ea typeface="標楷體" pitchFamily="65"/>
                <a:cs typeface="Times New Roman" pitchFamily="18"/>
              </a:rPr>
              <a:t>度</a:t>
            </a:r>
            <a:r>
              <a:rPr lang="en-US" sz="2000" b="0" i="0" u="none" strike="noStrike" kern="0" cap="none" spc="0" baseline="0">
                <a:solidFill>
                  <a:srgbClr val="0000FF"/>
                </a:solidFill>
                <a:uFillTx/>
                <a:latin typeface="Times New Roman" pitchFamily="18"/>
                <a:ea typeface="標楷體" pitchFamily="65"/>
                <a:cs typeface="Times New Roman" pitchFamily="18"/>
              </a:rPr>
              <a:t>/</a:t>
            </a:r>
            <a:r>
              <a:rPr lang="zh-TW" sz="2000" b="0" i="0" u="none" strike="noStrike" kern="0" cap="none" spc="0" baseline="0">
                <a:solidFill>
                  <a:srgbClr val="0000FF"/>
                </a:solidFill>
                <a:uFillTx/>
                <a:latin typeface="Times New Roman" pitchFamily="18"/>
                <a:ea typeface="標楷體" pitchFamily="65"/>
                <a:cs typeface="Times New Roman" pitchFamily="18"/>
              </a:rPr>
              <a:t>秒</a:t>
            </a:r>
            <a:r>
              <a:rPr lang="en-US" sz="2000" b="0" i="0" u="none" strike="noStrike" kern="0" cap="none" spc="0" baseline="0">
                <a:solidFill>
                  <a:srgbClr val="0000FF"/>
                </a:solidFill>
                <a:uFillTx/>
                <a:latin typeface="Times New Roman" pitchFamily="18"/>
                <a:ea typeface="標楷體" pitchFamily="65"/>
                <a:cs typeface="Times New Roman" pitchFamily="18"/>
              </a:rPr>
              <a:t>)</a:t>
            </a:r>
            <a:endParaRPr lang="en-US" sz="2000" b="0" i="0" u="none" strike="noStrike" kern="1200" cap="none" spc="0" baseline="0">
              <a:solidFill>
                <a:srgbClr val="000000"/>
              </a:solidFill>
              <a:uFillTx/>
              <a:latin typeface="等线"/>
              <a:ea typeface="等线" pitchFamily="2"/>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name="Slide135">
    <p:spTree>
      <p:nvGrpSpPr>
        <p:cNvPr id="1" name=""/>
        <p:cNvGrpSpPr/>
        <p:nvPr/>
      </p:nvGrpSpPr>
      <p:grpSpPr>
        <a:xfrm>
          <a:off x="0" y="0"/>
          <a:ext cx="0" cy="0"/>
          <a:chOff x="0" y="0"/>
          <a:chExt cx="0" cy="0"/>
        </a:xfrm>
      </p:grpSpPr>
      <p:sp>
        <p:nvSpPr>
          <p:cNvPr id="2" name="文字方塊 2"/>
          <p:cNvSpPr txBox="1"/>
          <p:nvPr/>
        </p:nvSpPr>
        <p:spPr>
          <a:xfrm>
            <a:off x="609603" y="609603"/>
            <a:ext cx="7772400" cy="1200332"/>
          </a:xfrm>
          <a:prstGeom prst="rect">
            <a:avLst/>
          </a:prstGeom>
          <a:noFill/>
          <a:ln cap="flat">
            <a:noFill/>
          </a:ln>
        </p:spPr>
        <p:txBody>
          <a:bodyPr vert="horz" wrap="square" lIns="91440" tIns="45720" rIns="91440" bIns="45720" anchor="t" anchorCtr="0" compatLnSpc="1">
            <a:spAutoFit/>
          </a:bodyPr>
          <a:lstStyle/>
          <a:p>
            <a:pPr marL="0" marR="0" lvl="0" indent="450854" algn="l" defTabSz="914400" rtl="0" fontAlgn="auto" hangingPunct="1">
              <a:lnSpc>
                <a:spcPct val="100000"/>
              </a:lnSpc>
              <a:spcBef>
                <a:spcPts val="1400"/>
              </a:spcBef>
              <a:spcAft>
                <a:spcPts val="0"/>
              </a:spcAft>
              <a:buClr>
                <a:srgbClr val="0000FF"/>
              </a:buClr>
              <a:buSzPct val="70000"/>
              <a:buFont typeface="Wingdings" pitchFamily="2"/>
              <a:buChar char="l"/>
              <a:tabLst/>
              <a:defRPr sz="1800" b="0" i="0" u="none" strike="noStrike" kern="0" cap="none" spc="0" baseline="0">
                <a:solidFill>
                  <a:srgbClr val="000000"/>
                </a:solidFill>
                <a:uFillTx/>
              </a:defRPr>
            </a:pPr>
            <a:r>
              <a:rPr lang="zh-TW" sz="2400" b="0" i="0" u="none" strike="noStrike" kern="0" cap="none" spc="0" baseline="0">
                <a:solidFill>
                  <a:srgbClr val="0000FF"/>
                </a:solidFill>
                <a:uFillTx/>
                <a:latin typeface="Times New Roman" pitchFamily="18"/>
                <a:ea typeface="標楷體" pitchFamily="65"/>
                <a:cs typeface="Times New Roman" pitchFamily="18"/>
              </a:rPr>
              <a:t>例題　踢足球時，膝關節從拉到最後瞬間到踢到足球瞬間的膝關節角速度是</a:t>
            </a:r>
            <a:r>
              <a:rPr lang="en-US" sz="2400" b="0" i="0" u="none" strike="noStrike" kern="0" cap="none" spc="0" baseline="0">
                <a:solidFill>
                  <a:srgbClr val="0000FF"/>
                </a:solidFill>
                <a:uFillTx/>
                <a:latin typeface="Times New Roman" pitchFamily="18"/>
                <a:ea typeface="標楷體" pitchFamily="65"/>
                <a:cs typeface="Times New Roman" pitchFamily="18"/>
              </a:rPr>
              <a:t>600</a:t>
            </a:r>
            <a:r>
              <a:rPr lang="zh-TW" sz="2400" b="0" i="0" u="none" strike="noStrike" kern="0" cap="none" spc="0" baseline="0">
                <a:solidFill>
                  <a:srgbClr val="0000FF"/>
                </a:solidFill>
                <a:uFillTx/>
                <a:latin typeface="Times New Roman" pitchFamily="18"/>
                <a:ea typeface="標楷體" pitchFamily="65"/>
                <a:cs typeface="Times New Roman" pitchFamily="18"/>
              </a:rPr>
              <a:t>度</a:t>
            </a:r>
            <a:r>
              <a:rPr lang="en-US" sz="2400" b="0" i="0" u="none" strike="noStrike" kern="0" cap="none" spc="0" baseline="0">
                <a:solidFill>
                  <a:srgbClr val="0000FF"/>
                </a:solidFill>
                <a:uFillTx/>
                <a:latin typeface="Times New Roman" pitchFamily="18"/>
                <a:ea typeface="標楷體" pitchFamily="65"/>
                <a:cs typeface="Times New Roman" pitchFamily="18"/>
              </a:rPr>
              <a:t>/</a:t>
            </a:r>
            <a:r>
              <a:rPr lang="zh-TW" sz="2400" b="0" i="0" u="none" strike="noStrike" kern="0" cap="none" spc="0" baseline="0">
                <a:solidFill>
                  <a:srgbClr val="0000FF"/>
                </a:solidFill>
                <a:uFillTx/>
                <a:latin typeface="Times New Roman" pitchFamily="18"/>
                <a:ea typeface="標楷體" pitchFamily="65"/>
                <a:cs typeface="Times New Roman" pitchFamily="18"/>
              </a:rPr>
              <a:t>秒，請問這個踢足球過程中的膝關節角加速度是多少？</a:t>
            </a:r>
          </a:p>
        </p:txBody>
      </p:sp>
      <p:pic>
        <p:nvPicPr>
          <p:cNvPr id="3" name="內容版面配置區 1"/>
          <p:cNvPicPr>
            <a:picLocks noChangeAspect="1"/>
          </p:cNvPicPr>
          <p:nvPr/>
        </p:nvPicPr>
        <p:blipFill>
          <a:blip r:embed="rId2"/>
          <a:stretch>
            <a:fillRect/>
          </a:stretch>
        </p:blipFill>
        <p:spPr>
          <a:xfrm>
            <a:off x="5227780" y="1809935"/>
            <a:ext cx="3450762" cy="2096508"/>
          </a:xfrm>
          <a:prstGeom prst="rect">
            <a:avLst/>
          </a:prstGeom>
          <a:solidFill>
            <a:srgbClr val="EDEDED"/>
          </a:solidFill>
          <a:ln cap="flat">
            <a:noFill/>
          </a:ln>
        </p:spPr>
      </p:pic>
      <p:pic>
        <p:nvPicPr>
          <p:cNvPr id="4" name="圖片 3"/>
          <p:cNvPicPr>
            <a:picLocks noChangeAspect="1"/>
          </p:cNvPicPr>
          <p:nvPr/>
        </p:nvPicPr>
        <p:blipFill>
          <a:blip r:embed="rId3"/>
          <a:stretch>
            <a:fillRect/>
          </a:stretch>
        </p:blipFill>
        <p:spPr>
          <a:xfrm>
            <a:off x="5227780" y="4174830"/>
            <a:ext cx="3450762" cy="2096508"/>
          </a:xfrm>
          <a:prstGeom prst="rect">
            <a:avLst/>
          </a:prstGeom>
          <a:solidFill>
            <a:srgbClr val="EDEDED"/>
          </a:solidFill>
          <a:ln cap="flat">
            <a:noFill/>
          </a:ln>
        </p:spPr>
      </p:pic>
      <p:sp>
        <p:nvSpPr>
          <p:cNvPr id="5" name="矩形 4"/>
          <p:cNvSpPr/>
          <p:nvPr/>
        </p:nvSpPr>
        <p:spPr>
          <a:xfrm>
            <a:off x="746616" y="2185480"/>
            <a:ext cx="1467072" cy="400114"/>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1400"/>
              </a:spcBef>
              <a:spcAft>
                <a:spcPts val="0"/>
              </a:spcAft>
              <a:buNone/>
              <a:tabLst/>
              <a:defRPr sz="1800" b="0" i="0" u="none" strike="noStrike" kern="0" cap="none" spc="0" baseline="0">
                <a:solidFill>
                  <a:srgbClr val="000000"/>
                </a:solidFill>
                <a:uFillTx/>
              </a:defRPr>
            </a:pPr>
            <a:r>
              <a:rPr lang="zh-TW" sz="2000" b="0" i="0" u="none" strike="noStrike" kern="0" cap="none" spc="0" baseline="0">
                <a:solidFill>
                  <a:srgbClr val="0000FF"/>
                </a:solidFill>
                <a:uFillTx/>
                <a:latin typeface="Times New Roman" pitchFamily="18"/>
                <a:ea typeface="標楷體" pitchFamily="65"/>
                <a:cs typeface="Times New Roman" pitchFamily="18"/>
              </a:rPr>
              <a:t>角加速度＝</a:t>
            </a:r>
            <a:endParaRPr lang="zh-CN" sz="2000" b="0" i="0" u="none" strike="noStrike" kern="0" cap="none" spc="0" baseline="0">
              <a:solidFill>
                <a:srgbClr val="0000FF"/>
              </a:solidFill>
              <a:uFillTx/>
              <a:latin typeface="Times New Roman" pitchFamily="18"/>
              <a:ea typeface="標楷體" pitchFamily="65"/>
              <a:cs typeface="Times New Roman" pitchFamily="18"/>
            </a:endParaRPr>
          </a:p>
        </p:txBody>
      </p:sp>
      <p:sp>
        <p:nvSpPr>
          <p:cNvPr id="6" name="矩形 11"/>
          <p:cNvSpPr/>
          <p:nvPr/>
        </p:nvSpPr>
        <p:spPr>
          <a:xfrm>
            <a:off x="2253941" y="2385532"/>
            <a:ext cx="1210592" cy="400114"/>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1400"/>
              </a:spcBef>
              <a:spcAft>
                <a:spcPts val="0"/>
              </a:spcAft>
              <a:buNone/>
              <a:tabLst/>
              <a:defRPr sz="1800" b="0" i="0" u="none" strike="noStrike" kern="0" cap="none" spc="0" baseline="0">
                <a:solidFill>
                  <a:srgbClr val="000000"/>
                </a:solidFill>
                <a:uFillTx/>
              </a:defRPr>
            </a:pPr>
            <a:r>
              <a:rPr lang="zh-TW" sz="2000" b="0" i="0" u="none" strike="noStrike" kern="0" cap="none" spc="0" baseline="0">
                <a:solidFill>
                  <a:srgbClr val="0000FF"/>
                </a:solidFill>
                <a:uFillTx/>
                <a:latin typeface="Times New Roman" pitchFamily="18"/>
                <a:ea typeface="標楷體" pitchFamily="65"/>
                <a:cs typeface="Times New Roman" pitchFamily="18"/>
              </a:rPr>
              <a:t>時間變化</a:t>
            </a:r>
            <a:endParaRPr lang="zh-CN" sz="2000" b="0" i="0" u="none" strike="noStrike" kern="0" cap="none" spc="0" baseline="0">
              <a:solidFill>
                <a:srgbClr val="0000FF"/>
              </a:solidFill>
              <a:uFillTx/>
              <a:latin typeface="Times New Roman" pitchFamily="18"/>
              <a:ea typeface="標楷體" pitchFamily="65"/>
              <a:cs typeface="Times New Roman" pitchFamily="18"/>
            </a:endParaRPr>
          </a:p>
        </p:txBody>
      </p:sp>
      <p:cxnSp>
        <p:nvCxnSpPr>
          <p:cNvPr id="7" name="直線接點 13"/>
          <p:cNvCxnSpPr/>
          <p:nvPr/>
        </p:nvCxnSpPr>
        <p:spPr>
          <a:xfrm flipV="1">
            <a:off x="2199388" y="2385532"/>
            <a:ext cx="1467072" cy="7992"/>
          </a:xfrm>
          <a:prstGeom prst="straightConnector1">
            <a:avLst/>
          </a:prstGeom>
          <a:noFill/>
          <a:ln w="19046" cap="flat">
            <a:solidFill>
              <a:srgbClr val="0000FF"/>
            </a:solidFill>
            <a:prstDash val="solid"/>
            <a:miter/>
          </a:ln>
        </p:spPr>
      </p:cxnSp>
      <p:sp>
        <p:nvSpPr>
          <p:cNvPr id="8" name="矩形 7"/>
          <p:cNvSpPr/>
          <p:nvPr/>
        </p:nvSpPr>
        <p:spPr>
          <a:xfrm>
            <a:off x="2199388" y="1986899"/>
            <a:ext cx="1467072" cy="400114"/>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000" b="0" i="0" u="none" strike="noStrike" kern="0" cap="none" spc="0" baseline="0">
                <a:solidFill>
                  <a:srgbClr val="0000FF"/>
                </a:solidFill>
                <a:uFillTx/>
                <a:latin typeface="Times New Roman" pitchFamily="18"/>
                <a:ea typeface="標楷體" pitchFamily="65"/>
                <a:cs typeface="Times New Roman" pitchFamily="18"/>
              </a:rPr>
              <a:t>角速度變化</a:t>
            </a:r>
            <a:endParaRPr lang="en-US" sz="2000" b="0" i="0" u="none" strike="noStrike" kern="1200" cap="none" spc="0" baseline="0">
              <a:solidFill>
                <a:srgbClr val="000000"/>
              </a:solidFill>
              <a:uFillTx/>
              <a:latin typeface="等线"/>
              <a:ea typeface="等线" pitchFamily="2"/>
            </a:endParaRPr>
          </a:p>
        </p:txBody>
      </p:sp>
      <p:sp>
        <p:nvSpPr>
          <p:cNvPr id="9" name="矩形 8"/>
          <p:cNvSpPr/>
          <p:nvPr/>
        </p:nvSpPr>
        <p:spPr>
          <a:xfrm>
            <a:off x="1789572" y="3074267"/>
            <a:ext cx="441143" cy="400114"/>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1400"/>
              </a:spcBef>
              <a:spcAft>
                <a:spcPts val="0"/>
              </a:spcAft>
              <a:buNone/>
              <a:tabLst/>
              <a:defRPr sz="1800" b="0" i="0" u="none" strike="noStrike" kern="0" cap="none" spc="0" baseline="0">
                <a:solidFill>
                  <a:srgbClr val="000000"/>
                </a:solidFill>
                <a:uFillTx/>
              </a:defRPr>
            </a:pPr>
            <a:r>
              <a:rPr lang="zh-TW" sz="2000" b="0" i="0" u="none" strike="noStrike" kern="0" cap="none" spc="0" baseline="0">
                <a:solidFill>
                  <a:srgbClr val="0000FF"/>
                </a:solidFill>
                <a:uFillTx/>
                <a:latin typeface="Times New Roman" pitchFamily="18"/>
                <a:ea typeface="標楷體" pitchFamily="65"/>
                <a:cs typeface="Times New Roman" pitchFamily="18"/>
              </a:rPr>
              <a:t>＝</a:t>
            </a:r>
            <a:endParaRPr lang="zh-CN" sz="2000" b="0" i="0" u="none" strike="noStrike" kern="0" cap="none" spc="0" baseline="0">
              <a:solidFill>
                <a:srgbClr val="0000FF"/>
              </a:solidFill>
              <a:uFillTx/>
              <a:latin typeface="Times New Roman" pitchFamily="18"/>
              <a:ea typeface="標楷體" pitchFamily="65"/>
              <a:cs typeface="Times New Roman" pitchFamily="18"/>
            </a:endParaRPr>
          </a:p>
        </p:txBody>
      </p:sp>
      <p:sp>
        <p:nvSpPr>
          <p:cNvPr id="10" name="矩形 11"/>
          <p:cNvSpPr/>
          <p:nvPr/>
        </p:nvSpPr>
        <p:spPr>
          <a:xfrm>
            <a:off x="2416384" y="3281763"/>
            <a:ext cx="1657825" cy="400114"/>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1400"/>
              </a:spcBef>
              <a:spcAft>
                <a:spcPts val="0"/>
              </a:spcAft>
              <a:buNone/>
              <a:tabLst/>
              <a:defRPr sz="1800" b="0" i="0" u="none" strike="noStrike" kern="0" cap="none" spc="0" baseline="0">
                <a:solidFill>
                  <a:srgbClr val="000000"/>
                </a:solidFill>
                <a:uFillTx/>
              </a:defRPr>
            </a:pPr>
            <a:r>
              <a:rPr lang="en-US" sz="2000" b="0" i="0" u="none" strike="noStrike" kern="0" cap="none" spc="0" baseline="0">
                <a:solidFill>
                  <a:srgbClr val="0000FF"/>
                </a:solidFill>
                <a:uFillTx/>
                <a:latin typeface="Times New Roman" pitchFamily="18"/>
                <a:ea typeface="標楷體" pitchFamily="65"/>
                <a:cs typeface="Times New Roman" pitchFamily="18"/>
              </a:rPr>
              <a:t>2.36-2.24 (</a:t>
            </a:r>
            <a:r>
              <a:rPr lang="zh-TW" sz="2000" b="0" i="0" u="none" strike="noStrike" kern="0" cap="none" spc="0" baseline="0">
                <a:solidFill>
                  <a:srgbClr val="0000FF"/>
                </a:solidFill>
                <a:uFillTx/>
                <a:latin typeface="Times New Roman" pitchFamily="18"/>
                <a:ea typeface="標楷體" pitchFamily="65"/>
                <a:cs typeface="Times New Roman" pitchFamily="18"/>
              </a:rPr>
              <a:t>秒</a:t>
            </a:r>
            <a:r>
              <a:rPr lang="en-US" sz="2000" b="0" i="0" u="none" strike="noStrike" kern="0" cap="none" spc="0" baseline="0">
                <a:solidFill>
                  <a:srgbClr val="0000FF"/>
                </a:solidFill>
                <a:uFillTx/>
                <a:latin typeface="Times New Roman" pitchFamily="18"/>
                <a:ea typeface="標楷體" pitchFamily="65"/>
                <a:cs typeface="Times New Roman" pitchFamily="18"/>
              </a:rPr>
              <a:t>)</a:t>
            </a:r>
            <a:endParaRPr lang="zh-CN" sz="2000" b="0" i="0" u="none" strike="noStrike" kern="0" cap="none" spc="0" baseline="0">
              <a:solidFill>
                <a:srgbClr val="0000FF"/>
              </a:solidFill>
              <a:uFillTx/>
              <a:latin typeface="Times New Roman" pitchFamily="18"/>
              <a:ea typeface="標楷體" pitchFamily="65"/>
              <a:cs typeface="Times New Roman" pitchFamily="18"/>
            </a:endParaRPr>
          </a:p>
        </p:txBody>
      </p:sp>
      <p:cxnSp>
        <p:nvCxnSpPr>
          <p:cNvPr id="11" name="直線接點 13"/>
          <p:cNvCxnSpPr/>
          <p:nvPr/>
        </p:nvCxnSpPr>
        <p:spPr>
          <a:xfrm>
            <a:off x="2318324" y="3281763"/>
            <a:ext cx="1544503" cy="0"/>
          </a:xfrm>
          <a:prstGeom prst="straightConnector1">
            <a:avLst/>
          </a:prstGeom>
          <a:noFill/>
          <a:ln w="19046" cap="flat">
            <a:solidFill>
              <a:srgbClr val="0000FF"/>
            </a:solidFill>
            <a:prstDash val="solid"/>
            <a:miter/>
          </a:ln>
        </p:spPr>
      </p:cxnSp>
      <p:sp>
        <p:nvSpPr>
          <p:cNvPr id="12" name="矩形 11"/>
          <p:cNvSpPr/>
          <p:nvPr/>
        </p:nvSpPr>
        <p:spPr>
          <a:xfrm>
            <a:off x="2250128" y="2855662"/>
            <a:ext cx="1600117" cy="400114"/>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0" cap="none" spc="0" baseline="0">
                <a:solidFill>
                  <a:srgbClr val="0000FF"/>
                </a:solidFill>
                <a:uFillTx/>
                <a:latin typeface="Times New Roman" pitchFamily="18"/>
                <a:ea typeface="標楷體" pitchFamily="65"/>
                <a:cs typeface="Times New Roman" pitchFamily="18"/>
              </a:rPr>
              <a:t>600-0 (</a:t>
            </a:r>
            <a:r>
              <a:rPr lang="zh-TW" sz="2000" b="0" i="0" u="none" strike="noStrike" kern="0" cap="none" spc="0" baseline="0">
                <a:solidFill>
                  <a:srgbClr val="0000FF"/>
                </a:solidFill>
                <a:uFillTx/>
                <a:latin typeface="Times New Roman" pitchFamily="18"/>
                <a:ea typeface="標楷體" pitchFamily="65"/>
                <a:cs typeface="Times New Roman" pitchFamily="18"/>
              </a:rPr>
              <a:t>度</a:t>
            </a:r>
            <a:r>
              <a:rPr lang="en-US" sz="2000" b="0" i="0" u="none" strike="noStrike" kern="0" cap="none" spc="0" baseline="0">
                <a:solidFill>
                  <a:srgbClr val="0000FF"/>
                </a:solidFill>
                <a:uFillTx/>
                <a:latin typeface="Times New Roman" pitchFamily="18"/>
                <a:ea typeface="標楷體" pitchFamily="65"/>
                <a:cs typeface="Times New Roman" pitchFamily="18"/>
              </a:rPr>
              <a:t>/</a:t>
            </a:r>
            <a:r>
              <a:rPr lang="zh-TW" sz="2000" b="0" i="0" u="none" strike="noStrike" kern="0" cap="none" spc="0" baseline="0">
                <a:solidFill>
                  <a:srgbClr val="0000FF"/>
                </a:solidFill>
                <a:uFillTx/>
                <a:latin typeface="Times New Roman" pitchFamily="18"/>
                <a:ea typeface="標楷體" pitchFamily="65"/>
                <a:cs typeface="Times New Roman" pitchFamily="18"/>
              </a:rPr>
              <a:t>秒</a:t>
            </a:r>
            <a:r>
              <a:rPr lang="en-US" sz="2000" b="0" i="0" u="none" strike="noStrike" kern="0" cap="none" spc="0" baseline="0">
                <a:solidFill>
                  <a:srgbClr val="0000FF"/>
                </a:solidFill>
                <a:uFillTx/>
                <a:latin typeface="Times New Roman" pitchFamily="18"/>
                <a:ea typeface="標楷體" pitchFamily="65"/>
                <a:cs typeface="Times New Roman" pitchFamily="18"/>
              </a:rPr>
              <a:t>)</a:t>
            </a:r>
            <a:endParaRPr lang="en-US" sz="2000" b="0" i="0" u="none" strike="noStrike" kern="1200" cap="none" spc="0" baseline="0">
              <a:solidFill>
                <a:srgbClr val="000000"/>
              </a:solidFill>
              <a:uFillTx/>
              <a:latin typeface="等线"/>
              <a:ea typeface="等线" pitchFamily="2"/>
            </a:endParaRPr>
          </a:p>
        </p:txBody>
      </p:sp>
      <p:sp>
        <p:nvSpPr>
          <p:cNvPr id="13" name="矩形 12"/>
          <p:cNvSpPr/>
          <p:nvPr/>
        </p:nvSpPr>
        <p:spPr>
          <a:xfrm>
            <a:off x="1789572" y="3938028"/>
            <a:ext cx="441143" cy="400114"/>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1400"/>
              </a:spcBef>
              <a:spcAft>
                <a:spcPts val="0"/>
              </a:spcAft>
              <a:buNone/>
              <a:tabLst/>
              <a:defRPr sz="1800" b="0" i="0" u="none" strike="noStrike" kern="0" cap="none" spc="0" baseline="0">
                <a:solidFill>
                  <a:srgbClr val="000000"/>
                </a:solidFill>
                <a:uFillTx/>
              </a:defRPr>
            </a:pPr>
            <a:r>
              <a:rPr lang="zh-TW" sz="2000" b="0" i="0" u="none" strike="noStrike" kern="0" cap="none" spc="0" baseline="0">
                <a:solidFill>
                  <a:srgbClr val="0000FF"/>
                </a:solidFill>
                <a:uFillTx/>
                <a:latin typeface="Times New Roman" pitchFamily="18"/>
                <a:ea typeface="標楷體" pitchFamily="65"/>
                <a:cs typeface="Times New Roman" pitchFamily="18"/>
              </a:rPr>
              <a:t>＝</a:t>
            </a:r>
            <a:endParaRPr lang="zh-CN" sz="2000" b="0" i="0" u="none" strike="noStrike" kern="0" cap="none" spc="0" baseline="0">
              <a:solidFill>
                <a:srgbClr val="0000FF"/>
              </a:solidFill>
              <a:uFillTx/>
              <a:latin typeface="Times New Roman" pitchFamily="18"/>
              <a:ea typeface="標楷體" pitchFamily="65"/>
              <a:cs typeface="Times New Roman" pitchFamily="18"/>
            </a:endParaRPr>
          </a:p>
        </p:txBody>
      </p:sp>
      <p:sp>
        <p:nvSpPr>
          <p:cNvPr id="14" name="矩形 11"/>
          <p:cNvSpPr/>
          <p:nvPr/>
        </p:nvSpPr>
        <p:spPr>
          <a:xfrm>
            <a:off x="2548606" y="4135328"/>
            <a:ext cx="1124026" cy="400114"/>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1400"/>
              </a:spcBef>
              <a:spcAft>
                <a:spcPts val="0"/>
              </a:spcAft>
              <a:buNone/>
              <a:tabLst/>
              <a:defRPr sz="1800" b="0" i="0" u="none" strike="noStrike" kern="0" cap="none" spc="0" baseline="0">
                <a:solidFill>
                  <a:srgbClr val="000000"/>
                </a:solidFill>
                <a:uFillTx/>
              </a:defRPr>
            </a:pPr>
            <a:r>
              <a:rPr lang="en-US" sz="2000" b="0" i="0" u="none" strike="noStrike" kern="0" cap="none" spc="0" baseline="0">
                <a:solidFill>
                  <a:srgbClr val="0000FF"/>
                </a:solidFill>
                <a:uFillTx/>
                <a:latin typeface="Times New Roman" pitchFamily="18"/>
                <a:ea typeface="標楷體" pitchFamily="65"/>
                <a:cs typeface="Times New Roman" pitchFamily="18"/>
              </a:rPr>
              <a:t>0.12 (</a:t>
            </a:r>
            <a:r>
              <a:rPr lang="zh-TW" sz="2000" b="0" i="0" u="none" strike="noStrike" kern="0" cap="none" spc="0" baseline="0">
                <a:solidFill>
                  <a:srgbClr val="0000FF"/>
                </a:solidFill>
                <a:uFillTx/>
                <a:latin typeface="Times New Roman" pitchFamily="18"/>
                <a:ea typeface="標楷體" pitchFamily="65"/>
                <a:cs typeface="Times New Roman" pitchFamily="18"/>
              </a:rPr>
              <a:t>秒</a:t>
            </a:r>
            <a:r>
              <a:rPr lang="en-US" sz="2000" b="0" i="0" u="none" strike="noStrike" kern="0" cap="none" spc="0" baseline="0">
                <a:solidFill>
                  <a:srgbClr val="0000FF"/>
                </a:solidFill>
                <a:uFillTx/>
                <a:latin typeface="Times New Roman" pitchFamily="18"/>
                <a:ea typeface="標楷體" pitchFamily="65"/>
                <a:cs typeface="Times New Roman" pitchFamily="18"/>
              </a:rPr>
              <a:t>)</a:t>
            </a:r>
            <a:endParaRPr lang="zh-CN" sz="2000" b="0" i="0" u="none" strike="noStrike" kern="0" cap="none" spc="0" baseline="0">
              <a:solidFill>
                <a:srgbClr val="0000FF"/>
              </a:solidFill>
              <a:uFillTx/>
              <a:latin typeface="Times New Roman" pitchFamily="18"/>
              <a:ea typeface="標楷體" pitchFamily="65"/>
              <a:cs typeface="Times New Roman" pitchFamily="18"/>
            </a:endParaRPr>
          </a:p>
        </p:txBody>
      </p:sp>
      <p:cxnSp>
        <p:nvCxnSpPr>
          <p:cNvPr id="15" name="直線接點 13"/>
          <p:cNvCxnSpPr/>
          <p:nvPr/>
        </p:nvCxnSpPr>
        <p:spPr>
          <a:xfrm>
            <a:off x="2318324" y="4145523"/>
            <a:ext cx="1544503" cy="0"/>
          </a:xfrm>
          <a:prstGeom prst="straightConnector1">
            <a:avLst/>
          </a:prstGeom>
          <a:noFill/>
          <a:ln w="19046" cap="flat">
            <a:solidFill>
              <a:srgbClr val="0000FF"/>
            </a:solidFill>
            <a:prstDash val="solid"/>
            <a:miter/>
          </a:ln>
        </p:spPr>
      </p:cxnSp>
      <p:sp>
        <p:nvSpPr>
          <p:cNvPr id="16" name="矩形 15"/>
          <p:cNvSpPr/>
          <p:nvPr/>
        </p:nvSpPr>
        <p:spPr>
          <a:xfrm>
            <a:off x="2416384" y="3707873"/>
            <a:ext cx="1386916" cy="400114"/>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0" cap="none" spc="0" baseline="0">
                <a:solidFill>
                  <a:srgbClr val="0000FF"/>
                </a:solidFill>
                <a:uFillTx/>
                <a:latin typeface="Times New Roman" pitchFamily="18"/>
                <a:ea typeface="標楷體" pitchFamily="65"/>
                <a:cs typeface="Times New Roman" pitchFamily="18"/>
              </a:rPr>
              <a:t>600 (</a:t>
            </a:r>
            <a:r>
              <a:rPr lang="zh-TW" sz="2000" b="0" i="0" u="none" strike="noStrike" kern="0" cap="none" spc="0" baseline="0">
                <a:solidFill>
                  <a:srgbClr val="0000FF"/>
                </a:solidFill>
                <a:uFillTx/>
                <a:latin typeface="Times New Roman" pitchFamily="18"/>
                <a:ea typeface="標楷體" pitchFamily="65"/>
                <a:cs typeface="Times New Roman" pitchFamily="18"/>
              </a:rPr>
              <a:t>度</a:t>
            </a:r>
            <a:r>
              <a:rPr lang="en-US" sz="2000" b="0" i="0" u="none" strike="noStrike" kern="0" cap="none" spc="0" baseline="0">
                <a:solidFill>
                  <a:srgbClr val="0000FF"/>
                </a:solidFill>
                <a:uFillTx/>
                <a:latin typeface="Times New Roman" pitchFamily="18"/>
                <a:ea typeface="標楷體" pitchFamily="65"/>
                <a:cs typeface="Times New Roman" pitchFamily="18"/>
              </a:rPr>
              <a:t>/</a:t>
            </a:r>
            <a:r>
              <a:rPr lang="zh-TW" sz="2000" b="0" i="0" u="none" strike="noStrike" kern="0" cap="none" spc="0" baseline="0">
                <a:solidFill>
                  <a:srgbClr val="0000FF"/>
                </a:solidFill>
                <a:uFillTx/>
                <a:latin typeface="Times New Roman" pitchFamily="18"/>
                <a:ea typeface="標楷體" pitchFamily="65"/>
                <a:cs typeface="Times New Roman" pitchFamily="18"/>
              </a:rPr>
              <a:t>秒</a:t>
            </a:r>
            <a:r>
              <a:rPr lang="en-US" sz="2000" b="0" i="0" u="none" strike="noStrike" kern="0" cap="none" spc="0" baseline="0">
                <a:solidFill>
                  <a:srgbClr val="0000FF"/>
                </a:solidFill>
                <a:uFillTx/>
                <a:latin typeface="Times New Roman" pitchFamily="18"/>
                <a:ea typeface="標楷體" pitchFamily="65"/>
                <a:cs typeface="Times New Roman" pitchFamily="18"/>
              </a:rPr>
              <a:t>)</a:t>
            </a:r>
            <a:endParaRPr lang="en-US" sz="2000" b="0" i="0" u="none" strike="noStrike" kern="1200" cap="none" spc="0" baseline="0">
              <a:solidFill>
                <a:srgbClr val="000000"/>
              </a:solidFill>
              <a:uFillTx/>
              <a:latin typeface="等线"/>
              <a:ea typeface="等线" pitchFamily="2"/>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課程名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2921</TotalTime>
  <Words>1310</Words>
  <Application>Microsoft Office PowerPoint</Application>
  <PresentationFormat>如螢幕大小 (4:3)</PresentationFormat>
  <Paragraphs>197</Paragraphs>
  <Slides>35</Slides>
  <Notes>10</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35</vt:i4>
      </vt:variant>
    </vt:vector>
  </HeadingPairs>
  <TitlesOfParts>
    <vt:vector size="43" baseType="lpstr">
      <vt:lpstr>等线</vt:lpstr>
      <vt:lpstr>新細明體</vt:lpstr>
      <vt:lpstr>標楷體</vt:lpstr>
      <vt:lpstr>Arial</vt:lpstr>
      <vt:lpstr>Calibri</vt:lpstr>
      <vt:lpstr>Times New Roman</vt:lpstr>
      <vt:lpstr>Wingdings</vt:lpstr>
      <vt:lpstr>課程名稱</vt:lpstr>
      <vt:lpstr>角運動學</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The End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課程名稱</dc:title>
  <dc:creator>BPC</dc:creator>
  <cp:lastModifiedBy>姜昆伶</cp:lastModifiedBy>
  <cp:revision>103</cp:revision>
  <dcterms:created xsi:type="dcterms:W3CDTF">2017-11-07T02:54:43Z</dcterms:created>
  <dcterms:modified xsi:type="dcterms:W3CDTF">2018-09-08T07:16:33Z</dcterms:modified>
</cp:coreProperties>
</file>