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97" r:id="rId2"/>
    <p:sldId id="407" r:id="rId3"/>
    <p:sldId id="299" r:id="rId4"/>
    <p:sldId id="371" r:id="rId5"/>
    <p:sldId id="372" r:id="rId6"/>
    <p:sldId id="374" r:id="rId7"/>
    <p:sldId id="375" r:id="rId8"/>
    <p:sldId id="398" r:id="rId9"/>
    <p:sldId id="414" r:id="rId10"/>
    <p:sldId id="376" r:id="rId11"/>
    <p:sldId id="399" r:id="rId12"/>
    <p:sldId id="437" r:id="rId13"/>
    <p:sldId id="431" r:id="rId14"/>
    <p:sldId id="432" r:id="rId15"/>
    <p:sldId id="433" r:id="rId16"/>
    <p:sldId id="434" r:id="rId17"/>
    <p:sldId id="435" r:id="rId18"/>
    <p:sldId id="378" r:id="rId19"/>
    <p:sldId id="379" r:id="rId20"/>
    <p:sldId id="436" r:id="rId21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中等深淺樣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A420A-8F8D-4B33-BAD5-E6DAE079948C}" type="datetimeFigureOut">
              <a:rPr lang="en-US" smtClean="0"/>
              <a:t>6/23/2018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BC5E3-23CB-4A86-8300-AFF195BF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99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89BD5-4414-44A7-8598-58F7C17D0D75}" type="datetimeFigureOut">
              <a:rPr lang="en-US" smtClean="0"/>
              <a:t>6/23/2018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CA40F-0B99-408B-88DF-14F7FE86E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12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CA40F-0B99-408B-88DF-14F7FE86E8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94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3D4FA5-D3FB-4DD0-B6B8-792D61AA32A2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096BA1-68E4-44A9-ACF8-A6DA4E75F11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0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413C3B-1DF3-46BF-A7BC-63158492F105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9765C4-F4AD-45E9-A13A-794C4AAB37A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8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574F80-2CF2-4775-9DA7-A28F6B595493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64F5F4-B8B3-4F61-B18E-DEB55AAE9B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8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82F12B-BEA9-44A0-89B3-8E8E1FB902C5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5A5FC8-5FFC-46A0-812F-265D287538E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3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AEA8B6-73D6-4183-8EF7-3BA156389530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AEA942-EC85-455B-9E7D-07C87AA95B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0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24D11E-6662-4093-8E08-BC641946CA76}" type="datetime1">
              <a:rPr lang="en-US" smtClean="0"/>
              <a:t>6/23/2018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09AFCB-98C2-4B0E-B463-EC1E930290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6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0E233F-4AF2-4669-ABDC-0F0AE352111F}" type="datetime1">
              <a:rPr lang="en-US" smtClean="0"/>
              <a:t>6/23/2018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74FD8D-B23A-47C5-8D75-4D23316D106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5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5BAC84-6AF3-4A80-AFD1-15E79FD329C8}" type="datetime1">
              <a:rPr lang="en-US" smtClean="0"/>
              <a:t>6/23/2018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2E60E4-C8BB-4F3D-8F81-8C45B55318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7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909DF1-3540-4353-A97A-DC286E577C28}" type="datetime1">
              <a:rPr lang="en-US" smtClean="0"/>
              <a:t>6/23/2018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52165B-AE59-46C2-BC2E-DB736467C1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6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0CD875-7C3E-44C0-ABB0-98EBD336424C}" type="datetime1">
              <a:rPr lang="en-US" smtClean="0"/>
              <a:t>6/23/2018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AE9A4E-5534-4E8B-A283-683530DBB09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4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3AEBB0-ABBE-4F20-ADD5-1FE43402C466}" type="datetime1">
              <a:rPr lang="en-US" smtClean="0"/>
              <a:t>6/23/2018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7036BC-8799-425F-886A-3197137827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5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5B9C137F-3EB9-496B-ADF7-C40B9AC54E5A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31430B59-5D2C-437A-A645-78E8C53CC8BD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801627"/>
          </a:xfrm>
        </p:spPr>
        <p:txBody>
          <a:bodyPr/>
          <a:lstStyle/>
          <a:p>
            <a:pPr lvl="0"/>
            <a:endParaRPr lang="en-US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476668"/>
            <a:ext cx="8406883" cy="5737512"/>
          </a:xfrm>
        </p:spPr>
        <p:txBody>
          <a:bodyPr/>
          <a:lstStyle/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/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運動專業英語</a:t>
            </a:r>
            <a:endParaRPr lang="en-US" sz="8000" dirty="0">
              <a:solidFill>
                <a:schemeClr val="tx1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6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English for Athletes</a:t>
            </a:r>
            <a:endParaRPr lang="en-US" sz="6600" dirty="0">
              <a:solidFill>
                <a:schemeClr val="tx1"/>
              </a:solidFill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0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801627"/>
          </a:xfrm>
        </p:spPr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Mini </a:t>
            </a:r>
            <a:r>
              <a:rPr lang="en-US" dirty="0" smtClean="0">
                <a:latin typeface="Verdana" pitchFamily="34"/>
                <a:ea typeface="Verdana" pitchFamily="34"/>
                <a:cs typeface="Verdana" pitchFamily="34"/>
              </a:rPr>
              <a:t>Dialogue 3</a:t>
            </a:r>
            <a:endParaRPr lang="en-US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446242"/>
            <a:ext cx="8406883" cy="4767937"/>
          </a:xfrm>
        </p:spPr>
        <p:txBody>
          <a:bodyPr/>
          <a:lstStyle/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Clerk: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All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right.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That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will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four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dollars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and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ighty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cents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</a:t>
            </a:r>
          </a:p>
          <a:p>
            <a:pPr lvl="0" algn="l">
              <a:lnSpc>
                <a:spcPts val="3600"/>
              </a:lnSpc>
            </a:pP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J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udy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Here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go.</a:t>
            </a:r>
          </a:p>
          <a:p>
            <a:pPr lvl="0" algn="l">
              <a:lnSpc>
                <a:spcPts val="3600"/>
              </a:lnSpc>
            </a:pP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lerk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Thank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Here’s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your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change.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Enjoy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meal.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9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altLang="zh-TW" sz="3200" dirty="0">
                <a:latin typeface="Verdana" pitchFamily="34"/>
                <a:ea typeface="Verdana" pitchFamily="34"/>
                <a:cs typeface="Verdana" pitchFamily="34"/>
              </a:rPr>
              <a:t>M</a:t>
            </a:r>
            <a:r>
              <a:rPr lang="en-US" altLang="zh-TW" sz="3200" dirty="0" err="1">
                <a:latin typeface="Verdana" pitchFamily="34"/>
                <a:ea typeface="Verdana" pitchFamily="34"/>
                <a:cs typeface="Verdana" pitchFamily="34"/>
              </a:rPr>
              <a:t>ini</a:t>
            </a:r>
            <a:r>
              <a:rPr lang="zh-TW" altLang="en-US" sz="3200" dirty="0"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200" dirty="0">
                <a:latin typeface="Verdana" pitchFamily="34"/>
                <a:ea typeface="Verdana" pitchFamily="34"/>
                <a:cs typeface="Verdana" pitchFamily="34"/>
              </a:rPr>
              <a:t>Dialogues</a:t>
            </a:r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 – Vocabulary &amp; Phrases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289304"/>
            <a:ext cx="8229600" cy="437817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laundry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</a:t>
            </a:r>
            <a:r>
              <a:rPr lang="zh-TW" altLang="en-US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洗衣）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valet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（僕從）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request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（請求）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order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（訂購）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  <a:r>
              <a:rPr lang="zh-TW" altLang="en-US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here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（內用）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to</a:t>
            </a:r>
            <a:r>
              <a:rPr lang="zh-TW" altLang="en-US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go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（外帶）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cent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（一分錢，美、加等國的貨幣單位）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5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877504"/>
          </a:xfrm>
        </p:spPr>
        <p:txBody>
          <a:bodyPr/>
          <a:lstStyle/>
          <a:p>
            <a:pPr lvl="0"/>
            <a:r>
              <a:rPr lang="zh-TW" altLang="zh-TW" sz="3200" dirty="0">
                <a:latin typeface="Verdana" pitchFamily="34"/>
                <a:ea typeface="Verdana" pitchFamily="34"/>
                <a:cs typeface="Verdana" pitchFamily="34"/>
              </a:rPr>
              <a:t>M</a:t>
            </a:r>
            <a:r>
              <a:rPr lang="en-US" altLang="zh-TW" sz="3200" dirty="0" err="1">
                <a:latin typeface="Verdana" pitchFamily="34"/>
                <a:ea typeface="Verdana" pitchFamily="34"/>
                <a:cs typeface="Verdana" pitchFamily="34"/>
              </a:rPr>
              <a:t>ini</a:t>
            </a:r>
            <a:r>
              <a:rPr lang="zh-TW" altLang="en-US" sz="3200" dirty="0"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200" dirty="0">
                <a:latin typeface="Verdana" pitchFamily="34"/>
                <a:ea typeface="Verdana" pitchFamily="34"/>
                <a:cs typeface="Verdana" pitchFamily="34"/>
              </a:rPr>
              <a:t>Dialogues</a:t>
            </a:r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 – Vocabulary &amp; </a:t>
            </a:r>
            <a:r>
              <a:rPr lang="en-US" sz="3200" dirty="0" smtClean="0">
                <a:latin typeface="Verdana" pitchFamily="34"/>
                <a:ea typeface="Verdana" pitchFamily="34"/>
                <a:cs typeface="Verdana" pitchFamily="34"/>
              </a:rPr>
              <a:t>Phrases</a:t>
            </a:r>
            <a:br>
              <a:rPr lang="en-US" sz="3200" dirty="0" smtClean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200" dirty="0" smtClean="0">
                <a:latin typeface="Verdana" pitchFamily="34"/>
                <a:ea typeface="Verdana" pitchFamily="34"/>
                <a:cs typeface="Verdana" pitchFamily="34"/>
              </a:rPr>
              <a:t>Repeat after the Speaker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700784"/>
            <a:ext cx="7781544" cy="4215384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laundry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</a:t>
            </a:r>
            <a:r>
              <a:rPr lang="zh-TW" altLang="en-US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洗衣）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valet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（僕從）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request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（請求）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order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（訂購）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  <a:r>
              <a:rPr lang="zh-TW" altLang="en-US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here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（內用）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to</a:t>
            </a:r>
            <a:r>
              <a:rPr lang="zh-TW" altLang="en-US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go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（外帶）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altLang="zh-TW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cent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（一分錢，美、加等國的貨幣單位）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71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13</a:t>
            </a:fld>
            <a:endParaRPr lang="uk-UA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Vocabulary &amp;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Phrases—Practice</a:t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Repeat after the Speaker </a:t>
            </a:r>
            <a:endParaRPr lang="en-US" sz="36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004455" y="1639455"/>
            <a:ext cx="71779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3200" b="1" dirty="0" smtClean="0"/>
              <a:t>laundry</a:t>
            </a:r>
            <a:r>
              <a:rPr kumimoji="1" lang="zh-TW" altLang="en-US" sz="3200" b="1" dirty="0" smtClean="0"/>
              <a:t> </a:t>
            </a:r>
            <a:r>
              <a:rPr kumimoji="1" lang="zh-TW" altLang="en-US" sz="3200" dirty="0" smtClean="0"/>
              <a:t>（洗衣）</a:t>
            </a:r>
            <a:endParaRPr kumimoji="1" lang="en-US" altLang="zh-TW" sz="3200" dirty="0" smtClean="0"/>
          </a:p>
          <a:p>
            <a:r>
              <a:rPr kumimoji="1" lang="en-US" altLang="zh-TW" sz="3200" dirty="0" smtClean="0"/>
              <a:t>The hotel has a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laundry </a:t>
            </a:r>
            <a:r>
              <a:rPr kumimoji="1" lang="en-US" altLang="zh-TW" sz="3200" dirty="0" smtClean="0"/>
              <a:t>service for guests.</a:t>
            </a:r>
          </a:p>
        </p:txBody>
      </p:sp>
      <p:pic>
        <p:nvPicPr>
          <p:cNvPr id="3" name="圖片 2" descr="img-selfservicelaundr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088" y="2986596"/>
            <a:ext cx="5266485" cy="336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498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14</a:t>
            </a:fld>
            <a:endParaRPr lang="uk-UA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Vocabulary &amp;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Phrases—Practice</a:t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Repeat after the Speaker </a:t>
            </a:r>
            <a:endParaRPr lang="en-US" sz="36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004455" y="1639455"/>
            <a:ext cx="549060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3200" b="1" dirty="0" smtClean="0"/>
              <a:t>valet</a:t>
            </a:r>
            <a:r>
              <a:rPr kumimoji="1" lang="zh-TW" altLang="en-US" sz="3200" dirty="0" smtClean="0"/>
              <a:t>（僕從）</a:t>
            </a:r>
            <a:endParaRPr kumimoji="1" lang="en-US" altLang="zh-TW" sz="3200" dirty="0" smtClean="0"/>
          </a:p>
          <a:p>
            <a:r>
              <a:rPr kumimoji="1" lang="en-US" altLang="zh-TW" sz="3200" dirty="0" smtClean="0"/>
              <a:t>I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don’t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need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a</a:t>
            </a:r>
            <a:r>
              <a:rPr kumimoji="1" lang="zh-TW" altLang="zh-TW" sz="3200" dirty="0" smtClean="0"/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valet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to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help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me.</a:t>
            </a:r>
          </a:p>
        </p:txBody>
      </p:sp>
      <p:pic>
        <p:nvPicPr>
          <p:cNvPr id="2" name="圖片 1" descr="PPL_AW_PAR_Valet-Bell-Captain_Fram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642" y="3198243"/>
            <a:ext cx="4680130" cy="306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367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15</a:t>
            </a:fld>
            <a:endParaRPr lang="uk-UA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Vocabulary &amp;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Phrases—Practice</a:t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Repeat after the Speaker </a:t>
            </a:r>
            <a:endParaRPr lang="en-US" sz="36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792795" y="1639455"/>
            <a:ext cx="70952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3200" b="1" dirty="0" smtClean="0"/>
              <a:t>request</a:t>
            </a:r>
            <a:r>
              <a:rPr kumimoji="1" lang="zh-TW" altLang="en-US" sz="3200" dirty="0" smtClean="0"/>
              <a:t>（請求）</a:t>
            </a:r>
            <a:endParaRPr kumimoji="1" lang="en-US" altLang="zh-TW" sz="3200" dirty="0"/>
          </a:p>
          <a:p>
            <a:r>
              <a:rPr kumimoji="1" lang="en-US" altLang="zh-TW" sz="3200" dirty="0" smtClean="0"/>
              <a:t>My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request</a:t>
            </a:r>
            <a:r>
              <a:rPr kumimoji="1" lang="zh-TW" altLang="en-US" sz="3200" dirty="0" smtClean="0">
                <a:solidFill>
                  <a:srgbClr val="FF0000"/>
                </a:solidFill>
              </a:rPr>
              <a:t> </a:t>
            </a:r>
            <a:r>
              <a:rPr kumimoji="1" lang="en-US" altLang="zh-TW" sz="3200" dirty="0" smtClean="0"/>
              <a:t>for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time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off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work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was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denied.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886400" y="3931856"/>
            <a:ext cx="714811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3200" b="1" dirty="0" smtClean="0"/>
              <a:t>order</a:t>
            </a:r>
            <a:r>
              <a:rPr kumimoji="1" lang="zh-TW" altLang="en-US" sz="3200" dirty="0" smtClean="0"/>
              <a:t>（訂購）</a:t>
            </a:r>
          </a:p>
          <a:p>
            <a:r>
              <a:rPr kumimoji="1" lang="en-US" altLang="zh-TW" sz="3200" dirty="0" smtClean="0"/>
              <a:t>I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would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like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to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place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my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order</a:t>
            </a:r>
            <a:r>
              <a:rPr kumimoji="1" lang="zh-TW" altLang="en-US" sz="3200" dirty="0" smtClean="0">
                <a:solidFill>
                  <a:srgbClr val="FF0000"/>
                </a:solidFill>
              </a:rPr>
              <a:t> </a:t>
            </a:r>
            <a:r>
              <a:rPr kumimoji="1" lang="en-US" altLang="zh-TW" sz="3200" dirty="0" smtClean="0"/>
              <a:t>for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dinner.</a:t>
            </a:r>
            <a:endParaRPr kumimoji="1" lang="en-US" altLang="zh-TW" sz="3200" dirty="0"/>
          </a:p>
        </p:txBody>
      </p:sp>
    </p:spTree>
    <p:extLst>
      <p:ext uri="{BB962C8B-B14F-4D97-AF65-F5344CB8AC3E}">
        <p14:creationId xmlns:p14="http://schemas.microsoft.com/office/powerpoint/2010/main" val="3874450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16</a:t>
            </a:fld>
            <a:endParaRPr lang="uk-UA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Vocabulary &amp;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Phrases—Practice</a:t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Repeat after the Speaker </a:t>
            </a:r>
            <a:endParaRPr lang="en-US" sz="36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308900" y="1634397"/>
            <a:ext cx="35702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3200" b="1" dirty="0"/>
              <a:t>for</a:t>
            </a:r>
            <a:r>
              <a:rPr kumimoji="1" lang="zh-TW" altLang="en-US" sz="3200" b="1" dirty="0"/>
              <a:t> </a:t>
            </a:r>
            <a:r>
              <a:rPr kumimoji="1" lang="en-US" altLang="zh-TW" sz="3200" b="1" dirty="0"/>
              <a:t>here</a:t>
            </a:r>
            <a:r>
              <a:rPr kumimoji="1" lang="zh-TW" altLang="en-US" sz="3200" dirty="0"/>
              <a:t>（內用</a:t>
            </a:r>
            <a:r>
              <a:rPr kumimoji="1" lang="zh-TW" altLang="en-US" sz="3200" dirty="0" smtClean="0"/>
              <a:t>）</a:t>
            </a:r>
            <a:endParaRPr kumimoji="1" lang="en-US" altLang="zh-TW" sz="3200" b="1" dirty="0" smtClean="0"/>
          </a:p>
          <a:p>
            <a:r>
              <a:rPr kumimoji="1" lang="en-US" altLang="zh-TW" sz="3200" b="1" dirty="0" smtClean="0"/>
              <a:t>to</a:t>
            </a:r>
            <a:r>
              <a:rPr kumimoji="1" lang="zh-TW" altLang="en-US" sz="3200" b="1" dirty="0" smtClean="0"/>
              <a:t> </a:t>
            </a:r>
            <a:r>
              <a:rPr kumimoji="1" lang="en-US" altLang="zh-TW" sz="3200" b="1" dirty="0" smtClean="0"/>
              <a:t>go</a:t>
            </a:r>
            <a:r>
              <a:rPr kumimoji="1" lang="zh-TW" altLang="en-US" sz="3200" dirty="0" smtClean="0"/>
              <a:t>（外帶）</a:t>
            </a:r>
          </a:p>
          <a:p>
            <a:endParaRPr kumimoji="1" lang="en-US" altLang="zh-TW" sz="3200" dirty="0" smtClean="0"/>
          </a:p>
          <a:p>
            <a:r>
              <a:rPr kumimoji="1" lang="en-US" altLang="zh-TW" sz="3200" dirty="0" smtClean="0"/>
              <a:t>Is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that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for</a:t>
            </a:r>
            <a:r>
              <a:rPr kumimoji="1" lang="zh-TW" altLang="en-US" sz="3200" dirty="0" smtClean="0">
                <a:solidFill>
                  <a:srgbClr val="FF0000"/>
                </a:solidFill>
              </a:rPr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here</a:t>
            </a:r>
            <a:r>
              <a:rPr kumimoji="1" lang="zh-TW" altLang="en-US" sz="3200" dirty="0" smtClean="0">
                <a:solidFill>
                  <a:srgbClr val="FF0000"/>
                </a:solidFill>
              </a:rPr>
              <a:t> </a:t>
            </a:r>
            <a:r>
              <a:rPr kumimoji="1" lang="en-US" altLang="zh-TW" sz="3200" dirty="0" smtClean="0"/>
              <a:t>or</a:t>
            </a:r>
            <a:r>
              <a:rPr kumimoji="1" lang="zh-TW" altLang="en-US" sz="3200" dirty="0" smtClean="0"/>
              <a:t> </a:t>
            </a:r>
            <a:endParaRPr kumimoji="1" lang="en-US" altLang="zh-TW" sz="3200" dirty="0" smtClean="0"/>
          </a:p>
          <a:p>
            <a:r>
              <a:rPr kumimoji="1" lang="en-US" altLang="zh-TW" sz="3200" dirty="0" smtClean="0">
                <a:solidFill>
                  <a:srgbClr val="FF0000"/>
                </a:solidFill>
              </a:rPr>
              <a:t>to</a:t>
            </a:r>
            <a:r>
              <a:rPr kumimoji="1" lang="zh-TW" altLang="en-US" sz="3200" dirty="0" smtClean="0">
                <a:solidFill>
                  <a:srgbClr val="FF0000"/>
                </a:solidFill>
              </a:rPr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go</a:t>
            </a:r>
            <a:r>
              <a:rPr kumimoji="1" lang="en-US" altLang="zh-TW" sz="3200" dirty="0" smtClean="0"/>
              <a:t>?</a:t>
            </a:r>
            <a:endParaRPr kumimoji="1" lang="zh-TW" altLang="en-US" sz="3200" dirty="0" smtClean="0"/>
          </a:p>
        </p:txBody>
      </p:sp>
      <p:pic>
        <p:nvPicPr>
          <p:cNvPr id="2" name="圖片 1" descr="下載 (1)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1122" y="1634397"/>
            <a:ext cx="4634493" cy="3793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8798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17</a:t>
            </a:fld>
            <a:endParaRPr lang="uk-UA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Vocabulary &amp; </a:t>
            </a: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Phrases—Practice</a:t>
            </a:r>
            <a:br>
              <a:rPr lang="en-US" sz="36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Repeat after the Speaker </a:t>
            </a:r>
            <a:endParaRPr lang="en-US" sz="36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004455" y="1639455"/>
            <a:ext cx="7487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3200" b="1" dirty="0" smtClean="0"/>
              <a:t>cent</a:t>
            </a:r>
            <a:r>
              <a:rPr kumimoji="1" lang="zh-TW" altLang="en-US" sz="3200" dirty="0" smtClean="0"/>
              <a:t>（一分錢，美、加等國的貨幣單位）</a:t>
            </a:r>
            <a:endParaRPr kumimoji="1" lang="en-US" altLang="zh-TW" sz="3200" dirty="0" smtClean="0"/>
          </a:p>
          <a:p>
            <a:endParaRPr kumimoji="1" lang="en-US" altLang="zh-TW" sz="3200" dirty="0" smtClean="0"/>
          </a:p>
          <a:p>
            <a:r>
              <a:rPr kumimoji="1" lang="en-US" altLang="zh-TW" sz="3200" dirty="0" smtClean="0"/>
              <a:t>The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newspaper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costs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50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cents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1" y="3366070"/>
            <a:ext cx="3984110" cy="2990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3375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801627"/>
          </a:xfrm>
        </p:spPr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Word Power</a:t>
            </a: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446242"/>
            <a:ext cx="8406883" cy="4767937"/>
          </a:xfrm>
        </p:spPr>
        <p:txBody>
          <a:bodyPr/>
          <a:lstStyle/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</a:t>
            </a:r>
          </a:p>
          <a:p>
            <a:pPr lvl="0"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r="8955" b="42714"/>
          <a:stretch/>
        </p:blipFill>
        <p:spPr>
          <a:xfrm>
            <a:off x="872829" y="60040"/>
            <a:ext cx="7356770" cy="6204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62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801627"/>
          </a:xfrm>
        </p:spPr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Word Power</a:t>
            </a: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446242"/>
            <a:ext cx="8406883" cy="4767937"/>
          </a:xfrm>
        </p:spPr>
        <p:txBody>
          <a:bodyPr/>
          <a:lstStyle/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</a:t>
            </a:r>
          </a:p>
          <a:p>
            <a:pPr lvl="0" algn="l"/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l="-1708" t="54948" r="9060" b="-290"/>
          <a:stretch/>
        </p:blipFill>
        <p:spPr>
          <a:xfrm>
            <a:off x="628101" y="1401874"/>
            <a:ext cx="7508060" cy="480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73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5426" y="41149"/>
            <a:ext cx="5985662" cy="178232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4117" y="1921112"/>
            <a:ext cx="4198618" cy="487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277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FBD70A-ECA8-4B91-980C-636A99FD6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325560"/>
          </a:xfrm>
        </p:spPr>
        <p:txBody>
          <a:bodyPr/>
          <a:lstStyle/>
          <a:p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運動專業英語</a:t>
            </a:r>
            <a:r>
              <a:rPr lang="en-US" sz="48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48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English for Athletes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8E303F-DCBD-4C96-8653-08F01870F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8131"/>
            <a:ext cx="8229600" cy="4288028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 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4: </a:t>
            </a:r>
            <a:r>
              <a:rPr lang="zh-TW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’d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Like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Check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is the end of Lesson 4, </a:t>
            </a:r>
          </a:p>
          <a:p>
            <a:pPr marL="0" indent="0">
              <a:buNone/>
            </a:pP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 3.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9E84A50-926D-4301-9B0C-50CF4A1A3EF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fld id="{E35A5FC8-5FFC-46A0-812F-265D287538EC}" type="slidenum">
              <a:rPr smtClean="0"/>
              <a:pPr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5614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 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4: </a:t>
            </a:r>
            <a:r>
              <a:rPr lang="en-US" altLang="zh-TW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uk-UA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’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Like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Check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 3: </a:t>
            </a: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 Dialogues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638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Mini </a:t>
            </a:r>
            <a:r>
              <a:rPr lang="en-US" dirty="0" smtClean="0">
                <a:latin typeface="Verdana" pitchFamily="34"/>
                <a:ea typeface="Verdana" pitchFamily="34"/>
                <a:cs typeface="Verdana" pitchFamily="34"/>
              </a:rPr>
              <a:t>Dialogue 1</a:t>
            </a:r>
            <a:br>
              <a:rPr lang="en-US" dirty="0" smtClean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dirty="0" smtClean="0">
                <a:latin typeface="Verdana" pitchFamily="34"/>
                <a:ea typeface="Verdana" pitchFamily="34"/>
                <a:cs typeface="Verdana" pitchFamily="34"/>
              </a:rPr>
              <a:t>(the situation)</a:t>
            </a:r>
            <a:endParaRPr 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856232"/>
            <a:ext cx="8229600" cy="4525959"/>
          </a:xfrm>
        </p:spPr>
        <p:txBody>
          <a:bodyPr/>
          <a:lstStyle/>
          <a:p>
            <a:pPr marL="0" lvl="0" indent="0">
              <a:buNone/>
            </a:pPr>
            <a:r>
              <a:rPr lang="en-US" sz="3600" i="1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en-US" altLang="zh-TW" sz="3600" i="1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Alex</a:t>
            </a:r>
            <a:r>
              <a:rPr lang="zh-TW" altLang="en-US" sz="3600" i="1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is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talking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to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clerk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phone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in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hotel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</a:t>
            </a:r>
            <a:r>
              <a:rPr lang="en-US" altLang="zh-TW" sz="3600" i="1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oom</a:t>
            </a:r>
            <a:r>
              <a:rPr 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0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801627"/>
          </a:xfrm>
        </p:spPr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Mini </a:t>
            </a:r>
            <a:r>
              <a:rPr lang="en-US" dirty="0" smtClean="0">
                <a:latin typeface="Verdana" pitchFamily="34"/>
                <a:ea typeface="Verdana" pitchFamily="34"/>
                <a:cs typeface="Verdana" pitchFamily="34"/>
              </a:rPr>
              <a:t>Dialogue 1</a:t>
            </a:r>
            <a:endParaRPr lang="en-US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0587" y="1588414"/>
            <a:ext cx="8406883" cy="4767937"/>
          </a:xfrm>
        </p:spPr>
        <p:txBody>
          <a:bodyPr/>
          <a:lstStyle/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Clerk: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Good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morning,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Sir.</a:t>
            </a:r>
            <a:r>
              <a:rPr lang="zh-TW" alt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What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can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you?</a:t>
            </a:r>
          </a:p>
          <a:p>
            <a:pPr lvl="0"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en-US" altLang="zh-TW" sz="3600" dirty="0" err="1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lex</a:t>
            </a:r>
            <a:r>
              <a:rPr lang="en-US" altLang="zh-TW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Could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send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someone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up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my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laundry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,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please?</a:t>
            </a:r>
          </a:p>
          <a:p>
            <a:pPr lvl="0"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lerk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Certainly,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Mr.</a:t>
            </a:r>
            <a:r>
              <a:rPr lang="zh-TW" alt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Parks.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valet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will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up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in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few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minutes.</a:t>
            </a:r>
          </a:p>
          <a:p>
            <a:pPr lvl="0"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en-US" altLang="zh-TW" sz="3600" dirty="0" err="1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lex</a:t>
            </a:r>
            <a:r>
              <a:rPr lang="en-US" altLang="zh-TW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Thank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you.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1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Mini </a:t>
            </a:r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Dialogue 2</a:t>
            </a:r>
            <a:br>
              <a:rPr lang="en-US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(the situation)</a:t>
            </a:r>
            <a:endParaRPr 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856232"/>
            <a:ext cx="8229600" cy="4525959"/>
          </a:xfrm>
        </p:spPr>
        <p:txBody>
          <a:bodyPr/>
          <a:lstStyle/>
          <a:p>
            <a:pPr marL="0" lvl="0" indent="0">
              <a:buNone/>
            </a:pPr>
            <a:r>
              <a:rPr lang="en-US" sz="3600" i="1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en-US" altLang="zh-TW" sz="3600" i="1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Eric</a:t>
            </a:r>
            <a:r>
              <a:rPr lang="zh-TW" altLang="en-US" sz="3600" i="1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is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having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lunch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restaurant</a:t>
            </a:r>
            <a:r>
              <a:rPr 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And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he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is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making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request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to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waitress.</a:t>
            </a:r>
            <a:r>
              <a:rPr 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48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801627"/>
          </a:xfrm>
        </p:spPr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Mini </a:t>
            </a:r>
            <a:r>
              <a:rPr lang="en-US" dirty="0" smtClean="0">
                <a:latin typeface="Verdana" pitchFamily="34"/>
                <a:ea typeface="Verdana" pitchFamily="34"/>
                <a:cs typeface="Verdana" pitchFamily="34"/>
              </a:rPr>
              <a:t>Dialogue 2</a:t>
            </a:r>
            <a:endParaRPr lang="en-US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446242"/>
            <a:ext cx="8406883" cy="4767937"/>
          </a:xfrm>
        </p:spPr>
        <p:txBody>
          <a:bodyPr/>
          <a:lstStyle/>
          <a:p>
            <a:pPr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Eric: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Miss.</a:t>
            </a:r>
          </a:p>
          <a:p>
            <a:pPr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aitress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Yes,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what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ca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</a:p>
          <a:p>
            <a:pPr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you?</a:t>
            </a:r>
          </a:p>
          <a:p>
            <a:pPr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ric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I’d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like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some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ore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butter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,</a:t>
            </a: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please.</a:t>
            </a:r>
          </a:p>
          <a:p>
            <a:pPr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aitress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Certainly.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37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Mini </a:t>
            </a:r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Dialogue 3</a:t>
            </a:r>
            <a:br>
              <a:rPr lang="en-US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(the situation)</a:t>
            </a:r>
            <a:endParaRPr 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91640"/>
            <a:ext cx="8229600" cy="4251354"/>
          </a:xfrm>
        </p:spPr>
        <p:txBody>
          <a:bodyPr/>
          <a:lstStyle/>
          <a:p>
            <a:pPr marL="0" lvl="0" indent="0">
              <a:buNone/>
            </a:pPr>
            <a:r>
              <a:rPr lang="en-US" sz="3600" i="1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(</a:t>
            </a:r>
            <a:r>
              <a:rPr lang="en-US" altLang="zh-TW" sz="3600" i="1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Judy</a:t>
            </a:r>
            <a:r>
              <a:rPr lang="zh-TW" altLang="en-US" sz="3600" i="1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is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in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fast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food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restaurant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She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ordering.</a:t>
            </a:r>
            <a:r>
              <a:rPr 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0" lvl="0" indent="0">
              <a:buNone/>
            </a:pPr>
            <a:endParaRPr lang="en-US" sz="3600" i="1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lerk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May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take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order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?</a:t>
            </a:r>
          </a:p>
          <a:p>
            <a:pPr marL="0" lvl="0" indent="0">
              <a:buNone/>
            </a:pP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lnSpc>
                <a:spcPts val="3600"/>
              </a:lnSpc>
              <a:buNone/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J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udy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Yes,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I’d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like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hamburger,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</a:p>
          <a:p>
            <a:pPr marL="0" lvl="0" indent="0">
              <a:lnSpc>
                <a:spcPts val="3600"/>
              </a:lnSpc>
              <a:buNone/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diet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coke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,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and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salad,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ease.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0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Mini </a:t>
            </a:r>
            <a:r>
              <a:rPr lang="en-US" dirty="0" smtClean="0">
                <a:latin typeface="Verdana" pitchFamily="34"/>
                <a:ea typeface="Verdana" pitchFamily="34"/>
                <a:cs typeface="Verdana" pitchFamily="34"/>
              </a:rPr>
              <a:t>Dialogue 3</a:t>
            </a:r>
            <a:endParaRPr 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17035"/>
            <a:ext cx="8229600" cy="4525959"/>
          </a:xfrm>
        </p:spPr>
        <p:txBody>
          <a:bodyPr/>
          <a:lstStyle/>
          <a:p>
            <a:pPr marL="0" lvl="0" indent="0">
              <a:lnSpc>
                <a:spcPts val="3600"/>
              </a:lnSpc>
              <a:buNone/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lerk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Ok.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One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hamburger,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ne</a:t>
            </a:r>
          </a:p>
          <a:p>
            <a:pPr marL="0" lvl="0" indent="0">
              <a:lnSpc>
                <a:spcPts val="3600"/>
              </a:lnSpc>
              <a:buNone/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diet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coke,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one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salad.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lnSpc>
                <a:spcPts val="3600"/>
              </a:lnSpc>
              <a:buNone/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Anything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else?</a:t>
            </a:r>
          </a:p>
          <a:p>
            <a:pPr marL="0" lvl="0" indent="0">
              <a:buNone/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Judy: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No,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hat’s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all.</a:t>
            </a: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lerk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or</a:t>
            </a:r>
            <a:r>
              <a:rPr lang="zh-TW" altLang="en-US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here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to</a:t>
            </a:r>
            <a:r>
              <a:rPr lang="zh-TW" altLang="en-US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go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?</a:t>
            </a:r>
          </a:p>
          <a:p>
            <a:pPr marL="0" lvl="0" indent="0">
              <a:buNone/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J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udy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g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o.</a:t>
            </a:r>
          </a:p>
          <a:p>
            <a:pPr marL="0" lvl="0" indent="0">
              <a:lnSpc>
                <a:spcPts val="3600"/>
              </a:lnSpc>
              <a:buNone/>
            </a:pP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7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1892</TotalTime>
  <Words>530</Words>
  <Application>Microsoft Office PowerPoint</Application>
  <PresentationFormat>On-screen Show (4:3)</PresentationFormat>
  <Paragraphs>127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標楷體</vt:lpstr>
      <vt:lpstr>新細明體</vt:lpstr>
      <vt:lpstr>Arial</vt:lpstr>
      <vt:lpstr>Calibri</vt:lpstr>
      <vt:lpstr>Verdana</vt:lpstr>
      <vt:lpstr>課程名稱</vt:lpstr>
      <vt:lpstr>PowerPoint Presentation</vt:lpstr>
      <vt:lpstr>PowerPoint Presentation</vt:lpstr>
      <vt:lpstr>PowerPoint Presentation</vt:lpstr>
      <vt:lpstr>Mini Dialogue 1 (the situation)</vt:lpstr>
      <vt:lpstr>Mini Dialogue 1</vt:lpstr>
      <vt:lpstr>Mini Dialogue 2 (the situation)</vt:lpstr>
      <vt:lpstr>Mini Dialogue 2</vt:lpstr>
      <vt:lpstr>Mini Dialogue 3 (the situation)</vt:lpstr>
      <vt:lpstr>Mini Dialogue 3</vt:lpstr>
      <vt:lpstr>Mini Dialogue 3</vt:lpstr>
      <vt:lpstr>Mini Dialogues – Vocabulary &amp; Phrases</vt:lpstr>
      <vt:lpstr>Mini Dialogues – Vocabulary &amp; Phrases Repeat after the Speaker</vt:lpstr>
      <vt:lpstr>Vocabulary &amp; Phrases—Practice Repeat after the Speaker </vt:lpstr>
      <vt:lpstr>Vocabulary &amp; Phrases—Practice Repeat after the Speaker </vt:lpstr>
      <vt:lpstr>Vocabulary &amp; Phrases—Practice Repeat after the Speaker </vt:lpstr>
      <vt:lpstr>Vocabulary &amp; Phrases—Practice Repeat after the Speaker </vt:lpstr>
      <vt:lpstr>Vocabulary &amp; Phrases—Practice Repeat after the Speaker </vt:lpstr>
      <vt:lpstr>Word Power</vt:lpstr>
      <vt:lpstr>Word Power</vt:lpstr>
      <vt:lpstr>運動專業英語 English for Athletes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Jean Curran</cp:lastModifiedBy>
  <cp:revision>207</cp:revision>
  <cp:lastPrinted>2018-06-22T07:48:42Z</cp:lastPrinted>
  <dcterms:created xsi:type="dcterms:W3CDTF">2017-11-07T02:54:43Z</dcterms:created>
  <dcterms:modified xsi:type="dcterms:W3CDTF">2018-06-23T12:09:51Z</dcterms:modified>
</cp:coreProperties>
</file>