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7" r:id="rId2"/>
    <p:sldId id="407" r:id="rId3"/>
    <p:sldId id="299" r:id="rId4"/>
    <p:sldId id="371" r:id="rId5"/>
    <p:sldId id="372" r:id="rId6"/>
    <p:sldId id="374" r:id="rId7"/>
    <p:sldId id="375" r:id="rId8"/>
    <p:sldId id="398" r:id="rId9"/>
    <p:sldId id="414" r:id="rId10"/>
    <p:sldId id="376" r:id="rId11"/>
    <p:sldId id="399" r:id="rId12"/>
    <p:sldId id="437" r:id="rId13"/>
    <p:sldId id="431" r:id="rId14"/>
    <p:sldId id="432" r:id="rId15"/>
    <p:sldId id="433" r:id="rId16"/>
    <p:sldId id="434" r:id="rId17"/>
    <p:sldId id="435" r:id="rId18"/>
    <p:sldId id="378" r:id="rId19"/>
    <p:sldId id="379" r:id="rId20"/>
    <p:sldId id="436" r:id="rId2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A420A-8F8D-4B33-BAD5-E6DAE079948C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BC5E3-23CB-4A86-8300-AFF195BFF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9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3D4FA5-D3FB-4DD0-B6B8-792D61AA32A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13C3B-1DF3-46BF-A7BC-63158492F10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574F80-2CF2-4775-9DA7-A28F6B595493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82F12B-BEA9-44A0-89B3-8E8E1FB902C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AEA8B6-73D6-4183-8EF7-3BA156389530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4D11E-6662-4093-8E08-BC641946CA7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0E233F-4AF2-4669-ABDC-0F0AE352111F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5BAC84-6AF3-4A80-AFD1-15E79FD329C8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909DF1-3540-4353-A97A-DC286E577C28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0CD875-7C3E-44C0-ABB0-98EBD336424C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AEBB0-ABBE-4F20-ADD5-1FE43402C46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B9C137F-3EB9-496B-ADF7-C40B9AC54E5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Dialogue 3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Clerk: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dollars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ighty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cents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udy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go.</a:t>
            </a: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change.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meal.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9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zh-TW" sz="3200" dirty="0">
                <a:latin typeface="Verdana" pitchFamily="34"/>
                <a:ea typeface="Verdana" pitchFamily="34"/>
                <a:cs typeface="Verdana" pitchFamily="34"/>
              </a:rPr>
              <a:t>M</a:t>
            </a:r>
            <a:r>
              <a:rPr lang="en-US" altLang="zh-TW" sz="3200" dirty="0" err="1">
                <a:latin typeface="Verdana" pitchFamily="34"/>
                <a:ea typeface="Verdana" pitchFamily="34"/>
                <a:cs typeface="Verdana" pitchFamily="34"/>
              </a:rPr>
              <a:t>ini</a:t>
            </a:r>
            <a:r>
              <a:rPr lang="zh-TW" altLang="en-US" sz="32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200" dirty="0">
                <a:latin typeface="Verdana" pitchFamily="34"/>
                <a:ea typeface="Verdana" pitchFamily="34"/>
                <a:cs typeface="Verdana" pitchFamily="34"/>
              </a:rPr>
              <a:t>Dialogues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– Vocabulary &amp; Phrases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37817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laundry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洗衣）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valet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（僕從）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request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（請求）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order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（訂購）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（內用）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（外帶）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cent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（一分錢，美、加等國的貨幣單位）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5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77504"/>
          </a:xfrm>
        </p:spPr>
        <p:txBody>
          <a:bodyPr/>
          <a:lstStyle/>
          <a:p>
            <a:pPr lvl="0"/>
            <a:r>
              <a:rPr lang="zh-TW" altLang="zh-TW" sz="3200" dirty="0">
                <a:latin typeface="Verdana" pitchFamily="34"/>
                <a:ea typeface="Verdana" pitchFamily="34"/>
                <a:cs typeface="Verdana" pitchFamily="34"/>
              </a:rPr>
              <a:t>M</a:t>
            </a:r>
            <a:r>
              <a:rPr lang="en-US" altLang="zh-TW" sz="3200" dirty="0" err="1">
                <a:latin typeface="Verdana" pitchFamily="34"/>
                <a:ea typeface="Verdana" pitchFamily="34"/>
                <a:cs typeface="Verdana" pitchFamily="34"/>
              </a:rPr>
              <a:t>ini</a:t>
            </a:r>
            <a:r>
              <a:rPr lang="zh-TW" altLang="en-US" sz="32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200" dirty="0">
                <a:latin typeface="Verdana" pitchFamily="34"/>
                <a:ea typeface="Verdana" pitchFamily="34"/>
                <a:cs typeface="Verdana" pitchFamily="34"/>
              </a:rPr>
              <a:t>Dialogues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– Vocabulary &amp;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Phrases</a:t>
            </a:r>
            <a:b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00784"/>
            <a:ext cx="7781544" cy="421538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laundry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洗衣）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valet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（僕從）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request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（請求）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order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（訂購）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（內用）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（外帶）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cent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（一分錢，美、加等國的貨幣單位）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7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13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177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laundry</a:t>
            </a:r>
            <a:r>
              <a:rPr kumimoji="1" lang="zh-TW" altLang="en-US" sz="3200" b="1" dirty="0" smtClean="0"/>
              <a:t> </a:t>
            </a:r>
            <a:r>
              <a:rPr kumimoji="1" lang="zh-TW" altLang="en-US" sz="3200" dirty="0" smtClean="0"/>
              <a:t>（洗衣）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The hotel has a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laundry </a:t>
            </a:r>
            <a:r>
              <a:rPr kumimoji="1" lang="en-US" altLang="zh-TW" sz="3200" dirty="0" smtClean="0"/>
              <a:t>service for guests.</a:t>
            </a:r>
          </a:p>
        </p:txBody>
      </p:sp>
      <p:pic>
        <p:nvPicPr>
          <p:cNvPr id="3" name="圖片 2" descr="img-selfservicelaundr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88" y="2986596"/>
            <a:ext cx="5266485" cy="336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8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14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54906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valet</a:t>
            </a:r>
            <a:r>
              <a:rPr kumimoji="1" lang="zh-TW" altLang="en-US" sz="3200" dirty="0" smtClean="0"/>
              <a:t>（僕從）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don’t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need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valet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help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me.</a:t>
            </a:r>
          </a:p>
        </p:txBody>
      </p:sp>
      <p:pic>
        <p:nvPicPr>
          <p:cNvPr id="2" name="圖片 1" descr="PPL_AW_PAR_Valet-Bell-Captain_Fram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42" y="3198243"/>
            <a:ext cx="4680130" cy="306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67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15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92795" y="1639455"/>
            <a:ext cx="7095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request</a:t>
            </a:r>
            <a:r>
              <a:rPr kumimoji="1" lang="zh-TW" altLang="en-US" sz="3200" dirty="0" smtClean="0"/>
              <a:t>（請求）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request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time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off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work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was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denied.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86400" y="3931856"/>
            <a:ext cx="71481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order</a:t>
            </a:r>
            <a:r>
              <a:rPr kumimoji="1" lang="zh-TW" altLang="en-US" sz="3200" dirty="0" smtClean="0"/>
              <a:t>（訂購）</a:t>
            </a:r>
          </a:p>
          <a:p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would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like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place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order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dinner.</a:t>
            </a:r>
            <a:endParaRPr kumimoji="1"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3874450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16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308900" y="1634397"/>
            <a:ext cx="35702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/>
              <a:t>for</a:t>
            </a:r>
            <a:r>
              <a:rPr kumimoji="1" lang="zh-TW" altLang="en-US" sz="3200" b="1" dirty="0"/>
              <a:t> </a:t>
            </a:r>
            <a:r>
              <a:rPr kumimoji="1" lang="en-US" altLang="zh-TW" sz="3200" b="1" dirty="0"/>
              <a:t>here</a:t>
            </a:r>
            <a:r>
              <a:rPr kumimoji="1" lang="zh-TW" altLang="en-US" sz="3200" dirty="0"/>
              <a:t>（內用</a:t>
            </a:r>
            <a:r>
              <a:rPr kumimoji="1" lang="zh-TW" altLang="en-US" sz="3200" dirty="0" smtClean="0"/>
              <a:t>）</a:t>
            </a:r>
            <a:endParaRPr kumimoji="1" lang="en-US" altLang="zh-TW" sz="3200" b="1" dirty="0" smtClean="0"/>
          </a:p>
          <a:p>
            <a:r>
              <a:rPr kumimoji="1" lang="en-US" altLang="zh-TW" sz="3200" b="1" dirty="0" smtClean="0"/>
              <a:t>to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go</a:t>
            </a:r>
            <a:r>
              <a:rPr kumimoji="1" lang="zh-TW" altLang="en-US" sz="3200" dirty="0" smtClean="0"/>
              <a:t>（外帶）</a:t>
            </a:r>
          </a:p>
          <a:p>
            <a:endParaRPr kumimoji="1" lang="en-US" altLang="zh-TW" sz="3200" dirty="0" smtClean="0"/>
          </a:p>
          <a:p>
            <a:r>
              <a:rPr kumimoji="1" lang="en-US" altLang="zh-TW" sz="3200" dirty="0" smtClean="0"/>
              <a:t>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that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for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here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or</a:t>
            </a:r>
            <a:r>
              <a:rPr kumimoji="1" lang="zh-TW" altLang="en-US" sz="3200" dirty="0" smtClean="0"/>
              <a:t> </a:t>
            </a:r>
            <a:endParaRPr kumimoji="1" lang="en-US" altLang="zh-TW" sz="3200" dirty="0" smtClean="0"/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to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go</a:t>
            </a:r>
            <a:r>
              <a:rPr kumimoji="1" lang="en-US" altLang="zh-TW" sz="3200" dirty="0" smtClean="0"/>
              <a:t>?</a:t>
            </a:r>
            <a:endParaRPr kumimoji="1" lang="zh-TW" altLang="en-US" sz="3200" dirty="0" smtClean="0"/>
          </a:p>
        </p:txBody>
      </p:sp>
      <p:pic>
        <p:nvPicPr>
          <p:cNvPr id="2" name="圖片 1" descr="下載 (1)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122" y="1634397"/>
            <a:ext cx="4634493" cy="37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79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17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4873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cent</a:t>
            </a:r>
            <a:r>
              <a:rPr kumimoji="1" lang="zh-TW" altLang="en-US" sz="3200" dirty="0" smtClean="0"/>
              <a:t>（一分錢，美、加等國的貨幣單位）</a:t>
            </a:r>
            <a:endParaRPr kumimoji="1" lang="en-US" altLang="zh-TW" sz="3200" dirty="0" smtClean="0"/>
          </a:p>
          <a:p>
            <a:endParaRPr kumimoji="1" lang="en-US" altLang="zh-TW" sz="3200" dirty="0" smtClean="0"/>
          </a:p>
          <a:p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newspaper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costs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50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cents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1" y="3366070"/>
            <a:ext cx="3984110" cy="299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3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Word Power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8955" b="42714"/>
          <a:stretch/>
        </p:blipFill>
        <p:spPr>
          <a:xfrm>
            <a:off x="872829" y="60040"/>
            <a:ext cx="7356770" cy="620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2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Word Power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-1708" t="54948" r="9060" b="-290"/>
          <a:stretch/>
        </p:blipFill>
        <p:spPr>
          <a:xfrm>
            <a:off x="628101" y="1401874"/>
            <a:ext cx="7508060" cy="48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426" y="41149"/>
            <a:ext cx="5985662" cy="17823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117" y="1921112"/>
            <a:ext cx="4198618" cy="48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7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</a:t>
            </a: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4, </a:t>
            </a: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61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</a:t>
            </a:r>
            <a:r>
              <a:rPr lang="en-US" altLang="zh-TW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uk-UA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3: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 Dialogues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3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Dialogue 1</a:t>
            </a:r>
            <a:br>
              <a:rPr lang="en-US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56232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Alex</a:t>
            </a:r>
            <a:r>
              <a:rPr lang="zh-TW" alt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talking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clerk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phone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</a:t>
            </a:r>
            <a:r>
              <a:rPr lang="en-US" altLang="zh-TW" sz="3600" i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oom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0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Dialogue 1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0587" y="1588414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Clerk: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morning,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Sir.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What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lex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someone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up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laundry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Certainly,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Mr.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Parks.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valet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few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minutes.</a:t>
            </a: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lex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1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</a:t>
            </a:r>
            <a:br>
              <a:rPr lang="en-US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56232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Eric</a:t>
            </a:r>
            <a:r>
              <a:rPr lang="zh-TW" alt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having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lunch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restaurant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making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request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waitress.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8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Dialogue 2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Eric: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Miss.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aitress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ric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butter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please.</a:t>
            </a: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aitress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Certainly.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7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3</a:t>
            </a:r>
            <a:br>
              <a:rPr lang="en-US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91640"/>
            <a:ext cx="8229600" cy="425135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Judy</a:t>
            </a:r>
            <a:r>
              <a:rPr lang="zh-TW" alt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fast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food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restaurant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ordering.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order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marL="0" lvl="0" indent="0">
              <a:buNone/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lnSpc>
                <a:spcPts val="3600"/>
              </a:lnSpc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udy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hamburger,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</a:p>
          <a:p>
            <a:pPr marL="0" lvl="0" indent="0">
              <a:lnSpc>
                <a:spcPts val="3600"/>
              </a:lnSpc>
              <a:buNone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diet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salad,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ease.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</a:t>
            </a:r>
            <a:r>
              <a:rPr lang="en-US" dirty="0" smtClean="0">
                <a:latin typeface="Verdana" pitchFamily="34"/>
                <a:ea typeface="Verdana" pitchFamily="34"/>
                <a:cs typeface="Verdana" pitchFamily="34"/>
              </a:rPr>
              <a:t>Dialogue 3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417035"/>
            <a:ext cx="8229600" cy="4525959"/>
          </a:xfrm>
        </p:spPr>
        <p:txBody>
          <a:bodyPr/>
          <a:lstStyle/>
          <a:p>
            <a:pPr marL="0" lvl="0" indent="0">
              <a:lnSpc>
                <a:spcPts val="3600"/>
              </a:lnSpc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Ok.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hamburger,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</a:t>
            </a:r>
          </a:p>
          <a:p>
            <a:pPr marL="0" lvl="0" indent="0">
              <a:lnSpc>
                <a:spcPts val="3600"/>
              </a:lnSpc>
              <a:buNone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diet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coke,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salad.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lnSpc>
                <a:spcPts val="3600"/>
              </a:lnSpc>
              <a:buNone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Anything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else?</a:t>
            </a:r>
          </a:p>
          <a:p>
            <a:pPr marL="0" lvl="0" indent="0">
              <a:buNone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Judy: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lerk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marL="0" lvl="0" indent="0"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udy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o.</a:t>
            </a:r>
          </a:p>
          <a:p>
            <a:pPr marL="0" lvl="0" indent="0">
              <a:lnSpc>
                <a:spcPts val="3600"/>
              </a:lnSpc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7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1892</TotalTime>
  <Words>530</Words>
  <Application>Microsoft Office PowerPoint</Application>
  <PresentationFormat>On-screen Show (4:3)</PresentationFormat>
  <Paragraphs>127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PowerPoint Presentation</vt:lpstr>
      <vt:lpstr>PowerPoint Presentation</vt:lpstr>
      <vt:lpstr>Mini Dialogue 1 (the situation)</vt:lpstr>
      <vt:lpstr>Mini Dialogue 1</vt:lpstr>
      <vt:lpstr>Mini Dialogue 2 (the situation)</vt:lpstr>
      <vt:lpstr>Mini Dialogue 2</vt:lpstr>
      <vt:lpstr>Mini Dialogue 3 (the situation)</vt:lpstr>
      <vt:lpstr>Mini Dialogue 3</vt:lpstr>
      <vt:lpstr>Mini Dialogue 3</vt:lpstr>
      <vt:lpstr>Mini Dialogues – Vocabulary &amp; Phrases</vt:lpstr>
      <vt:lpstr>Mini Dialogues – Vocabulary &amp; Phrases Repeat after the Speaker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Vocabulary &amp; Phrases—Practice Repeat after the Speaker </vt:lpstr>
      <vt:lpstr>Word Power</vt:lpstr>
      <vt:lpstr>Word Power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207</cp:revision>
  <cp:lastPrinted>2018-06-22T07:48:42Z</cp:lastPrinted>
  <dcterms:created xsi:type="dcterms:W3CDTF">2017-11-07T02:54:43Z</dcterms:created>
  <dcterms:modified xsi:type="dcterms:W3CDTF">2018-06-23T12:09:51Z</dcterms:modified>
</cp:coreProperties>
</file>