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69" r:id="rId4"/>
    <p:sldId id="270" r:id="rId5"/>
    <p:sldId id="271" r:id="rId6"/>
    <p:sldId id="274" r:id="rId7"/>
    <p:sldId id="280" r:id="rId8"/>
    <p:sldId id="262" r:id="rId9"/>
    <p:sldId id="272" r:id="rId10"/>
    <p:sldId id="263" r:id="rId11"/>
    <p:sldId id="273" r:id="rId12"/>
    <p:sldId id="275" r:id="rId13"/>
    <p:sldId id="281" r:id="rId14"/>
    <p:sldId id="282" r:id="rId15"/>
    <p:sldId id="284" r:id="rId16"/>
    <p:sldId id="285" r:id="rId17"/>
    <p:sldId id="297" r:id="rId18"/>
    <p:sldId id="300" r:id="rId19"/>
    <p:sldId id="296" r:id="rId20"/>
    <p:sldId id="287" r:id="rId21"/>
    <p:sldId id="288" r:id="rId22"/>
    <p:sldId id="292" r:id="rId23"/>
    <p:sldId id="268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273D6-5434-4E10-92F2-1792C46C8124}" v="300" dt="2018-05-08T08:45:36.325"/>
    <p1510:client id="{E847B040-C80D-4D96-B069-198E0FBEE34F}" v="812" dt="2018-05-09T01:01:17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怡純 鍾" userId="78f22ae63b49ab46" providerId="LiveId" clId="{BD9E5709-611E-409E-B64E-F3951F4128AF}"/>
    <pc:docChg chg="custSel modSld">
      <pc:chgData name="怡純 鍾" userId="78f22ae63b49ab46" providerId="LiveId" clId="{BD9E5709-611E-409E-B64E-F3951F4128AF}" dt="2018-04-08T02:04:32.191" v="22" actId="114"/>
      <pc:docMkLst>
        <pc:docMk/>
      </pc:docMkLst>
      <pc:sldChg chg="modSp">
        <pc:chgData name="怡純 鍾" userId="78f22ae63b49ab46" providerId="LiveId" clId="{BD9E5709-611E-409E-B64E-F3951F4128AF}" dt="2018-04-08T02:04:32.191" v="22" actId="114"/>
        <pc:sldMkLst>
          <pc:docMk/>
          <pc:sldMk cId="1594626690" sldId="268"/>
        </pc:sldMkLst>
        <pc:spChg chg="mod">
          <ac:chgData name="怡純 鍾" userId="78f22ae63b49ab46" providerId="LiveId" clId="{BD9E5709-611E-409E-B64E-F3951F4128AF}" dt="2018-04-08T02:04:32.191" v="22" actId="114"/>
          <ac:spMkLst>
            <pc:docMk/>
            <pc:sldMk cId="1594626690" sldId="268"/>
            <ac:spMk id="3" creationId="{BC1FB4D3-0ED2-41CA-98C2-A72BB41004FB}"/>
          </ac:spMkLst>
        </pc:spChg>
      </pc:sldChg>
    </pc:docChg>
  </pc:docChgLst>
  <pc:docChgLst>
    <pc:chgData name="怡純 鍾" userId="78f22ae63b49ab46" providerId="LiveId" clId="{A8902AAC-CAE8-4812-8925-89E958908F4A}"/>
    <pc:docChg chg="delSld">
      <pc:chgData name="怡純 鍾" userId="78f22ae63b49ab46" providerId="LiveId" clId="{A8902AAC-CAE8-4812-8925-89E958908F4A}" dt="2018-04-08T02:09:59.974" v="1" actId="2696"/>
      <pc:docMkLst>
        <pc:docMk/>
      </pc:docMkLst>
    </pc:docChg>
  </pc:docChgLst>
  <pc:docChgLst>
    <pc:chgData name="怡純 鍾" userId="78f22ae63b49ab46" providerId="LiveId" clId="{812273D6-5434-4E10-92F2-1792C46C8124}"/>
    <pc:docChg chg="undo custSel addSld delSld modSld sldOrd">
      <pc:chgData name="怡純 鍾" userId="78f22ae63b49ab46" providerId="LiveId" clId="{812273D6-5434-4E10-92F2-1792C46C8124}" dt="2018-05-08T08:45:33.351" v="287" actId="2696"/>
      <pc:docMkLst>
        <pc:docMk/>
      </pc:docMkLst>
      <pc:sldChg chg="modSp">
        <pc:chgData name="怡純 鍾" userId="78f22ae63b49ab46" providerId="LiveId" clId="{812273D6-5434-4E10-92F2-1792C46C8124}" dt="2018-05-08T06:15:15.961" v="29" actId="2696"/>
        <pc:sldMkLst>
          <pc:docMk/>
          <pc:sldMk cId="2589799145" sldId="284"/>
        </pc:sldMkLst>
        <pc:spChg chg="mod">
          <ac:chgData name="怡純 鍾" userId="78f22ae63b49ab46" providerId="LiveId" clId="{812273D6-5434-4E10-92F2-1792C46C8124}" dt="2018-05-08T06:15:15.961" v="29" actId="2696"/>
          <ac:spMkLst>
            <pc:docMk/>
            <pc:sldMk cId="2589799145" sldId="284"/>
            <ac:spMk id="2" creationId="{4C72024E-8F82-4C9E-A62C-7578F70E90F6}"/>
          </ac:spMkLst>
        </pc:spChg>
      </pc:sldChg>
      <pc:sldChg chg="delSp">
        <pc:chgData name="怡純 鍾" userId="78f22ae63b49ab46" providerId="LiveId" clId="{812273D6-5434-4E10-92F2-1792C46C8124}" dt="2018-05-08T06:25:52.428" v="46" actId="2696"/>
        <pc:sldMkLst>
          <pc:docMk/>
          <pc:sldMk cId="2439481518" sldId="292"/>
        </pc:sldMkLst>
        <pc:picChg chg="del">
          <ac:chgData name="怡純 鍾" userId="78f22ae63b49ab46" providerId="LiveId" clId="{812273D6-5434-4E10-92F2-1792C46C8124}" dt="2018-05-08T06:25:52.428" v="46" actId="2696"/>
          <ac:picMkLst>
            <pc:docMk/>
            <pc:sldMk cId="2439481518" sldId="292"/>
            <ac:picMk id="5" creationId="{7E8F808F-B01B-4C39-9F53-30D224E8100C}"/>
          </ac:picMkLst>
        </pc:picChg>
      </pc:sldChg>
      <pc:sldChg chg="add">
        <pc:chgData name="怡純 鍾" userId="78f22ae63b49ab46" providerId="LiveId" clId="{812273D6-5434-4E10-92F2-1792C46C8124}" dt="2018-05-08T07:22:04.450" v="262" actId="2696"/>
        <pc:sldMkLst>
          <pc:docMk/>
          <pc:sldMk cId="250024081" sldId="293"/>
        </pc:sldMkLst>
      </pc:sldChg>
      <pc:sldChg chg="delSp modSp del">
        <pc:chgData name="怡純 鍾" userId="78f22ae63b49ab46" providerId="LiveId" clId="{812273D6-5434-4E10-92F2-1792C46C8124}" dt="2018-05-08T07:21:28.661" v="261" actId="2696"/>
        <pc:sldMkLst>
          <pc:docMk/>
          <pc:sldMk cId="1836230344" sldId="293"/>
        </pc:sldMkLst>
        <pc:spChg chg="mod">
          <ac:chgData name="怡純 鍾" userId="78f22ae63b49ab46" providerId="LiveId" clId="{812273D6-5434-4E10-92F2-1792C46C8124}" dt="2018-05-08T07:14:35.108" v="260" actId="2696"/>
          <ac:spMkLst>
            <pc:docMk/>
            <pc:sldMk cId="1836230344" sldId="293"/>
            <ac:spMk id="2" creationId="{4C72024E-8F82-4C9E-A62C-7578F70E90F6}"/>
          </ac:spMkLst>
        </pc:spChg>
        <pc:spChg chg="mod">
          <ac:chgData name="怡純 鍾" userId="78f22ae63b49ab46" providerId="LiveId" clId="{812273D6-5434-4E10-92F2-1792C46C8124}" dt="2018-05-08T06:18:40.974" v="38" actId="2696"/>
          <ac:spMkLst>
            <pc:docMk/>
            <pc:sldMk cId="1836230344" sldId="293"/>
            <ac:spMk id="28674" creationId="{E102FBDE-FBA3-4C02-AD66-DDA4BFD93B29}"/>
          </ac:spMkLst>
        </pc:spChg>
        <pc:picChg chg="del">
          <ac:chgData name="怡純 鍾" userId="78f22ae63b49ab46" providerId="LiveId" clId="{812273D6-5434-4E10-92F2-1792C46C8124}" dt="2018-05-08T06:26:20.314" v="50" actId="478"/>
          <ac:picMkLst>
            <pc:docMk/>
            <pc:sldMk cId="1836230344" sldId="293"/>
            <ac:picMk id="4" creationId="{9847BA53-2959-48C3-8062-5BA1A8BD2831}"/>
          </ac:picMkLst>
        </pc:picChg>
      </pc:sldChg>
      <pc:sldChg chg="addSp delSp modSp del ord">
        <pc:chgData name="怡純 鍾" userId="78f22ae63b49ab46" providerId="LiveId" clId="{812273D6-5434-4E10-92F2-1792C46C8124}" dt="2018-05-08T08:45:33.351" v="287" actId="2696"/>
        <pc:sldMkLst>
          <pc:docMk/>
          <pc:sldMk cId="51868046" sldId="296"/>
        </pc:sldMkLst>
        <pc:spChg chg="add del mod">
          <ac:chgData name="怡純 鍾" userId="78f22ae63b49ab46" providerId="LiveId" clId="{812273D6-5434-4E10-92F2-1792C46C8124}" dt="2018-05-08T08:40:01.974" v="276" actId="20577"/>
          <ac:spMkLst>
            <pc:docMk/>
            <pc:sldMk cId="51868046" sldId="296"/>
            <ac:spMk id="2" creationId="{4C72024E-8F82-4C9E-A62C-7578F70E90F6}"/>
          </ac:spMkLst>
        </pc:spChg>
        <pc:spChg chg="add del">
          <ac:chgData name="怡純 鍾" userId="78f22ae63b49ab46" providerId="LiveId" clId="{812273D6-5434-4E10-92F2-1792C46C8124}" dt="2018-05-08T08:39:48.656" v="271" actId="2696"/>
          <ac:spMkLst>
            <pc:docMk/>
            <pc:sldMk cId="51868046" sldId="296"/>
            <ac:spMk id="3" creationId="{F1B6B9B9-0CB7-40DF-9094-C23D4A31E3CD}"/>
          </ac:spMkLst>
        </pc:spChg>
        <pc:picChg chg="del">
          <ac:chgData name="怡純 鍾" userId="78f22ae63b49ab46" providerId="LiveId" clId="{812273D6-5434-4E10-92F2-1792C46C8124}" dt="2018-05-08T08:17:49.711" v="264" actId="478"/>
          <ac:picMkLst>
            <pc:docMk/>
            <pc:sldMk cId="51868046" sldId="296"/>
            <ac:picMk id="4" creationId="{9847BA53-2959-48C3-8062-5BA1A8BD2831}"/>
          </ac:picMkLst>
        </pc:picChg>
      </pc:sldChg>
      <pc:sldChg chg="modSp add">
        <pc:chgData name="怡純 鍾" userId="78f22ae63b49ab46" providerId="LiveId" clId="{812273D6-5434-4E10-92F2-1792C46C8124}" dt="2018-05-08T08:44:46.995" v="280" actId="2696"/>
        <pc:sldMkLst>
          <pc:docMk/>
          <pc:sldMk cId="689022526" sldId="297"/>
        </pc:sldMkLst>
        <pc:spChg chg="mod">
          <ac:chgData name="怡純 鍾" userId="78f22ae63b49ab46" providerId="LiveId" clId="{812273D6-5434-4E10-92F2-1792C46C8124}" dt="2018-05-08T08:44:46.995" v="280" actId="2696"/>
          <ac:spMkLst>
            <pc:docMk/>
            <pc:sldMk cId="689022526" sldId="297"/>
            <ac:spMk id="3" creationId="{7CDC87A7-DF89-40F7-B908-D916AECCE637}"/>
          </ac:spMkLst>
        </pc:spChg>
      </pc:sldChg>
      <pc:sldChg chg="add del">
        <pc:chgData name="怡純 鍾" userId="78f22ae63b49ab46" providerId="LiveId" clId="{812273D6-5434-4E10-92F2-1792C46C8124}" dt="2018-05-08T08:44:55.285" v="282" actId="2696"/>
        <pc:sldMkLst>
          <pc:docMk/>
          <pc:sldMk cId="1185218052" sldId="298"/>
        </pc:sldMkLst>
      </pc:sldChg>
      <pc:sldChg chg="addSp add">
        <pc:chgData name="怡純 鍾" userId="78f22ae63b49ab46" providerId="LiveId" clId="{812273D6-5434-4E10-92F2-1792C46C8124}" dt="2018-05-08T08:45:16.147" v="285" actId="2696"/>
        <pc:sldMkLst>
          <pc:docMk/>
          <pc:sldMk cId="3515962643" sldId="298"/>
        </pc:sldMkLst>
        <pc:picChg chg="add">
          <ac:chgData name="怡純 鍾" userId="78f22ae63b49ab46" providerId="LiveId" clId="{812273D6-5434-4E10-92F2-1792C46C8124}" dt="2018-05-08T08:45:16.147" v="285" actId="2696"/>
          <ac:picMkLst>
            <pc:docMk/>
            <pc:sldMk cId="3515962643" sldId="298"/>
            <ac:picMk id="2" creationId="{9033EE5F-A6C2-4AE3-8196-092DD818BB4A}"/>
          </ac:picMkLst>
        </pc:picChg>
      </pc:sldChg>
      <pc:sldChg chg="addSp add">
        <pc:chgData name="怡純 鍾" userId="78f22ae63b49ab46" providerId="LiveId" clId="{812273D6-5434-4E10-92F2-1792C46C8124}" dt="2018-05-08T08:45:19.342" v="286" actId="2696"/>
        <pc:sldMkLst>
          <pc:docMk/>
          <pc:sldMk cId="4048273616" sldId="299"/>
        </pc:sldMkLst>
        <pc:picChg chg="add">
          <ac:chgData name="怡純 鍾" userId="78f22ae63b49ab46" providerId="LiveId" clId="{812273D6-5434-4E10-92F2-1792C46C8124}" dt="2018-05-08T08:45:19.342" v="286" actId="2696"/>
          <ac:picMkLst>
            <pc:docMk/>
            <pc:sldMk cId="4048273616" sldId="299"/>
            <ac:picMk id="2" creationId="{E42B85D9-7391-4373-9796-10C1CDF1AC5A}"/>
          </ac:picMkLst>
        </pc:picChg>
      </pc:sldChg>
      <pc:sldChg chg="del">
        <pc:chgData name="怡純 鍾" userId="78f22ae63b49ab46" providerId="LiveId" clId="{812273D6-5434-4E10-92F2-1792C46C8124}" dt="2018-05-08T08:41:29.298" v="277" actId="2696"/>
        <pc:sldMkLst>
          <pc:docMk/>
          <pc:sldMk cId="2842825924" sldId="308"/>
        </pc:sldMkLst>
      </pc:sldChg>
      <pc:sldChg chg="del">
        <pc:chgData name="怡純 鍾" userId="78f22ae63b49ab46" providerId="LiveId" clId="{812273D6-5434-4E10-92F2-1792C46C8124}" dt="2018-05-08T08:41:29.298" v="277" actId="2696"/>
        <pc:sldMkLst>
          <pc:docMk/>
          <pc:sldMk cId="959665158" sldId="310"/>
        </pc:sldMkLst>
      </pc:sldChg>
      <pc:sldChg chg="del">
        <pc:chgData name="怡純 鍾" userId="78f22ae63b49ab46" providerId="LiveId" clId="{812273D6-5434-4E10-92F2-1792C46C8124}" dt="2018-05-08T08:41:29.298" v="277" actId="2696"/>
        <pc:sldMkLst>
          <pc:docMk/>
          <pc:sldMk cId="949468377" sldId="311"/>
        </pc:sldMkLst>
      </pc:sldChg>
      <pc:sldChg chg="del">
        <pc:chgData name="怡純 鍾" userId="78f22ae63b49ab46" providerId="LiveId" clId="{812273D6-5434-4E10-92F2-1792C46C8124}" dt="2018-05-08T06:25:45.970" v="45" actId="2696"/>
        <pc:sldMkLst>
          <pc:docMk/>
          <pc:sldMk cId="202578200" sldId="322"/>
        </pc:sldMkLst>
      </pc:sldChg>
      <pc:sldChg chg="modSp del">
        <pc:chgData name="怡純 鍾" userId="78f22ae63b49ab46" providerId="LiveId" clId="{812273D6-5434-4E10-92F2-1792C46C8124}" dt="2018-05-08T06:25:40.051" v="44" actId="2696"/>
        <pc:sldMkLst>
          <pc:docMk/>
          <pc:sldMk cId="1100925001" sldId="322"/>
        </pc:sldMkLst>
        <pc:spChg chg="mod">
          <ac:chgData name="怡純 鍾" userId="78f22ae63b49ab46" providerId="LiveId" clId="{812273D6-5434-4E10-92F2-1792C46C8124}" dt="2018-05-08T06:25:40.051" v="44" actId="2696"/>
          <ac:spMkLst>
            <pc:docMk/>
            <pc:sldMk cId="1100925001" sldId="322"/>
            <ac:spMk id="3" creationId="{A0C2A774-773D-49E4-A18A-FE0FA6FFE742}"/>
          </ac:spMkLst>
        </pc:spChg>
      </pc:sldChg>
      <pc:sldChg chg="modSp del">
        <pc:chgData name="怡純 鍾" userId="78f22ae63b49ab46" providerId="LiveId" clId="{812273D6-5434-4E10-92F2-1792C46C8124}" dt="2018-05-08T06:25:29.789" v="41" actId="2696"/>
        <pc:sldMkLst>
          <pc:docMk/>
          <pc:sldMk cId="2077144871" sldId="322"/>
        </pc:sldMkLst>
        <pc:spChg chg="mod">
          <ac:chgData name="怡純 鍾" userId="78f22ae63b49ab46" providerId="LiveId" clId="{812273D6-5434-4E10-92F2-1792C46C8124}" dt="2018-05-08T06:25:29.789" v="41" actId="2696"/>
          <ac:spMkLst>
            <pc:docMk/>
            <pc:sldMk cId="2077144871" sldId="322"/>
            <ac:spMk id="3" creationId="{A0C2A774-773D-49E4-A18A-FE0FA6FFE742}"/>
          </ac:spMkLst>
        </pc:spChg>
      </pc:sldChg>
      <pc:sldChg chg="modSp del">
        <pc:chgData name="怡純 鍾" userId="78f22ae63b49ab46" providerId="LiveId" clId="{812273D6-5434-4E10-92F2-1792C46C8124}" dt="2018-05-08T06:26:11.342" v="49" actId="2696"/>
        <pc:sldMkLst>
          <pc:docMk/>
          <pc:sldMk cId="2875591518" sldId="322"/>
        </pc:sldMkLst>
        <pc:spChg chg="mod">
          <ac:chgData name="怡純 鍾" userId="78f22ae63b49ab46" providerId="LiveId" clId="{812273D6-5434-4E10-92F2-1792C46C8124}" dt="2018-05-08T06:26:11.342" v="49" actId="2696"/>
          <ac:spMkLst>
            <pc:docMk/>
            <pc:sldMk cId="2875591518" sldId="322"/>
            <ac:spMk id="3" creationId="{A0C2A774-773D-49E4-A18A-FE0FA6FFE742}"/>
          </ac:spMkLst>
        </pc:spChg>
      </pc:sldChg>
      <pc:sldChg chg="del">
        <pc:chgData name="怡純 鍾" userId="78f22ae63b49ab46" providerId="LiveId" clId="{812273D6-5434-4E10-92F2-1792C46C8124}" dt="2018-05-08T06:25:40.051" v="44" actId="2696"/>
        <pc:sldMkLst>
          <pc:docMk/>
          <pc:sldMk cId="670629343" sldId="331"/>
        </pc:sldMkLst>
      </pc:sldChg>
      <pc:sldChg chg="del">
        <pc:chgData name="怡純 鍾" userId="78f22ae63b49ab46" providerId="LiveId" clId="{812273D6-5434-4E10-92F2-1792C46C8124}" dt="2018-05-08T06:26:11.342" v="49" actId="2696"/>
        <pc:sldMkLst>
          <pc:docMk/>
          <pc:sldMk cId="2794508623" sldId="331"/>
        </pc:sldMkLst>
      </pc:sldChg>
      <pc:sldChg chg="del">
        <pc:chgData name="怡純 鍾" userId="78f22ae63b49ab46" providerId="LiveId" clId="{812273D6-5434-4E10-92F2-1792C46C8124}" dt="2018-05-08T06:25:45.970" v="45" actId="2696"/>
        <pc:sldMkLst>
          <pc:docMk/>
          <pc:sldMk cId="3658902425" sldId="331"/>
        </pc:sldMkLst>
      </pc:sldChg>
      <pc:sldChg chg="del">
        <pc:chgData name="怡純 鍾" userId="78f22ae63b49ab46" providerId="LiveId" clId="{812273D6-5434-4E10-92F2-1792C46C8124}" dt="2018-05-08T06:25:29.789" v="41" actId="2696"/>
        <pc:sldMkLst>
          <pc:docMk/>
          <pc:sldMk cId="4116717131" sldId="331"/>
        </pc:sldMkLst>
      </pc:sldChg>
      <pc:sldChg chg="del">
        <pc:chgData name="怡純 鍾" userId="78f22ae63b49ab46" providerId="LiveId" clId="{812273D6-5434-4E10-92F2-1792C46C8124}" dt="2018-05-08T06:25:29.789" v="41" actId="2696"/>
        <pc:sldMkLst>
          <pc:docMk/>
          <pc:sldMk cId="754227071" sldId="357"/>
        </pc:sldMkLst>
      </pc:sldChg>
      <pc:sldChg chg="del">
        <pc:chgData name="怡純 鍾" userId="78f22ae63b49ab46" providerId="LiveId" clId="{812273D6-5434-4E10-92F2-1792C46C8124}" dt="2018-05-08T06:25:45.970" v="45" actId="2696"/>
        <pc:sldMkLst>
          <pc:docMk/>
          <pc:sldMk cId="2113693724" sldId="357"/>
        </pc:sldMkLst>
      </pc:sldChg>
      <pc:sldChg chg="del">
        <pc:chgData name="怡純 鍾" userId="78f22ae63b49ab46" providerId="LiveId" clId="{812273D6-5434-4E10-92F2-1792C46C8124}" dt="2018-05-08T06:26:11.342" v="49" actId="2696"/>
        <pc:sldMkLst>
          <pc:docMk/>
          <pc:sldMk cId="2545848317" sldId="357"/>
        </pc:sldMkLst>
      </pc:sldChg>
      <pc:sldChg chg="del">
        <pc:chgData name="怡純 鍾" userId="78f22ae63b49ab46" providerId="LiveId" clId="{812273D6-5434-4E10-92F2-1792C46C8124}" dt="2018-05-08T06:25:40.051" v="44" actId="2696"/>
        <pc:sldMkLst>
          <pc:docMk/>
          <pc:sldMk cId="2956811741" sldId="357"/>
        </pc:sldMkLst>
      </pc:sldChg>
      <pc:sldChg chg="del">
        <pc:chgData name="怡純 鍾" userId="78f22ae63b49ab46" providerId="LiveId" clId="{812273D6-5434-4E10-92F2-1792C46C8124}" dt="2018-05-08T06:26:11.342" v="49" actId="2696"/>
        <pc:sldMkLst>
          <pc:docMk/>
          <pc:sldMk cId="503742515" sldId="376"/>
        </pc:sldMkLst>
      </pc:sldChg>
      <pc:sldChg chg="del">
        <pc:chgData name="怡純 鍾" userId="78f22ae63b49ab46" providerId="LiveId" clId="{812273D6-5434-4E10-92F2-1792C46C8124}" dt="2018-05-08T06:25:40.051" v="44" actId="2696"/>
        <pc:sldMkLst>
          <pc:docMk/>
          <pc:sldMk cId="773688217" sldId="376"/>
        </pc:sldMkLst>
      </pc:sldChg>
      <pc:sldChg chg="del">
        <pc:chgData name="怡純 鍾" userId="78f22ae63b49ab46" providerId="LiveId" clId="{812273D6-5434-4E10-92F2-1792C46C8124}" dt="2018-05-08T06:25:29.789" v="41" actId="2696"/>
        <pc:sldMkLst>
          <pc:docMk/>
          <pc:sldMk cId="3497401339" sldId="376"/>
        </pc:sldMkLst>
      </pc:sldChg>
      <pc:sldChg chg="del">
        <pc:chgData name="怡純 鍾" userId="78f22ae63b49ab46" providerId="LiveId" clId="{812273D6-5434-4E10-92F2-1792C46C8124}" dt="2018-05-08T06:25:45.970" v="45" actId="2696"/>
        <pc:sldMkLst>
          <pc:docMk/>
          <pc:sldMk cId="4217268960" sldId="376"/>
        </pc:sldMkLst>
      </pc:sldChg>
      <pc:sldChg chg="del">
        <pc:chgData name="怡純 鍾" userId="78f22ae63b49ab46" providerId="LiveId" clId="{812273D6-5434-4E10-92F2-1792C46C8124}" dt="2018-05-08T06:25:45.970" v="45" actId="2696"/>
        <pc:sldMkLst>
          <pc:docMk/>
          <pc:sldMk cId="717208250" sldId="377"/>
        </pc:sldMkLst>
      </pc:sldChg>
      <pc:sldChg chg="del">
        <pc:chgData name="怡純 鍾" userId="78f22ae63b49ab46" providerId="LiveId" clId="{812273D6-5434-4E10-92F2-1792C46C8124}" dt="2018-05-08T06:26:11.342" v="49" actId="2696"/>
        <pc:sldMkLst>
          <pc:docMk/>
          <pc:sldMk cId="1520170948" sldId="377"/>
        </pc:sldMkLst>
      </pc:sldChg>
      <pc:sldChg chg="del">
        <pc:chgData name="怡純 鍾" userId="78f22ae63b49ab46" providerId="LiveId" clId="{812273D6-5434-4E10-92F2-1792C46C8124}" dt="2018-05-08T06:25:40.051" v="44" actId="2696"/>
        <pc:sldMkLst>
          <pc:docMk/>
          <pc:sldMk cId="1936897919" sldId="377"/>
        </pc:sldMkLst>
      </pc:sldChg>
      <pc:sldChg chg="del">
        <pc:chgData name="怡純 鍾" userId="78f22ae63b49ab46" providerId="LiveId" clId="{812273D6-5434-4E10-92F2-1792C46C8124}" dt="2018-05-08T06:25:29.789" v="41" actId="2696"/>
        <pc:sldMkLst>
          <pc:docMk/>
          <pc:sldMk cId="2662437216" sldId="377"/>
        </pc:sldMkLst>
      </pc:sldChg>
    </pc:docChg>
  </pc:docChgLst>
  <pc:docChgLst>
    <pc:chgData name="怡純 鍾" userId="78f22ae63b49ab46" providerId="LiveId" clId="{E847B040-C80D-4D96-B069-198E0FBEE34F}"/>
    <pc:docChg chg="undo custSel addSld delSld modSld sldOrd">
      <pc:chgData name="怡純 鍾" userId="78f22ae63b49ab46" providerId="LiveId" clId="{E847B040-C80D-4D96-B069-198E0FBEE34F}" dt="2018-05-09T01:01:17.579" v="806" actId="27636"/>
      <pc:docMkLst>
        <pc:docMk/>
      </pc:docMkLst>
      <pc:sldChg chg="modSp">
        <pc:chgData name="怡純 鍾" userId="78f22ae63b49ab46" providerId="LiveId" clId="{E847B040-C80D-4D96-B069-198E0FBEE34F}" dt="2018-05-09T01:01:17.579" v="806" actId="27636"/>
        <pc:sldMkLst>
          <pc:docMk/>
          <pc:sldMk cId="1594626690" sldId="268"/>
        </pc:sldMkLst>
        <pc:spChg chg="mod">
          <ac:chgData name="怡純 鍾" userId="78f22ae63b49ab46" providerId="LiveId" clId="{E847B040-C80D-4D96-B069-198E0FBEE34F}" dt="2018-05-09T01:01:17.579" v="806" actId="27636"/>
          <ac:spMkLst>
            <pc:docMk/>
            <pc:sldMk cId="1594626690" sldId="268"/>
            <ac:spMk id="3" creationId="{BC1FB4D3-0ED2-41CA-98C2-A72BB41004FB}"/>
          </ac:spMkLst>
        </pc:spChg>
      </pc:sldChg>
      <pc:sldChg chg="modSp">
        <pc:chgData name="怡純 鍾" userId="78f22ae63b49ab46" providerId="LiveId" clId="{E847B040-C80D-4D96-B069-198E0FBEE34F}" dt="2018-05-09T00:49:34.497" v="668" actId="20577"/>
        <pc:sldMkLst>
          <pc:docMk/>
          <pc:sldMk cId="2730974007" sldId="285"/>
        </pc:sldMkLst>
        <pc:spChg chg="mod">
          <ac:chgData name="怡純 鍾" userId="78f22ae63b49ab46" providerId="LiveId" clId="{E847B040-C80D-4D96-B069-198E0FBEE34F}" dt="2018-05-09T00:49:34.497" v="668" actId="20577"/>
          <ac:spMkLst>
            <pc:docMk/>
            <pc:sldMk cId="2730974007" sldId="285"/>
            <ac:spMk id="2" creationId="{4C72024E-8F82-4C9E-A62C-7578F70E90F6}"/>
          </ac:spMkLst>
        </pc:spChg>
      </pc:sldChg>
      <pc:sldChg chg="del">
        <pc:chgData name="怡純 鍾" userId="78f22ae63b49ab46" providerId="LiveId" clId="{E847B040-C80D-4D96-B069-198E0FBEE34F}" dt="2018-05-09T00:49:48.123" v="669" actId="2696"/>
        <pc:sldMkLst>
          <pc:docMk/>
          <pc:sldMk cId="1321539956" sldId="286"/>
        </pc:sldMkLst>
      </pc:sldChg>
      <pc:sldChg chg="modSp">
        <pc:chgData name="怡純 鍾" userId="78f22ae63b49ab46" providerId="LiveId" clId="{E847B040-C80D-4D96-B069-198E0FBEE34F}" dt="2018-05-09T00:27:48.810" v="569" actId="207"/>
        <pc:sldMkLst>
          <pc:docMk/>
          <pc:sldMk cId="1373985891" sldId="287"/>
        </pc:sldMkLst>
        <pc:spChg chg="mod">
          <ac:chgData name="怡純 鍾" userId="78f22ae63b49ab46" providerId="LiveId" clId="{E847B040-C80D-4D96-B069-198E0FBEE34F}" dt="2018-05-09T00:27:48.810" v="569" actId="207"/>
          <ac:spMkLst>
            <pc:docMk/>
            <pc:sldMk cId="1373985891" sldId="287"/>
            <ac:spMk id="2" creationId="{4C72024E-8F82-4C9E-A62C-7578F70E90F6}"/>
          </ac:spMkLst>
        </pc:spChg>
      </pc:sldChg>
      <pc:sldChg chg="modSp">
        <pc:chgData name="怡純 鍾" userId="78f22ae63b49ab46" providerId="LiveId" clId="{E847B040-C80D-4D96-B069-198E0FBEE34F}" dt="2018-05-09T00:53:01.778" v="768" actId="6549"/>
        <pc:sldMkLst>
          <pc:docMk/>
          <pc:sldMk cId="3266718379" sldId="288"/>
        </pc:sldMkLst>
        <pc:spChg chg="mod">
          <ac:chgData name="怡純 鍾" userId="78f22ae63b49ab46" providerId="LiveId" clId="{E847B040-C80D-4D96-B069-198E0FBEE34F}" dt="2018-05-09T00:53:01.778" v="768" actId="6549"/>
          <ac:spMkLst>
            <pc:docMk/>
            <pc:sldMk cId="3266718379" sldId="288"/>
            <ac:spMk id="2" creationId="{4C72024E-8F82-4C9E-A62C-7578F70E90F6}"/>
          </ac:spMkLst>
        </pc:spChg>
        <pc:picChg chg="mod">
          <ac:chgData name="怡純 鍾" userId="78f22ae63b49ab46" providerId="LiveId" clId="{E847B040-C80D-4D96-B069-198E0FBEE34F}" dt="2018-05-09T00:20:45.196" v="269" actId="1076"/>
          <ac:picMkLst>
            <pc:docMk/>
            <pc:sldMk cId="3266718379" sldId="288"/>
            <ac:picMk id="4" creationId="{9847BA53-2959-48C3-8062-5BA1A8BD2831}"/>
          </ac:picMkLst>
        </pc:picChg>
      </pc:sldChg>
      <pc:sldChg chg="modSp">
        <pc:chgData name="怡純 鍾" userId="78f22ae63b49ab46" providerId="LiveId" clId="{E847B040-C80D-4D96-B069-198E0FBEE34F}" dt="2018-05-09T00:53:37.998" v="804"/>
        <pc:sldMkLst>
          <pc:docMk/>
          <pc:sldMk cId="2439481518" sldId="292"/>
        </pc:sldMkLst>
        <pc:spChg chg="mod">
          <ac:chgData name="怡純 鍾" userId="78f22ae63b49ab46" providerId="LiveId" clId="{E847B040-C80D-4D96-B069-198E0FBEE34F}" dt="2018-05-09T00:53:25.358" v="790" actId="6549"/>
          <ac:spMkLst>
            <pc:docMk/>
            <pc:sldMk cId="2439481518" sldId="292"/>
            <ac:spMk id="3" creationId="{407F6432-1541-4EB4-9209-E9089E1F635A}"/>
          </ac:spMkLst>
        </pc:spChg>
        <pc:spChg chg="mod">
          <ac:chgData name="怡純 鍾" userId="78f22ae63b49ab46" providerId="LiveId" clId="{E847B040-C80D-4D96-B069-198E0FBEE34F}" dt="2018-05-09T00:53:37.998" v="804"/>
          <ac:spMkLst>
            <pc:docMk/>
            <pc:sldMk cId="2439481518" sldId="292"/>
            <ac:spMk id="20482" creationId="{F5B1A43B-345E-4A30-8F38-AFFD73A66121}"/>
          </ac:spMkLst>
        </pc:spChg>
      </pc:sldChg>
      <pc:sldChg chg="del">
        <pc:chgData name="怡純 鍾" userId="78f22ae63b49ab46" providerId="LiveId" clId="{E847B040-C80D-4D96-B069-198E0FBEE34F}" dt="2018-05-09T00:28:43.133" v="599" actId="2696"/>
        <pc:sldMkLst>
          <pc:docMk/>
          <pc:sldMk cId="250024081" sldId="293"/>
        </pc:sldMkLst>
      </pc:sldChg>
      <pc:sldChg chg="del">
        <pc:chgData name="怡純 鍾" userId="78f22ae63b49ab46" providerId="LiveId" clId="{E847B040-C80D-4D96-B069-198E0FBEE34F}" dt="2018-05-09T00:28:43.109" v="598" actId="2696"/>
        <pc:sldMkLst>
          <pc:docMk/>
          <pc:sldMk cId="1419167875" sldId="294"/>
        </pc:sldMkLst>
      </pc:sldChg>
      <pc:sldChg chg="del">
        <pc:chgData name="怡純 鍾" userId="78f22ae63b49ab46" providerId="LiveId" clId="{E847B040-C80D-4D96-B069-198E0FBEE34F}" dt="2018-05-09T00:28:43.098" v="597" actId="2696"/>
        <pc:sldMkLst>
          <pc:docMk/>
          <pc:sldMk cId="2206933108" sldId="295"/>
        </pc:sldMkLst>
      </pc:sldChg>
      <pc:sldChg chg="modSp">
        <pc:chgData name="怡純 鍾" userId="78f22ae63b49ab46" providerId="LiveId" clId="{E847B040-C80D-4D96-B069-198E0FBEE34F}" dt="2018-05-09T00:25:40.927" v="419" actId="20577"/>
        <pc:sldMkLst>
          <pc:docMk/>
          <pc:sldMk cId="3553591728" sldId="296"/>
        </pc:sldMkLst>
        <pc:spChg chg="mod">
          <ac:chgData name="怡純 鍾" userId="78f22ae63b49ab46" providerId="LiveId" clId="{E847B040-C80D-4D96-B069-198E0FBEE34F}" dt="2018-05-09T00:25:40.927" v="419" actId="20577"/>
          <ac:spMkLst>
            <pc:docMk/>
            <pc:sldMk cId="3553591728" sldId="296"/>
            <ac:spMk id="2" creationId="{4C72024E-8F82-4C9E-A62C-7578F70E90F6}"/>
          </ac:spMkLst>
        </pc:spChg>
      </pc:sldChg>
      <pc:sldChg chg="modSp">
        <pc:chgData name="怡純 鍾" userId="78f22ae63b49ab46" providerId="LiveId" clId="{E847B040-C80D-4D96-B069-198E0FBEE34F}" dt="2018-05-09T00:46:41.719" v="660"/>
        <pc:sldMkLst>
          <pc:docMk/>
          <pc:sldMk cId="689022526" sldId="297"/>
        </pc:sldMkLst>
        <pc:spChg chg="mod">
          <ac:chgData name="怡純 鍾" userId="78f22ae63b49ab46" providerId="LiveId" clId="{E847B040-C80D-4D96-B069-198E0FBEE34F}" dt="2018-05-09T00:12:50.228" v="110"/>
          <ac:spMkLst>
            <pc:docMk/>
            <pc:sldMk cId="689022526" sldId="297"/>
            <ac:spMk id="2" creationId="{7D480CA3-F557-4CE4-B336-9B40ED06003F}"/>
          </ac:spMkLst>
        </pc:spChg>
        <pc:spChg chg="mod">
          <ac:chgData name="怡純 鍾" userId="78f22ae63b49ab46" providerId="LiveId" clId="{E847B040-C80D-4D96-B069-198E0FBEE34F}" dt="2018-05-09T00:46:41.719" v="660"/>
          <ac:spMkLst>
            <pc:docMk/>
            <pc:sldMk cId="689022526" sldId="297"/>
            <ac:spMk id="3" creationId="{7CDC87A7-DF89-40F7-B908-D916AECCE637}"/>
          </ac:spMkLst>
        </pc:spChg>
      </pc:sldChg>
      <pc:sldChg chg="addSp modSp del">
        <pc:chgData name="怡純 鍾" userId="78f22ae63b49ab46" providerId="LiveId" clId="{E847B040-C80D-4D96-B069-198E0FBEE34F}" dt="2018-05-09T00:23:53.693" v="376" actId="2696"/>
        <pc:sldMkLst>
          <pc:docMk/>
          <pc:sldMk cId="3515962643" sldId="298"/>
        </pc:sldMkLst>
        <pc:spChg chg="add mod">
          <ac:chgData name="怡純 鍾" userId="78f22ae63b49ab46" providerId="LiveId" clId="{E847B040-C80D-4D96-B069-198E0FBEE34F}" dt="2018-05-09T00:18:13.101" v="175" actId="20577"/>
          <ac:spMkLst>
            <pc:docMk/>
            <pc:sldMk cId="3515962643" sldId="298"/>
            <ac:spMk id="3" creationId="{1A97741C-0B06-4593-BDDE-77701570315A}"/>
          </ac:spMkLst>
        </pc:spChg>
      </pc:sldChg>
      <pc:sldChg chg="addSp modSp del">
        <pc:chgData name="怡純 鍾" userId="78f22ae63b49ab46" providerId="LiveId" clId="{E847B040-C80D-4D96-B069-198E0FBEE34F}" dt="2018-05-09T00:23:54.888" v="377" actId="2696"/>
        <pc:sldMkLst>
          <pc:docMk/>
          <pc:sldMk cId="4048273616" sldId="299"/>
        </pc:sldMkLst>
        <pc:spChg chg="add mod">
          <ac:chgData name="怡純 鍾" userId="78f22ae63b49ab46" providerId="LiveId" clId="{E847B040-C80D-4D96-B069-198E0FBEE34F}" dt="2018-05-09T00:18:16.216" v="176" actId="20577"/>
          <ac:spMkLst>
            <pc:docMk/>
            <pc:sldMk cId="4048273616" sldId="299"/>
            <ac:spMk id="3" creationId="{E8DFBA1E-AED5-40F2-9E2C-CA48B4E636C2}"/>
          </ac:spMkLst>
        </pc:spChg>
      </pc:sldChg>
      <pc:sldChg chg="addSp modSp add del ord">
        <pc:chgData name="怡純 鍾" userId="78f22ae63b49ab46" providerId="LiveId" clId="{E847B040-C80D-4D96-B069-198E0FBEE34F}" dt="2018-05-09T00:23:45.454" v="375" actId="2696"/>
        <pc:sldMkLst>
          <pc:docMk/>
          <pc:sldMk cId="1986521368" sldId="300"/>
        </pc:sldMkLst>
        <pc:spChg chg="add mod">
          <ac:chgData name="怡純 鍾" userId="78f22ae63b49ab46" providerId="LiveId" clId="{E847B040-C80D-4D96-B069-198E0FBEE34F}" dt="2018-05-09T00:18:06.024" v="174" actId="20577"/>
          <ac:spMkLst>
            <pc:docMk/>
            <pc:sldMk cId="1986521368" sldId="300"/>
            <ac:spMk id="3" creationId="{B7080D87-A20D-4C35-8AAD-D3A55C006A07}"/>
          </ac:spMkLst>
        </pc:spChg>
        <pc:picChg chg="add mod modCrop">
          <ac:chgData name="怡純 鍾" userId="78f22ae63b49ab46" providerId="LiveId" clId="{E847B040-C80D-4D96-B069-198E0FBEE34F}" dt="2018-05-09T00:17:33.340" v="166" actId="1076"/>
          <ac:picMkLst>
            <pc:docMk/>
            <pc:sldMk cId="1986521368" sldId="300"/>
            <ac:picMk id="2" creationId="{D0DB0109-0D36-4CAA-8017-109CB063675C}"/>
          </ac:picMkLst>
        </pc:picChg>
      </pc:sldChg>
      <pc:sldChg chg="del">
        <pc:chgData name="怡純 鍾" userId="78f22ae63b49ab46" providerId="LiveId" clId="{E847B040-C80D-4D96-B069-198E0FBEE34F}" dt="2018-05-09T00:25:10.649" v="409" actId="2696"/>
        <pc:sldMkLst>
          <pc:docMk/>
          <pc:sldMk cId="831434946" sldId="3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2F6BC-6D27-493D-9BFD-74D2A05F53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2E029F-28F2-4C6E-BEF8-DBB69D37B9FB}">
      <dgm:prSet phldrT="[文字]" custT="1"/>
      <dgm:spPr/>
      <dgm:t>
        <a:bodyPr/>
        <a:lstStyle/>
        <a:p>
          <a:r>
            <a: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疾病治療</a:t>
          </a:r>
        </a:p>
      </dgm:t>
    </dgm:pt>
    <dgm:pt modelId="{A7371D7C-B42A-4144-88A3-68E3671B2470}" type="parTrans" cxnId="{4DFC661B-5CF3-4610-9526-BFAF1FA5C7FE}">
      <dgm:prSet/>
      <dgm:spPr/>
      <dgm:t>
        <a:bodyPr/>
        <a:lstStyle/>
        <a:p>
          <a:endParaRPr lang="zh-TW" altLang="en-US" sz="32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8893E6D6-EDD7-45CC-89CA-A8161AF4391F}" type="sibTrans" cxnId="{4DFC661B-5CF3-4610-9526-BFAF1FA5C7FE}">
      <dgm:prSet/>
      <dgm:spPr/>
      <dgm:t>
        <a:bodyPr/>
        <a:lstStyle/>
        <a:p>
          <a:endParaRPr lang="zh-TW" altLang="en-US" sz="32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E5024889-6C93-421E-9ACB-12F092E40950}">
      <dgm:prSet phldrT="[文字]" custT="1"/>
      <dgm:spPr/>
      <dgm:t>
        <a:bodyPr/>
        <a:lstStyle/>
        <a:p>
          <a:r>
            <a: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疾病預防</a:t>
          </a:r>
        </a:p>
      </dgm:t>
    </dgm:pt>
    <dgm:pt modelId="{7AEE7074-248C-45E4-AE54-5583B5595FF9}" type="parTrans" cxnId="{FD383AEF-C761-491F-B2DD-5E390638CEAF}">
      <dgm:prSet/>
      <dgm:spPr/>
      <dgm:t>
        <a:bodyPr/>
        <a:lstStyle/>
        <a:p>
          <a:endParaRPr lang="zh-TW" altLang="en-US" sz="32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6155A92-F6F8-430E-A0F5-23485AFE61CD}" type="sibTrans" cxnId="{FD383AEF-C761-491F-B2DD-5E390638CEAF}">
      <dgm:prSet/>
      <dgm:spPr/>
      <dgm:t>
        <a:bodyPr/>
        <a:lstStyle/>
        <a:p>
          <a:endParaRPr lang="zh-TW" altLang="en-US" sz="32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8428190-1BC9-4C80-8BF9-581498A8EAEB}">
      <dgm:prSet phldrT="[文字]" custT="1"/>
      <dgm:spPr/>
      <dgm:t>
        <a:bodyPr/>
        <a:lstStyle/>
        <a:p>
          <a:r>
            <a: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健康促進</a:t>
          </a:r>
          <a:endParaRPr lang="en-US" altLang="zh-TW" sz="3200" dirty="0">
            <a:solidFill>
              <a:srgbClr val="FFFF00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D056D53-46C5-4474-9F33-761BD8776ADD}" type="parTrans" cxnId="{A2B48C31-72C1-4EF0-865B-4C1767359AAF}">
      <dgm:prSet/>
      <dgm:spPr/>
      <dgm:t>
        <a:bodyPr/>
        <a:lstStyle/>
        <a:p>
          <a:endParaRPr lang="zh-TW" altLang="en-US" sz="32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AF2DC16-9B3F-41F2-B09A-6336702F5C99}" type="sibTrans" cxnId="{A2B48C31-72C1-4EF0-865B-4C1767359AAF}">
      <dgm:prSet/>
      <dgm:spPr/>
      <dgm:t>
        <a:bodyPr/>
        <a:lstStyle/>
        <a:p>
          <a:endParaRPr lang="zh-TW" altLang="en-US" sz="320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703CFDD-3923-4403-B40B-D0B08941E69F}" type="pres">
      <dgm:prSet presAssocID="{3492F6BC-6D27-493D-9BFD-74D2A05F53A4}" presName="Name0" presStyleCnt="0">
        <dgm:presLayoutVars>
          <dgm:dir/>
          <dgm:animLvl val="lvl"/>
          <dgm:resizeHandles val="exact"/>
        </dgm:presLayoutVars>
      </dgm:prSet>
      <dgm:spPr/>
    </dgm:pt>
    <dgm:pt modelId="{17FFEBFD-A69A-4058-9006-E97203312674}" type="pres">
      <dgm:prSet presAssocID="{972E029F-28F2-4C6E-BEF8-DBB69D37B9F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932F254-E5A1-4899-B3E0-962D7DD13CF5}" type="pres">
      <dgm:prSet presAssocID="{8893E6D6-EDD7-45CC-89CA-A8161AF4391F}" presName="parTxOnlySpace" presStyleCnt="0"/>
      <dgm:spPr/>
    </dgm:pt>
    <dgm:pt modelId="{44596CA8-6519-4EA2-858C-1F4B89765AFD}" type="pres">
      <dgm:prSet presAssocID="{E5024889-6C93-421E-9ACB-12F092E4095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09B8224-3115-4B00-910A-7B5C00BE891C}" type="pres">
      <dgm:prSet presAssocID="{96155A92-F6F8-430E-A0F5-23485AFE61CD}" presName="parTxOnlySpace" presStyleCnt="0"/>
      <dgm:spPr/>
    </dgm:pt>
    <dgm:pt modelId="{140969AC-86F9-40D0-809A-B89897C633E7}" type="pres">
      <dgm:prSet presAssocID="{38428190-1BC9-4C80-8BF9-581498A8EA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36F9000-53A5-40C4-8C50-D9B29A1E8670}" type="presOf" srcId="{972E029F-28F2-4C6E-BEF8-DBB69D37B9FB}" destId="{17FFEBFD-A69A-4058-9006-E97203312674}" srcOrd="0" destOrd="0" presId="urn:microsoft.com/office/officeart/2005/8/layout/chevron1"/>
    <dgm:cxn modelId="{4DFC661B-5CF3-4610-9526-BFAF1FA5C7FE}" srcId="{3492F6BC-6D27-493D-9BFD-74D2A05F53A4}" destId="{972E029F-28F2-4C6E-BEF8-DBB69D37B9FB}" srcOrd="0" destOrd="0" parTransId="{A7371D7C-B42A-4144-88A3-68E3671B2470}" sibTransId="{8893E6D6-EDD7-45CC-89CA-A8161AF4391F}"/>
    <dgm:cxn modelId="{CD24D02F-21CA-42F7-93DB-2EEB3BD3C714}" type="presOf" srcId="{E5024889-6C93-421E-9ACB-12F092E40950}" destId="{44596CA8-6519-4EA2-858C-1F4B89765AFD}" srcOrd="0" destOrd="0" presId="urn:microsoft.com/office/officeart/2005/8/layout/chevron1"/>
    <dgm:cxn modelId="{A2B48C31-72C1-4EF0-865B-4C1767359AAF}" srcId="{3492F6BC-6D27-493D-9BFD-74D2A05F53A4}" destId="{38428190-1BC9-4C80-8BF9-581498A8EAEB}" srcOrd="2" destOrd="0" parTransId="{BD056D53-46C5-4474-9F33-761BD8776ADD}" sibTransId="{BAF2DC16-9B3F-41F2-B09A-6336702F5C99}"/>
    <dgm:cxn modelId="{313473C0-BEDF-41CE-8932-DE36DAB3D669}" type="presOf" srcId="{3492F6BC-6D27-493D-9BFD-74D2A05F53A4}" destId="{B703CFDD-3923-4403-B40B-D0B08941E69F}" srcOrd="0" destOrd="0" presId="urn:microsoft.com/office/officeart/2005/8/layout/chevron1"/>
    <dgm:cxn modelId="{7FC4EFC5-9F5B-481D-88C3-8B8C0BD92010}" type="presOf" srcId="{38428190-1BC9-4C80-8BF9-581498A8EAEB}" destId="{140969AC-86F9-40D0-809A-B89897C633E7}" srcOrd="0" destOrd="0" presId="urn:microsoft.com/office/officeart/2005/8/layout/chevron1"/>
    <dgm:cxn modelId="{FD383AEF-C761-491F-B2DD-5E390638CEAF}" srcId="{3492F6BC-6D27-493D-9BFD-74D2A05F53A4}" destId="{E5024889-6C93-421E-9ACB-12F092E40950}" srcOrd="1" destOrd="0" parTransId="{7AEE7074-248C-45E4-AE54-5583B5595FF9}" sibTransId="{96155A92-F6F8-430E-A0F5-23485AFE61CD}"/>
    <dgm:cxn modelId="{65BF0BFD-4E1B-4EB3-A0C9-04A6B5649395}" type="presParOf" srcId="{B703CFDD-3923-4403-B40B-D0B08941E69F}" destId="{17FFEBFD-A69A-4058-9006-E97203312674}" srcOrd="0" destOrd="0" presId="urn:microsoft.com/office/officeart/2005/8/layout/chevron1"/>
    <dgm:cxn modelId="{4F93473B-3BB0-4F3E-A5A3-3BF23ED62FE9}" type="presParOf" srcId="{B703CFDD-3923-4403-B40B-D0B08941E69F}" destId="{C932F254-E5A1-4899-B3E0-962D7DD13CF5}" srcOrd="1" destOrd="0" presId="urn:microsoft.com/office/officeart/2005/8/layout/chevron1"/>
    <dgm:cxn modelId="{EC825F23-CAA5-4607-9CB6-204137C4934F}" type="presParOf" srcId="{B703CFDD-3923-4403-B40B-D0B08941E69F}" destId="{44596CA8-6519-4EA2-858C-1F4B89765AFD}" srcOrd="2" destOrd="0" presId="urn:microsoft.com/office/officeart/2005/8/layout/chevron1"/>
    <dgm:cxn modelId="{49974FC6-E369-42EA-97BB-E7468585CF5F}" type="presParOf" srcId="{B703CFDD-3923-4403-B40B-D0B08941E69F}" destId="{409B8224-3115-4B00-910A-7B5C00BE891C}" srcOrd="3" destOrd="0" presId="urn:microsoft.com/office/officeart/2005/8/layout/chevron1"/>
    <dgm:cxn modelId="{02E20C44-64CE-497C-8B4D-024655FC597B}" type="presParOf" srcId="{B703CFDD-3923-4403-B40B-D0B08941E69F}" destId="{140969AC-86F9-40D0-809A-B89897C633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BFD-A69A-4058-9006-E97203312674}">
      <dsp:nvSpPr>
        <dsp:cNvPr id="0" name=""/>
        <dsp:cNvSpPr/>
      </dsp:nvSpPr>
      <dsp:spPr>
        <a:xfrm>
          <a:off x="2741" y="1054297"/>
          <a:ext cx="3339850" cy="1335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疾病治療</a:t>
          </a:r>
        </a:p>
      </dsp:txBody>
      <dsp:txXfrm>
        <a:off x="670711" y="1054297"/>
        <a:ext cx="2003910" cy="1335940"/>
      </dsp:txXfrm>
    </dsp:sp>
    <dsp:sp modelId="{44596CA8-6519-4EA2-858C-1F4B89765AFD}">
      <dsp:nvSpPr>
        <dsp:cNvPr id="0" name=""/>
        <dsp:cNvSpPr/>
      </dsp:nvSpPr>
      <dsp:spPr>
        <a:xfrm>
          <a:off x="3008606" y="1054297"/>
          <a:ext cx="3339850" cy="1335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疾病預防</a:t>
          </a:r>
        </a:p>
      </dsp:txBody>
      <dsp:txXfrm>
        <a:off x="3676576" y="1054297"/>
        <a:ext cx="2003910" cy="1335940"/>
      </dsp:txXfrm>
    </dsp:sp>
    <dsp:sp modelId="{140969AC-86F9-40D0-809A-B89897C633E7}">
      <dsp:nvSpPr>
        <dsp:cNvPr id="0" name=""/>
        <dsp:cNvSpPr/>
      </dsp:nvSpPr>
      <dsp:spPr>
        <a:xfrm>
          <a:off x="6014472" y="1054297"/>
          <a:ext cx="3339850" cy="1335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健康促進</a:t>
          </a:r>
          <a:endParaRPr lang="en-US" altLang="zh-TW" sz="3200" kern="1200" dirty="0">
            <a:solidFill>
              <a:srgbClr val="FFFF00"/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6682442" y="1054297"/>
        <a:ext cx="2003910" cy="1335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D8B7D50-2E47-446D-B888-CD6DC16FEC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533173E-7E5B-4D07-99C0-CC76440A63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076CA-1E67-4AA1-AC84-D42DF86E013F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9D3F34E-0994-49EA-9214-39DDC04D7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4FDA8C-2E10-44A4-907A-EB49F26C05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E34C5-75C0-4ED7-B15A-6B471F902B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3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781A4-4D6C-4CE6-8B37-032BDFA2ED98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10392-2B5F-491C-B4C3-608B7BF967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55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>
            <a:extLst>
              <a:ext uri="{FF2B5EF4-FFF2-40B4-BE49-F238E27FC236}">
                <a16:creationId xmlns:a16="http://schemas.microsoft.com/office/drawing/2014/main" id="{7DE75759-6DB0-48F9-A1C2-9ECA1702D3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>
            <a:extLst>
              <a:ext uri="{FF2B5EF4-FFF2-40B4-BE49-F238E27FC236}">
                <a16:creationId xmlns:a16="http://schemas.microsoft.com/office/drawing/2014/main" id="{FFAA2616-CE9B-4CDB-A932-80FB6DFDE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id="{669737DB-2124-4139-A983-D7A55B8D8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1781C9-1F11-4C3E-9EB4-B7165CB0CABE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8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2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9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71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2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1B7C5-E5B8-4737-8038-AA00153AF72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3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16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03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>
            <a:extLst>
              <a:ext uri="{FF2B5EF4-FFF2-40B4-BE49-F238E27FC236}">
                <a16:creationId xmlns:a16="http://schemas.microsoft.com/office/drawing/2014/main" id="{7DE75759-6DB0-48F9-A1C2-9ECA1702D3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>
            <a:extLst>
              <a:ext uri="{FF2B5EF4-FFF2-40B4-BE49-F238E27FC236}">
                <a16:creationId xmlns:a16="http://schemas.microsoft.com/office/drawing/2014/main" id="{FFAA2616-CE9B-4CDB-A932-80FB6DFDE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id="{669737DB-2124-4139-A983-D7A55B8D8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1781C9-1F11-4C3E-9EB4-B7165CB0CABE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86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>
            <a:extLst>
              <a:ext uri="{FF2B5EF4-FFF2-40B4-BE49-F238E27FC236}">
                <a16:creationId xmlns:a16="http://schemas.microsoft.com/office/drawing/2014/main" id="{A945BF60-B6AE-4A9B-AB03-5B03E58857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id="{79C5BEEC-2BF0-4716-9F63-6F551F2DAC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id="{601B839D-269D-4094-81A1-3E35E907F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79CBD4-04F7-4482-A50E-842FBE4543F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3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id="{364231ED-E51F-4D5A-B698-90B1001A3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id="{FDA328A7-4829-42AA-A380-F9B5522B1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9AAED378-7A27-433A-BA56-B1A0BD8AB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5E2E8-002B-4E91-A2AE-99DAD0EB9BCE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9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id="{364231ED-E51F-4D5A-B698-90B1001A3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id="{FDA328A7-4829-42AA-A380-F9B5522B1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9AAED378-7A27-433A-BA56-B1A0BD8AB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5E2E8-002B-4E91-A2AE-99DAD0EB9BCE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3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id="{364231ED-E51F-4D5A-B698-90B1001A3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id="{FDA328A7-4829-42AA-A380-F9B5522B1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9AAED378-7A27-433A-BA56-B1A0BD8AB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5E2E8-002B-4E91-A2AE-99DAD0EB9BCE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5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id="{364231ED-E51F-4D5A-B698-90B1001A3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id="{FDA328A7-4829-42AA-A380-F9B5522B1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9AAED378-7A27-433A-BA56-B1A0BD8AB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5E2E8-002B-4E91-A2AE-99DAD0EB9BCE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8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id="{364231ED-E51F-4D5A-B698-90B1001A3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id="{FDA328A7-4829-42AA-A380-F9B5522B1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id="{9AAED378-7A27-433A-BA56-B1A0BD8AB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5E2E8-002B-4E91-A2AE-99DAD0EB9BCE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2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918D6931-ACB3-4716-AAD9-F1C985E7A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FDA6DA9B-F4AC-4BAF-867B-A12C3DC6C7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4A3CD5D0-1DFE-44F7-A2B0-5CB3B7734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E7FAD0-4116-44D2-AA46-4900B7E899F3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05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id="{B7B55DBC-0B4B-4D00-A8EB-85C6409B8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383C9D62-5091-4BB6-9DF0-996AABA24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003CC28-C32E-49CF-A1E9-04A58A2CC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1B7C5-E5B8-4737-8038-AA00153AF729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818D0B-AA13-4AA0-A06E-F3A72F2E1B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2C4A75-A284-4645-8161-33255D743C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03DA4D-693B-46C0-91B3-D2AEB8A422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61990F-C307-4019-8CCA-CE1E2C032B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0F3538-F3B2-47E9-AA59-2B6320D77B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02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135DFF-031D-4F2E-9B80-FDBB2D0207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57E5E0-AB2F-4018-9794-1F79A8312C2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7BBEA6-9992-442A-88D7-753D662857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B9FDF3-E2D3-4468-8CB6-C313DA129F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B76847-77D1-40D6-BD7B-8EAFD1B8CD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49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BD30DF5-AFDD-425D-AAF3-D99FBD840AD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365DEB-5342-4250-93A2-6EB90150410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F9333B-C5E6-4ADC-8790-210B74DFF0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364CE0-33E1-4308-9FAE-F068BCBC01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7960E8-E600-45C6-9215-5025FCD342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11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8D1BD-43F6-4D7C-82AA-082A2C1240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87E054-357A-4ABC-89FF-C6AB2FC8D89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83680A-A8E7-4565-9542-1E7AC7DF8E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FE603D-8994-4176-B86B-FACEEBC5E4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7D6AAE-B112-4F81-BF0A-79A1494F33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0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C89E0-8538-4427-BD91-480AB165AE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E3A34E-B38D-4E30-96F7-3426058146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5B2661-077F-4A24-B128-817BB623F3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FC0D2B-75F3-489A-BB0B-60CFD9C8F2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7E3EAE-DE5A-4E75-BD6A-E4E2DD170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56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B64C8-6745-4F8E-A676-3CD6006F30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D40F43-7D7F-438B-9980-343F4E2CF6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C0B313-62FD-4D14-8EC3-FC0FFEF485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34A8C0-A968-4B21-80C0-22303432AE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1AF411-20FA-40AB-B0E5-3BF288A0E6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A7E091-D311-455C-82BD-58FCFC985C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37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02E79-25F2-4CBE-8677-D29EBF8DD1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59D2B0-E68B-439D-8543-60C00C8A15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42AEE3-45B0-4852-BA7B-FD7F2AF33BE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82DAD99-712C-448E-9A75-007B0276FC7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46F93E2-4294-493F-A860-091BCC201D0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148E3D-630B-4A7E-9CA7-3AAD91E230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936821-B2DB-4549-9834-1B6CCF1053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7FDA0D-E055-440A-8DBA-0539E4495C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1A1A1-FEDA-46DF-A47C-B0E12DE615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57CAD9E-3CAC-49BF-BBCA-D1B11D9F24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F8A53B-F874-4EFB-8972-34C37DA211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BBCE05-197D-4B0F-9B52-E21F20E1C1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90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4C8B0C-9689-43E4-BEE6-4A4AF38F93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C7930A7-F6F1-463B-A1A2-38B6C7EB2E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412366-359C-4C47-9A7B-2837A2096D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82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26A724-4B22-4F1C-BE59-8FE6D4ED2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64AEEE-10A7-4783-BECC-AB4CA8D8FF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21B8935-FBC2-467B-A28C-0D6F8A855F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F3E8A1-FE46-4078-94CC-A3D184782F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E07C44-491C-4192-9CA5-1747392D02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13DB54-4311-47DA-BE9E-64130B1CA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35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D97D20-27DD-4372-A536-570E8A3E4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A4EFB6B-B120-4FB8-BF79-59AD1FF2320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788230-6E45-4CFF-8AD5-6613D6A14C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AAC887-4EE4-4C89-99A7-2B831F4808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C8CB0E-E487-42E0-8EC7-02CB46021B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619AFD-DB3D-47CE-B6C5-329B6A7126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5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D7CF21-14CA-49E0-9B8D-F6131691B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8F8B24-5DB5-47AC-B9AF-0198BFE94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75051-E8D3-4CBB-8DF3-28353498026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FB02901E-C63E-45A6-AD85-6894F6FD1213}" type="datetimeFigureOut">
              <a:rPr lang="zh-TW" altLang="en-US" smtClean="0"/>
              <a:t>2018/5/9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224FBE-00AB-4674-9746-C256CB171F3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ACB2D4-CF27-4C65-A396-84BABBE323F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5EA86495-D4E1-4D28-8B27-7DEF36F6B59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7BDD7F7E-D591-48D8-A541-9D89AC7886E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B22DCF8D-C7AF-4D40-AAED-B150D6BFB9F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1F7A5-A38E-43E8-9F93-B2C413DAB05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1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/>
              <a:t>運動、政策與政治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B64474-FE45-41F0-94C8-6E710350EF2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99658" y="1988839"/>
            <a:ext cx="6400800" cy="648071"/>
          </a:xfrm>
        </p:spPr>
        <p:txBody>
          <a:bodyPr/>
          <a:lstStyle/>
          <a:p>
            <a:pPr lvl="0"/>
            <a:r>
              <a:rPr lang="zh-TW" altLang="en-US" dirty="0"/>
              <a:t>鍾怡純</a:t>
            </a:r>
            <a:endParaRPr lang="en-US" dirty="0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C8232A3A-7411-4041-8DBA-D61AE6BA7A9A}"/>
              </a:ext>
            </a:extLst>
          </p:cNvPr>
          <p:cNvSpPr txBox="1"/>
          <p:nvPr/>
        </p:nvSpPr>
        <p:spPr>
          <a:xfrm>
            <a:off x="3059579" y="2996956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856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n>
                  <a:noFill/>
                </a:ln>
              </a:rPr>
              <a:t>三、軍事準備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3B85CDF-D2B8-4419-8BFE-3E249F8185AF}"/>
              </a:ext>
            </a:extLst>
          </p:cNvPr>
          <p:cNvSpPr/>
          <p:nvPr/>
        </p:nvSpPr>
        <p:spPr>
          <a:xfrm>
            <a:off x="1516602" y="1947539"/>
            <a:ext cx="9234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澳洲政府曾在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1941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年提供相關的運動設施，促成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國家健身法案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的通過，即是為了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國防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上的需求。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過去英國政府曾因為預期和德國發生戰爭，所以在「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訓練身體和娛樂法案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」的名目下，支持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國家健身學會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的運作，使年輕人適合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從軍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服役。美國與加拿大亦有相似作法。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三、軍事準備</a:t>
            </a:r>
            <a:endParaRPr lang="zh-TW" altLang="en-US" dirty="0">
              <a:ln>
                <a:noFill/>
              </a:ln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1439662" y="1802544"/>
            <a:ext cx="9312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1895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年甲午戰爭後，因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馬關條約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割讓給日本。為了落實日本政府的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殖民政策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，達到統治企圖，台灣總督府頒布了「臺灣公學校令」與「臺灣公學校規則」。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公學校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」就是日治時期的國民學校，而。「體育」這個科目則是隨著日本佔領台灣而傳入，進而逐漸確立、發展至今。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三、軍事準備</a:t>
            </a:r>
            <a:endParaRPr lang="zh-TW" altLang="en-US" dirty="0">
              <a:ln>
                <a:noFill/>
              </a:ln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1411550" y="1500703"/>
            <a:ext cx="9507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據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時期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早期引進了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體操、遊戲、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遠足、早操、運動會、健康檢查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、戶外運動與游泳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等措施，將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近代體育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的觀念與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現代運動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項目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導入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，養成台灣人民的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勞動力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尤其解放婦女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纏足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的措施，更提升了婦女的身體活動能力。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後期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的體育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逐漸變質，偏向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軍國民主義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發展，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授課內容的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武道（柔道和劍道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為國民參與戰爭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體能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準備，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獻身奉公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的實踐力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使學校體育染上軍事色彩。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n>
                  <a:noFill/>
                </a:ln>
              </a:rPr>
              <a:t>四、外交能見度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1278384" y="1696011"/>
            <a:ext cx="93836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冷戰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時期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美國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為首的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資本主義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陣營和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蘇聯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為首的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社會主義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陣營對抗不斷，運動場上發生過兩次大規模抵制。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1980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年美國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為抗議蘇聯入侵阿富汗，發起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抵制莫斯科奧運會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。當時的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147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個國際奧委會成員中，公開抵制的比例佔五分之二，有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個代表團入場時沒打國旗表達抗議，另有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個代表團只派旗手一人，沒讓運動員出場。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2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n>
                  <a:noFill/>
                </a:ln>
              </a:rPr>
              <a:t>四、外交能見度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1606858" y="1905506"/>
            <a:ext cx="9392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次一屆奧運在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1984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年，蘇聯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為報一箭之仇，以「安全因素」為由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拒絕參加洛杉磯奧運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，同時號召其他社會主義國家與伊朗、利比亞、阿爾巴尼亞等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1991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年冷戰結束後，以政治因素大規模抵制奧運等事件未再出現。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1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四、外交能見度</a:t>
            </a:r>
            <a:endParaRPr lang="zh-TW" altLang="en-US" dirty="0">
              <a:ln>
                <a:noFill/>
              </a:ln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1526959" y="1776446"/>
            <a:ext cx="92594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從上述經驗看來，運動員在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國際賽會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的能見度使運動成為一種外交資源。而台灣在國際上孤立的政治情勢，使得運動績效表現更為體育政策所追求。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平昌冬季奧運成為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南北韓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融冰的舞台，同時也是北韓因為擁核武受到聯合國經濟制裁後，透過運動尋求政治出路的一個手段。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F229B80-DC5F-4BF8-AAC6-326F1489A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82" y="4931970"/>
            <a:ext cx="2749118" cy="16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9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五</a:t>
            </a:r>
            <a:r>
              <a:rPr lang="zh-TW" altLang="en-US" dirty="0">
                <a:ln>
                  <a:noFill/>
                </a:ln>
              </a:rPr>
              <a:t>、經濟效益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1029810" y="1417640"/>
            <a:ext cx="970329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隨著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經濟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發展的腳步、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國民生活型態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改變及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健康與運動意識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抬頭，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運動產業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與週邊產業是國家整體經濟體制中重要的環節，因此產業發展策略是國家產業政策之重要課題。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運動產業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包括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製造業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服務業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，以及週邊衍生的健康、醫療相關產業，由於運動產業需要大量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人力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提供產品與服務，因而帶來大量的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工作機會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，因此可以說運動產業是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國家經濟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的重要推手，成為促進社會安定的重要力量。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7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480CA3-F557-4CE4-B336-9B40ED06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五、經濟效益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CDC87A7-DF89-40F7-B908-D916AECCE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47060" y="1600201"/>
            <a:ext cx="9383697" cy="4525959"/>
          </a:xfrm>
        </p:spPr>
        <p:txBody>
          <a:bodyPr vert="horz"/>
          <a:lstStyle/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根據調查，我國民眾在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 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年之運動消費支出總額為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1,227 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億元，相較於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104 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年約成長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3.2%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。其中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「參與性運動」約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283 </a:t>
            </a: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億元</a:t>
            </a:r>
            <a:endParaRPr lang="en-US" altLang="zh-TW" sz="3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「觀賞性運動」約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 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億元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「運動彩券」約</a:t>
            </a:r>
            <a:r>
              <a:rPr lang="en-US" altLang="zh-TW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311 </a:t>
            </a:r>
            <a:r>
              <a:rPr lang="zh-TW" altLang="en-US" sz="3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億元</a:t>
            </a:r>
            <a:endParaRPr lang="en-US" altLang="zh-TW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「運動裝備」約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586 </a:t>
            </a:r>
            <a:r>
              <a:rPr lang="zh-TW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億元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902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0DB0109-0D36-4CAA-8017-109CB0636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3" t="25631" r="40290" b="10162"/>
          <a:stretch/>
        </p:blipFill>
        <p:spPr>
          <a:xfrm>
            <a:off x="3867704" y="0"/>
            <a:ext cx="6368249" cy="680743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7080D87-A20D-4C35-8AAD-D3A55C006A07}"/>
              </a:ext>
            </a:extLst>
          </p:cNvPr>
          <p:cNvSpPr txBox="1"/>
          <p:nvPr/>
        </p:nvSpPr>
        <p:spPr>
          <a:xfrm>
            <a:off x="62144" y="5965794"/>
            <a:ext cx="481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取自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年度我國民眾運動消費支出調查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52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五</a:t>
            </a:r>
            <a:r>
              <a:rPr lang="zh-TW" altLang="en-US" dirty="0">
                <a:ln>
                  <a:noFill/>
                </a:ln>
              </a:rPr>
              <a:t>、經濟效益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747204" y="1417640"/>
            <a:ext cx="106975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調查顯示，近年運動休閒風氣的鼎盛致使國人越來越願意在踏入社會工作後，</a:t>
            </a:r>
            <a:r>
              <a:rPr lang="zh-CN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付費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參與運動。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在運動課程的支出上高於男性，且未來願意增加支出的項目亦為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運動課程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，因此未來可透過建立完善環境及多元運動課程安排，持續擴張商機。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多數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銀髮族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群雖具備運動習慣，但主要為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無技術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低強度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毋需花費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的運動為主，故可調整策略，提供符合高齡者身體健康的運動相關服務。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F5B1A43B-345E-4A30-8F38-AFFD73A6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n>
                  <a:noFill/>
                </a:ln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7F6432-1541-4EB4-9209-E9089E1F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32" y="1342749"/>
            <a:ext cx="10972800" cy="4525959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zh-TW" altLang="en-US" dirty="0">
                <a:solidFill>
                  <a:schemeClr val="tx1"/>
                </a:solidFill>
              </a:rPr>
              <a:t>隨著政治人物的上台</a:t>
            </a:r>
            <a:r>
              <a:rPr lang="en-US" altLang="zh-TW" dirty="0">
                <a:solidFill>
                  <a:schemeClr val="tx1"/>
                </a:solidFill>
              </a:rPr>
              <a:t>/</a:t>
            </a:r>
            <a:r>
              <a:rPr lang="zh-TW" altLang="en-US" dirty="0">
                <a:solidFill>
                  <a:schemeClr val="tx1"/>
                </a:solidFill>
              </a:rPr>
              <a:t>下台與經濟景氣循環，運動的政治意涵隨著時空而改變。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在歷史上，世界各國政府都曾利用運動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體育政策達到政治目標。幾個常見的運動的工具性目的包括：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運動對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國民健康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有益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減少犯罪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運動可訓練國民進行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軍事準備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運動能凸顯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外交能見度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運動產業的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經濟效益</a:t>
            </a:r>
            <a:endParaRPr lang="en-US" altLang="zh-TW" dirty="0">
              <a:solidFill>
                <a:srgbClr val="FF0000"/>
              </a:solidFill>
              <a:latin typeface="新細明體"/>
            </a:endParaRPr>
          </a:p>
          <a:p>
            <a:pPr lvl="1">
              <a:buFont typeface="Arial"/>
              <a:buChar char="•"/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696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五</a:t>
            </a:r>
            <a:r>
              <a:rPr lang="zh-TW" altLang="en-US" dirty="0">
                <a:ln>
                  <a:noFill/>
                </a:ln>
              </a:rPr>
              <a:t>、經濟效益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747204" y="1417640"/>
            <a:ext cx="10697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職業運動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在歐美國家蓬勃發展，不少職業運動聯盟的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票卷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收入、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轉播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收入甚或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球員合約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交易，都有成熟的商業機制。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在台灣的職業運動有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中華職棒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大聯盟，以及半職業運動的超級籃球聯賽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SBL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企業排球聯賽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，然而</a:t>
            </a:r>
            <a:r>
              <a:rPr lang="zh-CN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調查顯示，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現階段我國觀賞性運動在整體運動消費支出的占比並不高，有繼續開拓的空間。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8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102FBDE-FBA3-4C02-AD66-DDA4BFD9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五</a:t>
            </a:r>
            <a:r>
              <a:rPr lang="zh-TW" altLang="en-US" dirty="0">
                <a:ln>
                  <a:noFill/>
                </a:ln>
              </a:rPr>
              <a:t>、經濟效益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72024E-8F82-4C9E-A62C-7578F70E90F6}"/>
              </a:ext>
            </a:extLst>
          </p:cNvPr>
          <p:cNvSpPr/>
          <p:nvPr/>
        </p:nvSpPr>
        <p:spPr>
          <a:xfrm>
            <a:off x="747204" y="1417640"/>
            <a:ext cx="106975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除了職業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CN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半職業運動，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重大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國際運動賽會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在台的申辦，除了促成台灣在國際媒體上的曝光，更帶動城市的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基礎建設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的發展。此外，運動團隊的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交通食宿開銷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與其他消費，也刺激了當地經濟活動的發展。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綜合以上，關於運動的經濟效益，除了各行各業總集而成的運動產業，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職業運動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運動觀光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也成為體育政策的焦點。這兩個主題將在其他單元中進一步做探究。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47BA53-2959-48C3-8062-5BA1A8BD2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1" y="5157482"/>
            <a:ext cx="3961905" cy="11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8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F5B1A43B-345E-4A30-8F38-AFFD73A6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小結</a:t>
            </a:r>
            <a:endParaRPr lang="zh-TW" altLang="en-US" dirty="0">
              <a:ln>
                <a:noFill/>
              </a:ln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7F6432-1541-4EB4-9209-E9089E1F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32" y="1342749"/>
            <a:ext cx="10972800" cy="4525959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今天介紹常見的運動目的包括：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運動對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國民健康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有益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減少犯罪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運動可訓練國民進行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軍事準備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運動能凸顯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外交能見度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</a:rPr>
              <a:t>運動產業的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</a:rPr>
              <a:t>經濟效益</a:t>
            </a:r>
            <a:endParaRPr lang="en-US" altLang="zh-TW" dirty="0">
              <a:solidFill>
                <a:srgbClr val="FF0000"/>
              </a:solidFill>
              <a:latin typeface="新細明體"/>
            </a:endParaRPr>
          </a:p>
          <a:p>
            <a:pPr lvl="1">
              <a:buFont typeface="Arial"/>
              <a:buChar char="•"/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新細明體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6DBA967-E4D9-4872-B805-EFA144887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66" t="19417" r="61845" b="24402"/>
          <a:stretch/>
        </p:blipFill>
        <p:spPr>
          <a:xfrm>
            <a:off x="8389398" y="1866531"/>
            <a:ext cx="2583402" cy="385290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8E591A2-6179-4642-8941-511B1893A626}"/>
              </a:ext>
            </a:extLst>
          </p:cNvPr>
          <p:cNvSpPr txBox="1"/>
          <p:nvPr/>
        </p:nvSpPr>
        <p:spPr>
          <a:xfrm>
            <a:off x="8273989" y="1262843"/>
            <a:ext cx="269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體育署功能執掌</a:t>
            </a:r>
          </a:p>
        </p:txBody>
      </p:sp>
    </p:spTree>
    <p:extLst>
      <p:ext uri="{BB962C8B-B14F-4D97-AF65-F5344CB8AC3E}">
        <p14:creationId xmlns:p14="http://schemas.microsoft.com/office/powerpoint/2010/main" val="24394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>
            <a:extLst>
              <a:ext uri="{FF2B5EF4-FFF2-40B4-BE49-F238E27FC236}">
                <a16:creationId xmlns:a16="http://schemas.microsoft.com/office/drawing/2014/main" id="{72D7CCA5-A5BB-413A-AB84-D94F5E7F4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n>
                  <a:noFill/>
                </a:ln>
              </a:rPr>
              <a:t>參考資料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1FB4D3-0ED2-41CA-98C2-A72BB4100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4299" y="1500327"/>
            <a:ext cx="9738803" cy="4572000"/>
          </a:xfrm>
        </p:spPr>
        <p:txBody>
          <a:bodyPr vert="horz" rtlCol="0"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邱金松、黃東治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總校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譯）（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Maguire</a:t>
            </a: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Jarvie</a:t>
            </a: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Mansfield</a:t>
            </a: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Bradley</a:t>
            </a: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著。</a:t>
            </a:r>
            <a:r>
              <a:rPr lang="zh-TW" altLang="en-US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運動世界的社會學</a:t>
            </a: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。台北市：學富文化。</a:t>
            </a:r>
            <a:endParaRPr lang="en-US" altLang="zh-TW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陳金盈、徐耀輝（譯）（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zh-TW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Houlihan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著。</a:t>
            </a:r>
            <a:r>
              <a:rPr lang="zh-TW" altLang="zh-TW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運動政治學：運動、政策與政治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。台北市：風雲論壇。</a:t>
            </a:r>
            <a:endParaRPr lang="en-US" altLang="zh-TW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曾慈慧、陳俞均（譯）（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Bull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TW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Hoose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Weed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著。</a:t>
            </a:r>
            <a:r>
              <a:rPr lang="zh-TW" altLang="zh-TW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休閒遊憩概論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。台北市：巨流圖書股份有限公司。</a:t>
            </a:r>
            <a:endParaRPr lang="en-US" altLang="zh-TW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劉宏裕等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（譯）（</a:t>
            </a:r>
            <a:r>
              <a:rPr lang="en-US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zh-TW" altLang="zh-TW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r>
              <a:rPr lang="zh-TW" altLang="en-US" sz="3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運動社會學導論</a:t>
            </a:r>
            <a:r>
              <a:rPr lang="zh-TW" alt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。台北市：師大書苑。</a:t>
            </a:r>
            <a:endParaRPr lang="en-US" altLang="zh-TW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800" dirty="0">
                <a:solidFill>
                  <a:schemeClr val="tx1"/>
                </a:solidFill>
              </a:rPr>
              <a:t>蔡禎雄（</a:t>
            </a:r>
            <a:r>
              <a:rPr lang="en-US" altLang="zh-TW" sz="3800" dirty="0">
                <a:solidFill>
                  <a:schemeClr val="tx1"/>
                </a:solidFill>
              </a:rPr>
              <a:t>1995</a:t>
            </a:r>
            <a:r>
              <a:rPr lang="zh-TW" altLang="zh-TW" sz="3800" dirty="0">
                <a:solidFill>
                  <a:schemeClr val="tx1"/>
                </a:solidFill>
              </a:rPr>
              <a:t>）。</a:t>
            </a:r>
            <a:r>
              <a:rPr lang="zh-TW" altLang="zh-TW" sz="3800" i="1" dirty="0">
                <a:solidFill>
                  <a:schemeClr val="tx1"/>
                </a:solidFill>
              </a:rPr>
              <a:t>日據時代臺灣初等學校體育發展史</a:t>
            </a:r>
            <a:r>
              <a:rPr lang="zh-TW" altLang="zh-TW" sz="3800" dirty="0">
                <a:solidFill>
                  <a:schemeClr val="tx1"/>
                </a:solidFill>
              </a:rPr>
              <a:t>。台北市：師大書苑。</a:t>
            </a:r>
            <a:endParaRPr lang="en-US" altLang="zh-TW" sz="38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800" dirty="0">
                <a:solidFill>
                  <a:schemeClr val="tx1"/>
                </a:solidFill>
              </a:rPr>
              <a:t>台灣趨勢研究股份有限公司</a:t>
            </a:r>
            <a:r>
              <a:rPr lang="zh-TW" altLang="en-US" sz="38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en-US" altLang="zh-TW" sz="38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2017</a:t>
            </a:r>
            <a:r>
              <a:rPr lang="zh-TW" altLang="en-US" sz="3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en-US" altLang="zh-TW" sz="3800" i="1" dirty="0">
                <a:solidFill>
                  <a:schemeClr val="tx1"/>
                </a:solidFill>
              </a:rPr>
              <a:t>105 </a:t>
            </a:r>
            <a:r>
              <a:rPr lang="zh-TW" altLang="en-US" sz="3800" i="1" dirty="0">
                <a:solidFill>
                  <a:schemeClr val="tx1"/>
                </a:solidFill>
              </a:rPr>
              <a:t>年度我國民眾運動消費支出調查</a:t>
            </a:r>
            <a:r>
              <a:rPr lang="zh-TW" altLang="en-US" sz="3800" dirty="0">
                <a:solidFill>
                  <a:schemeClr val="tx1"/>
                </a:solidFill>
              </a:rPr>
              <a:t>。台北市</a:t>
            </a:r>
            <a:r>
              <a:rPr lang="zh-TW" altLang="en-US" sz="3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：教育部體育署。</a:t>
            </a:r>
            <a:endParaRPr lang="zh-TW" altLang="zh-TW" sz="38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A69CC3C2-88B7-4080-B168-EAE8D486F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57736"/>
            <a:ext cx="109728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一、運動對國民健康有益</a:t>
            </a:r>
            <a:endParaRPr lang="zh-TW" altLang="en-US" dirty="0">
              <a:ln>
                <a:noFill/>
              </a:ln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ED0C68C-63C7-451A-8E66-EF2C2780AD29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1284303" y="1975849"/>
            <a:ext cx="9623394" cy="4586453"/>
          </a:xfrm>
        </p:spPr>
        <p:txBody>
          <a:bodyPr/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英國在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1895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年的公共健康法案建置了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都市公園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。雖然當時並不是為了提供人們作運動，但後來這些公園卻成為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足球、板球、橄欖球、保齡球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網球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場地的基礎。在此時期，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理性娛樂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是政府施政的重要考量。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C13170-691F-4A39-9176-369E179C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01" y="4491018"/>
            <a:ext cx="3319674" cy="18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A69CC3C2-88B7-4080-B168-EAE8D486F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一、運動對國民健康有益</a:t>
            </a:r>
            <a:endParaRPr lang="zh-TW" altLang="en-US" dirty="0">
              <a:ln>
                <a:noFill/>
              </a:ln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ED0C68C-63C7-451A-8E66-EF2C2780AD29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1207365" y="1917577"/>
            <a:ext cx="9570126" cy="3640412"/>
          </a:xfrm>
        </p:spPr>
        <p:txBody>
          <a:bodyPr/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英國政府於</a:t>
            </a:r>
            <a:r>
              <a:rPr lang="en-US" altLang="zh-TW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1936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年通過公共健康法案，則鼓勵地方政府興建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提供游泳的浴池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，承認公共浴池所扮演的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娛樂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功能。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3200" dirty="0">
                <a:solidFill>
                  <a:schemeClr val="tx1"/>
                </a:solidFill>
              </a:rPr>
              <a:t>20</a:t>
            </a:r>
            <a:r>
              <a:rPr lang="zh-TW" altLang="en-US" sz="3200" dirty="0">
                <a:solidFill>
                  <a:schemeClr val="tx1"/>
                </a:solidFill>
              </a:rPr>
              <a:t>世紀初，英國政府認為有義務確保民眾的基本生活標準，開始發展</a:t>
            </a:r>
            <a:r>
              <a:rPr lang="zh-TW" altLang="en-US" sz="3200" dirty="0">
                <a:solidFill>
                  <a:srgbClr val="FF0000"/>
                </a:solidFill>
              </a:rPr>
              <a:t>休閒政策</a:t>
            </a:r>
            <a:r>
              <a:rPr lang="zh-TW" altLang="en-US" sz="3200" dirty="0">
                <a:solidFill>
                  <a:schemeClr val="tx1"/>
                </a:solidFill>
              </a:rPr>
              <a:t>，落實在藝術、觀光、</a:t>
            </a:r>
            <a:r>
              <a:rPr lang="zh-TW" altLang="en-US" sz="3200" dirty="0">
                <a:solidFill>
                  <a:srgbClr val="FF0000"/>
                </a:solidFill>
              </a:rPr>
              <a:t>體育</a:t>
            </a:r>
            <a:r>
              <a:rPr lang="zh-TW" altLang="en-US" sz="3200" dirty="0">
                <a:solidFill>
                  <a:schemeClr val="tx1"/>
                </a:solidFill>
              </a:rPr>
              <a:t>等範疇。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8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A69CC3C2-88B7-4080-B168-EAE8D486F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一、運動對國民健康有益</a:t>
            </a:r>
            <a:endParaRPr lang="zh-TW" altLang="en-US" dirty="0">
              <a:ln>
                <a:noFill/>
              </a:ln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6B9B6AA-BB67-4EDD-B1F8-F0E0C061D1C5}"/>
              </a:ext>
            </a:extLst>
          </p:cNvPr>
          <p:cNvSpPr/>
          <p:nvPr/>
        </p:nvSpPr>
        <p:spPr>
          <a:xfrm>
            <a:off x="967666" y="1988869"/>
            <a:ext cx="103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近年研究顯示，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規律的身體活動能預防各種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慢性病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，適度的身體活動也可減緩沮喪、焦慮等心理症狀。透過身體活動，個體能夠維持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身心健康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、保持良好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體適能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，進而降低整體社會醫療成本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因此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全民運動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在許多先進國家是重要的施政環節，規律的身體活動更被視為積極的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健康促進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策略。</a:t>
            </a:r>
          </a:p>
        </p:txBody>
      </p:sp>
    </p:spTree>
    <p:extLst>
      <p:ext uri="{BB962C8B-B14F-4D97-AF65-F5344CB8AC3E}">
        <p14:creationId xmlns:p14="http://schemas.microsoft.com/office/powerpoint/2010/main" val="2889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A69CC3C2-88B7-4080-B168-EAE8D486F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一、運動對國民健康有益</a:t>
            </a:r>
            <a:endParaRPr lang="zh-TW" altLang="en-US" dirty="0">
              <a:ln>
                <a:noFill/>
              </a:ln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FFC8BD3-6C4F-4274-909D-2E89B975126B}"/>
              </a:ext>
            </a:extLst>
          </p:cNvPr>
          <p:cNvSpPr/>
          <p:nvPr/>
        </p:nvSpPr>
        <p:spPr>
          <a:xfrm>
            <a:off x="1074195" y="1794267"/>
            <a:ext cx="100495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近年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各界紛紛以「健康促進」取代傳統「疾病治療」與「疾病預防」的觀念，期許民眾透過身體活動與健康飲食經營自己的健康，降低國家的社會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醫療成本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在人口急速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老化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的台灣，透過規律運動達到進康促進的功能更為重要，也是現階段政府所重視。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10661A64-C5F2-449F-9AA6-F87B0E833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880635"/>
              </p:ext>
            </p:extLst>
          </p:nvPr>
        </p:nvGraphicFramePr>
        <p:xfrm>
          <a:off x="1417468" y="3739513"/>
          <a:ext cx="9357064" cy="344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61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A69CC3C2-88B7-4080-B168-EAE8D486F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44137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二、減少犯罪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ED0C68C-63C7-451A-8E66-EF2C2780AD29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914399" y="1558258"/>
            <a:ext cx="9925235" cy="3760032"/>
          </a:xfrm>
        </p:spPr>
        <p:txBody>
          <a:bodyPr/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世紀工業革命開始</a:t>
            </a:r>
            <a:r>
              <a:rPr lang="zh-TW" altLang="en-US" sz="3200" dirty="0">
                <a:solidFill>
                  <a:schemeClr val="tx1"/>
                </a:solidFill>
              </a:rPr>
              <a:t>，</a:t>
            </a:r>
            <a:r>
              <a:rPr lang="zh-TW" altLang="en-US" sz="3200" dirty="0">
                <a:solidFill>
                  <a:srgbClr val="FF0000"/>
                </a:solidFill>
              </a:rPr>
              <a:t>英國</a:t>
            </a:r>
            <a:r>
              <a:rPr lang="zh-TW" altLang="en-US" sz="3200" dirty="0">
                <a:solidFill>
                  <a:schemeClr val="tx1"/>
                </a:solidFill>
              </a:rPr>
              <a:t>發生重大社會變遷，</a:t>
            </a:r>
            <a:r>
              <a:rPr lang="zh-TW" altLang="en-US" sz="3200" dirty="0">
                <a:solidFill>
                  <a:srgbClr val="FF0000"/>
                </a:solidFill>
              </a:rPr>
              <a:t>勞工階級</a:t>
            </a:r>
            <a:r>
              <a:rPr lang="zh-TW" altLang="en-US" sz="3200" dirty="0">
                <a:solidFill>
                  <a:schemeClr val="tx1"/>
                </a:solidFill>
              </a:rPr>
              <a:t>與</a:t>
            </a:r>
            <a:r>
              <a:rPr lang="zh-TW" altLang="en-US" sz="3200" dirty="0">
                <a:solidFill>
                  <a:srgbClr val="FF0000"/>
                </a:solidFill>
              </a:rPr>
              <a:t>中產階級</a:t>
            </a:r>
            <a:r>
              <a:rPr lang="zh-TW" altLang="en-US" sz="3200" dirty="0">
                <a:solidFill>
                  <a:schemeClr val="tx1"/>
                </a:solidFill>
              </a:rPr>
              <a:t>相互對立。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當時緊張的社會局勢使政府立法限制</a:t>
            </a:r>
            <a:r>
              <a:rPr lang="zh-TW" altLang="en-US" sz="3200" dirty="0">
                <a:solidFill>
                  <a:srgbClr val="FF0000"/>
                </a:solidFill>
              </a:rPr>
              <a:t>勞工階級</a:t>
            </a:r>
            <a:r>
              <a:rPr lang="zh-TW" altLang="en-US" sz="3200" dirty="0">
                <a:solidFill>
                  <a:schemeClr val="tx1"/>
                </a:solidFill>
              </a:rPr>
              <a:t>的激烈活動（如</a:t>
            </a:r>
            <a:r>
              <a:rPr lang="zh-TW" altLang="en-US" sz="3200" dirty="0">
                <a:solidFill>
                  <a:srgbClr val="FF0000"/>
                </a:solidFill>
              </a:rPr>
              <a:t>街頭足球</a:t>
            </a:r>
            <a:r>
              <a:rPr lang="zh-TW" altLang="en-US" sz="3200" dirty="0">
                <a:solidFill>
                  <a:schemeClr val="tx1"/>
                </a:solidFill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</a:rPr>
              <a:t>格鬥</a:t>
            </a:r>
            <a:r>
              <a:rPr lang="zh-TW" altLang="en-US" sz="3200" dirty="0">
                <a:solidFill>
                  <a:schemeClr val="tx1"/>
                </a:solidFill>
              </a:rPr>
              <a:t>）。但是，</a:t>
            </a:r>
            <a:r>
              <a:rPr lang="zh-TW" altLang="en-US" sz="3200" dirty="0">
                <a:solidFill>
                  <a:srgbClr val="FF0000"/>
                </a:solidFill>
              </a:rPr>
              <a:t>中產階級</a:t>
            </a:r>
            <a:r>
              <a:rPr lang="zh-TW" altLang="en-US" sz="3200" dirty="0">
                <a:solidFill>
                  <a:schemeClr val="tx1"/>
                </a:solidFill>
              </a:rPr>
              <a:t>的狩獵與射擊活動卻未被管制。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後續勞工階級透過工會運動爭取生活福祉，而既然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壓抑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勞工的遊憩活動不可行，最好引導他們從事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正向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的活動。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87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EEE62A0F-9AFB-41D0-9989-A728E259E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n>
                  <a:noFill/>
                </a:ln>
              </a:rPr>
              <a:t>二、減少犯罪</a:t>
            </a:r>
          </a:p>
        </p:txBody>
      </p:sp>
      <p:pic>
        <p:nvPicPr>
          <p:cNvPr id="4" name="圖形 3" descr="上升趨勢">
            <a:extLst>
              <a:ext uri="{FF2B5EF4-FFF2-40B4-BE49-F238E27FC236}">
                <a16:creationId xmlns:a16="http://schemas.microsoft.com/office/drawing/2014/main" id="{C620B73C-FEC0-4B41-A17F-B510BF61B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2777" y="4100968"/>
            <a:ext cx="1998955" cy="19989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10639B-4EE3-48FE-B0EE-C44712E0060F}"/>
              </a:ext>
            </a:extLst>
          </p:cNvPr>
          <p:cNvSpPr/>
          <p:nvPr/>
        </p:nvSpPr>
        <p:spPr>
          <a:xfrm>
            <a:off x="960268" y="1698967"/>
            <a:ext cx="99326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臨時工、青少年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犯罪頻傳，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中產階級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擔心可能會影響社會秩序，因此希望藉由運動強化其紀律。研究發現，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缺少運動設施與犯罪率的上升</a:t>
            </a:r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有所關聯，因此提出「運動起來」的計畫。</a:t>
            </a:r>
            <a:endParaRPr lang="en-US" altLang="zh-TW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C96FB-ECC4-46B0-B630-B7B2E2B0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08" y="315158"/>
            <a:ext cx="10972800" cy="1143000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3559159-A0CA-48B6-844B-9C2250737296}"/>
              </a:ext>
            </a:extLst>
          </p:cNvPr>
          <p:cNvGrpSpPr/>
          <p:nvPr/>
        </p:nvGrpSpPr>
        <p:grpSpPr>
          <a:xfrm>
            <a:off x="976542" y="157579"/>
            <a:ext cx="9934113" cy="6542842"/>
            <a:chOff x="958787" y="0"/>
            <a:chExt cx="9934113" cy="654284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FA4179B-284F-4D2C-B93B-AB598A306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01" t="4005" r="30024" b="16117"/>
            <a:stretch/>
          </p:blipFill>
          <p:spPr>
            <a:xfrm>
              <a:off x="958787" y="0"/>
              <a:ext cx="9934113" cy="654284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5272CC1-BE3B-404C-85F7-637B0DD5A52C}"/>
                </a:ext>
              </a:extLst>
            </p:cNvPr>
            <p:cNvSpPr/>
            <p:nvPr/>
          </p:nvSpPr>
          <p:spPr>
            <a:xfrm>
              <a:off x="2143525" y="2486945"/>
              <a:ext cx="8157455" cy="7844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6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運動社會學e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運動社會學e化" id="{8DF2E536-17DE-4167-A138-10E43B135C3E}" vid="{02426AA2-87CE-4FA8-B816-7F38DBDB643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運動社會學e化</Template>
  <TotalTime>2442</TotalTime>
  <Words>1689</Words>
  <Application>Microsoft Office PowerPoint</Application>
  <PresentationFormat>寬螢幕</PresentationFormat>
  <Paragraphs>105</Paragraphs>
  <Slides>23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新細明體</vt:lpstr>
      <vt:lpstr>新細明體</vt:lpstr>
      <vt:lpstr>標楷體</vt:lpstr>
      <vt:lpstr>Arial</vt:lpstr>
      <vt:lpstr>Calibri</vt:lpstr>
      <vt:lpstr>Times New Roman</vt:lpstr>
      <vt:lpstr>Wingdings</vt:lpstr>
      <vt:lpstr>Wingdings 2</vt:lpstr>
      <vt:lpstr>運動社會學e化</vt:lpstr>
      <vt:lpstr>運動、政策與政治</vt:lpstr>
      <vt:lpstr>大綱</vt:lpstr>
      <vt:lpstr>一、運動對國民健康有益</vt:lpstr>
      <vt:lpstr>一、運動對國民健康有益</vt:lpstr>
      <vt:lpstr>一、運動對國民健康有益</vt:lpstr>
      <vt:lpstr>一、運動對國民健康有益</vt:lpstr>
      <vt:lpstr>二、減少犯罪</vt:lpstr>
      <vt:lpstr>二、減少犯罪</vt:lpstr>
      <vt:lpstr>PowerPoint 簡報</vt:lpstr>
      <vt:lpstr>三、軍事準備</vt:lpstr>
      <vt:lpstr>三、軍事準備</vt:lpstr>
      <vt:lpstr>三、軍事準備</vt:lpstr>
      <vt:lpstr>四、外交能見度</vt:lpstr>
      <vt:lpstr>四、外交能見度</vt:lpstr>
      <vt:lpstr>四、外交能見度</vt:lpstr>
      <vt:lpstr>五、經濟效益</vt:lpstr>
      <vt:lpstr>五、經濟效益</vt:lpstr>
      <vt:lpstr>PowerPoint 簡報</vt:lpstr>
      <vt:lpstr>五、經濟效益</vt:lpstr>
      <vt:lpstr>五、經濟效益</vt:lpstr>
      <vt:lpstr>五、經濟效益</vt:lpstr>
      <vt:lpstr>小結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運動、政策與政治</dc:title>
  <dc:creator>鍾怡純</dc:creator>
  <cp:lastModifiedBy>怡純 鍾</cp:lastModifiedBy>
  <cp:revision>18</cp:revision>
  <cp:lastPrinted>2018-03-20T01:53:21Z</cp:lastPrinted>
  <dcterms:created xsi:type="dcterms:W3CDTF">2018-03-16T14:16:12Z</dcterms:created>
  <dcterms:modified xsi:type="dcterms:W3CDTF">2018-05-09T01:01:26Z</dcterms:modified>
</cp:coreProperties>
</file>