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7" r:id="rId2"/>
    <p:sldId id="256" r:id="rId3"/>
    <p:sldId id="317" r:id="rId4"/>
    <p:sldId id="271" r:id="rId5"/>
    <p:sldId id="332" r:id="rId6"/>
    <p:sldId id="336" r:id="rId7"/>
    <p:sldId id="337" r:id="rId8"/>
    <p:sldId id="338" r:id="rId9"/>
    <p:sldId id="339" r:id="rId10"/>
    <p:sldId id="287" r:id="rId11"/>
    <p:sldId id="262" r:id="rId12"/>
    <p:sldId id="340" r:id="rId13"/>
    <p:sldId id="263" r:id="rId14"/>
    <p:sldId id="343" r:id="rId15"/>
    <p:sldId id="264" r:id="rId16"/>
    <p:sldId id="344" r:id="rId17"/>
    <p:sldId id="360" r:id="rId18"/>
    <p:sldId id="364" r:id="rId19"/>
    <p:sldId id="365" r:id="rId20"/>
    <p:sldId id="366" r:id="rId21"/>
    <p:sldId id="367" r:id="rId22"/>
    <p:sldId id="361" r:id="rId23"/>
    <p:sldId id="362" r:id="rId24"/>
    <p:sldId id="363" r:id="rId25"/>
    <p:sldId id="358" r:id="rId26"/>
    <p:sldId id="273" r:id="rId27"/>
    <p:sldId id="272" r:id="rId28"/>
    <p:sldId id="289" r:id="rId29"/>
    <p:sldId id="296" r:id="rId30"/>
    <p:sldId id="368" r:id="rId31"/>
    <p:sldId id="369" r:id="rId32"/>
    <p:sldId id="3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609D-1D05-48F0-AA44-A6D82E4CC67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051-0C1C-44BE-9BFD-372F3206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04A6-C8BA-442A-8524-F73DE6DDD9DF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316A-59F3-43AC-AFEB-64D1E906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348941-2BE7-4643-B999-12E7A30ADDA4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AC0F7-2B65-4C87-80CD-89F7D6CB2591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ED099-C3F3-4FD5-8F63-649DB110F24A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F7DD2-F381-4466-AC46-4BC9B355F233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26A8F-4642-4230-9231-5D68E19F5D22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BD9E78-19C6-488B-AC96-5073561FFF25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32DEF-5B08-4246-9828-B6C75E159DD9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42648-61DD-4A62-9B67-9F6900D728A6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D298B-95B6-4E25-BB27-BF0F642C0608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C64BF-7FBA-44DC-889B-EB14D9981F39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7A219-93A0-4CE4-B306-FB4868650111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3388E71-C5B1-40AD-B7F1-F0A58610839E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3600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Australian Open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—hard courts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French Open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—clay courts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Wimbledon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—grass courts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U.S. Open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—hard courts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Verdana" pitchFamily="34"/>
                <a:ea typeface="Verdana" pitchFamily="34"/>
                <a:cs typeface="Verdana" pitchFamily="34"/>
              </a:rPr>
              <a:t>Hard Tennis Court </a:t>
            </a:r>
            <a:endParaRPr lang="en-US"/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37" y="1600117"/>
            <a:ext cx="5753103" cy="3238503"/>
          </a:xfr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93" y="3429000"/>
            <a:ext cx="2847971" cy="32385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Australian Open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Open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 played on hard courts.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1" y="3420365"/>
            <a:ext cx="4403979" cy="29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Verdana" pitchFamily="34"/>
                <a:ea typeface="Verdana" pitchFamily="34"/>
                <a:cs typeface="Verdana" pitchFamily="34"/>
              </a:rPr>
              <a:t>Clay Tennis Court </a:t>
            </a:r>
            <a:endParaRPr lang="en-US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999" y="3429000"/>
            <a:ext cx="4476746" cy="3238503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5" y="1343217"/>
            <a:ext cx="5929573" cy="2827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French Open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played on clay courts.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07" y="2989326"/>
            <a:ext cx="4772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Verdana" pitchFamily="34"/>
                <a:ea typeface="Verdana" pitchFamily="34"/>
                <a:cs typeface="Verdana" pitchFamily="34"/>
              </a:rPr>
              <a:t>Grass Tennis Court </a:t>
            </a:r>
            <a:endParaRPr lang="en-US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40" y="1534802"/>
            <a:ext cx="5073639" cy="3382429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641" y="2211357"/>
            <a:ext cx="2595076" cy="43251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Wimbledon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played on grass courts.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5" y="2952750"/>
            <a:ext cx="4848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each of the sentences 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times.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93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Australian Open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is held during late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January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It is summertime in Australia then. </a:t>
            </a: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37" y="3345820"/>
            <a:ext cx="4362738" cy="29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French Open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takes place from late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to the middle of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June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3268282"/>
            <a:ext cx="4197858" cy="2682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96" y="3268282"/>
            <a:ext cx="3848100" cy="27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en-US" sz="4000">
                <a:latin typeface="Verdana" pitchFamily="34"/>
                <a:ea typeface="Verdana" pitchFamily="34"/>
                <a:cs typeface="Verdana" pitchFamily="34"/>
              </a:rPr>
              <a:t>Lesson 1: I’m From Taiwan</a:t>
            </a:r>
            <a:endParaRPr lang="zh-TW" sz="400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558211"/>
            <a:ext cx="6400800" cy="55986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369E9B-7CBC-4FAD-BA14-FD4D90E9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8" y="1614198"/>
            <a:ext cx="1776122" cy="2386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9CFC8F-29A1-4FBD-9ACF-A2ABBA9E0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154" y="1672808"/>
            <a:ext cx="2428875" cy="3238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2C950C-5E14-4E30-A429-5D04412AF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94" y="3949595"/>
            <a:ext cx="3940933" cy="2632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54271F3-069E-4009-85BE-A012BB550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966" y="1600200"/>
            <a:ext cx="4857750" cy="3238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7D96A6-F133-4CC0-B885-881C2A5C2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3908" y="5031203"/>
            <a:ext cx="2261568" cy="15077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14F8379-32E2-4DB6-A783-FDD26E409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502" y="4813414"/>
            <a:ext cx="2486870" cy="186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Wimbledon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begins at the end of June and continues into July. All the players are required to wear white tennis clothes.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85" y="3327592"/>
            <a:ext cx="1838328" cy="30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762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 Open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held in New York City in August and September. It is the last Grand Slam tennis tournament of the year.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09" y="3078585"/>
            <a:ext cx="4692022" cy="31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Australian Open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Open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 played on hard courts.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1" y="3420365"/>
            <a:ext cx="4403979" cy="29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French Open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played on clay courts.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07" y="2989326"/>
            <a:ext cx="4772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389568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Court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64208"/>
            <a:ext cx="8229600" cy="4727264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Wimbledon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played on grass courts.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5" y="2952750"/>
            <a:ext cx="4848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3: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76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Language Note 1: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English Conversations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Some people say that having an English conversation is like the sport of tennis.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When you play tennis, you hit the ball and the person on the other side of the net returns it to you.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Language Note 2: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English Conversations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If someone speaks to you in English and you don’t understand, you can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say: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 you please say that again?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 you please speak a little slower?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I’m sorry. I can’t understand what you are saying.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Language Note 3: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English Conversations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But you don’t need to apologize and say, “My English is very poor.”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Language Note 4: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English Conversations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Most people will speak to you because they want to be friendly and get to know you.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They don’t care if your English grammar is perfect.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3: Culture Notes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</a:t>
            </a: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each of the sentences 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times.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0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Language Note 2: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English Conversations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 please say that again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lvl="0"/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 you please speak a little slower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lvl="0"/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I’m sorry. I can’t understand what you are saying.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7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1,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3.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92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There are four major tennis tournaments each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year. They are called Grand Slam tennis tournaments.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0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Australian Open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—Melbourne, Australia</a:t>
            </a:r>
          </a:p>
          <a:p>
            <a:pPr marL="0" lvl="0" indent="0">
              <a:buNone/>
            </a:pPr>
            <a:r>
              <a:rPr lang="en-US" sz="30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French Open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—Paris, France</a:t>
            </a:r>
          </a:p>
          <a:p>
            <a:pPr marL="0" lvl="0" indent="0">
              <a:buNone/>
            </a:pPr>
            <a:r>
              <a:rPr lang="en-US" sz="30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Wimbledon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—Wimbledon, London,</a:t>
            </a:r>
          </a:p>
          <a:p>
            <a:pPr marL="0" lvl="0" indent="0">
              <a:buNone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       England</a:t>
            </a:r>
          </a:p>
          <a:p>
            <a:pPr marL="0" lvl="0" indent="0">
              <a:buNone/>
            </a:pPr>
            <a:r>
              <a:rPr lang="en-US" sz="30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U.S. Open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—New York, USA</a:t>
            </a: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four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Grand Slam tennis tournaments are held in different months of the year.  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192" y="4205740"/>
            <a:ext cx="2716720" cy="1814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16" y="3346451"/>
            <a:ext cx="5194364" cy="29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Australian Open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is held during late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January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It is summertime in Australia then. </a:t>
            </a: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37" y="3345820"/>
            <a:ext cx="4362738" cy="29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French Open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takes place from late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to the middle of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June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3268282"/>
            <a:ext cx="4197858" cy="2682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96" y="3268282"/>
            <a:ext cx="3848100" cy="27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Wimbledon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begins at the end of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June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 continues into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July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All the players are required to wear white tennis clothes.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85" y="3327592"/>
            <a:ext cx="1838328" cy="30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Culture Note: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Grand Slam Tennis Tournaments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762"/>
            <a:ext cx="8229600" cy="493589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 Open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held in New York City in 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August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September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It is the last Grand Slam tennis tournament of the year.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09" y="3078585"/>
            <a:ext cx="4692022" cy="31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1252</TotalTime>
  <Words>645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標楷體</vt:lpstr>
      <vt:lpstr>新細明體</vt:lpstr>
      <vt:lpstr>Arial</vt:lpstr>
      <vt:lpstr>Calibri</vt:lpstr>
      <vt:lpstr>Verdana</vt:lpstr>
      <vt:lpstr>課程名稱</vt:lpstr>
      <vt:lpstr>PowerPoint Presentation</vt:lpstr>
      <vt:lpstr>Lesson 1: I’m From Taiwan</vt:lpstr>
      <vt:lpstr>運動專業英語 English for Athletes</vt:lpstr>
      <vt:lpstr>Culture Note:  Grand Slam Tennis Tournaments</vt:lpstr>
      <vt:lpstr>Culture Note:  Grand Slam Tennis Tournaments</vt:lpstr>
      <vt:lpstr>Culture Note:  Grand Slam Tennis Tournaments</vt:lpstr>
      <vt:lpstr>Culture Note:  Grand Slam Tennis Tournaments</vt:lpstr>
      <vt:lpstr>Culture Note:  Grand Slam Tennis Tournaments</vt:lpstr>
      <vt:lpstr>Culture Note:  Grand Slam Tennis Tournaments</vt:lpstr>
      <vt:lpstr>Culture Note:  Grand Slam Tennis Tournaments Court Surface</vt:lpstr>
      <vt:lpstr>Hard Tennis Court </vt:lpstr>
      <vt:lpstr>Culture Note:  Grand Slam Tennis Tournaments Court Surface</vt:lpstr>
      <vt:lpstr>Clay Tennis Court </vt:lpstr>
      <vt:lpstr>Culture Note:  Grand Slam Tennis Tournaments Court Surface</vt:lpstr>
      <vt:lpstr>Grass Tennis Court </vt:lpstr>
      <vt:lpstr>Culture Note:  Grand Slam Tennis Tournaments Court Surface</vt:lpstr>
      <vt:lpstr>運動專業英語 English for Athletes</vt:lpstr>
      <vt:lpstr>Culture Note:  Grand Slam Tennis Tournaments</vt:lpstr>
      <vt:lpstr>Culture Note:  Grand Slam Tennis Tournaments</vt:lpstr>
      <vt:lpstr>Culture Note:  Grand Slam Tennis Tournaments</vt:lpstr>
      <vt:lpstr>Culture Note:  Grand Slam Tennis Tournaments</vt:lpstr>
      <vt:lpstr>Culture Note:  Grand Slam Tennis Tournaments Court Surface</vt:lpstr>
      <vt:lpstr>Culture Note:  Grand Slam Tennis Tournaments Court Surface</vt:lpstr>
      <vt:lpstr>Culture Note:  Grand Slam Tennis Tournaments Court Surface</vt:lpstr>
      <vt:lpstr>運動專業英語 English for Athletes</vt:lpstr>
      <vt:lpstr>Language Note 1:  English Conversations</vt:lpstr>
      <vt:lpstr>Language Note 2:  English Conversations</vt:lpstr>
      <vt:lpstr>Language Note 3:  English Conversations</vt:lpstr>
      <vt:lpstr>Language Note 4:  English Conversations</vt:lpstr>
      <vt:lpstr>運動專業英語 English for Athletes</vt:lpstr>
      <vt:lpstr>Language Note 2:  English Conversations</vt:lpstr>
      <vt:lpstr>運動專業英語 English for Athletes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123</cp:revision>
  <dcterms:created xsi:type="dcterms:W3CDTF">2017-11-07T02:54:43Z</dcterms:created>
  <dcterms:modified xsi:type="dcterms:W3CDTF">2018-06-23T10:44:19Z</dcterms:modified>
</cp:coreProperties>
</file>