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8" r:id="rId5"/>
    <p:sldId id="267" r:id="rId6"/>
    <p:sldId id="266" r:id="rId7"/>
    <p:sldId id="270" r:id="rId8"/>
    <p:sldId id="279" r:id="rId9"/>
    <p:sldId id="277" r:id="rId10"/>
    <p:sldId id="278" r:id="rId11"/>
    <p:sldId id="272" r:id="rId12"/>
    <p:sldId id="26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05B6C-6A47-4D09-B12D-9270D247819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EE0258-2E96-4EED-8E0D-E5162E076376}">
      <dgm:prSet phldrT="[文字]"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以壓力產生的效應分類：</a:t>
          </a:r>
          <a:endParaRPr lang="zh-TW" altLang="en-US" dirty="0"/>
        </a:p>
      </dgm:t>
    </dgm:pt>
    <dgm:pt modelId="{43B03190-FD38-4D2E-BF77-60228739AE99}" type="parTrans" cxnId="{DF098E6B-BA33-4C6D-A7EF-DFD0A4B18ADE}">
      <dgm:prSet/>
      <dgm:spPr/>
      <dgm:t>
        <a:bodyPr/>
        <a:lstStyle/>
        <a:p>
          <a:endParaRPr lang="zh-TW" altLang="en-US"/>
        </a:p>
      </dgm:t>
    </dgm:pt>
    <dgm:pt modelId="{83A51536-AE90-4632-B83B-E3FF18F6AD35}" type="sibTrans" cxnId="{DF098E6B-BA33-4C6D-A7EF-DFD0A4B18ADE}">
      <dgm:prSet/>
      <dgm:spPr/>
      <dgm:t>
        <a:bodyPr/>
        <a:lstStyle/>
        <a:p>
          <a:endParaRPr lang="zh-TW" altLang="en-US"/>
        </a:p>
      </dgm:t>
    </dgm:pt>
    <dgm:pt modelId="{204391D2-C247-4B67-A4B8-59560A239942}">
      <dgm:prSet phldrT="[文字]"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劣質壓力</a:t>
          </a:r>
          <a:endParaRPr lang="zh-TW" altLang="en-US" dirty="0"/>
        </a:p>
      </dgm:t>
    </dgm:pt>
    <dgm:pt modelId="{83956DEC-8D7D-41B6-8625-594D27F905E6}" type="parTrans" cxnId="{7A7A1AFE-99C0-42E0-A85D-AC16CA453392}">
      <dgm:prSet/>
      <dgm:spPr/>
      <dgm:t>
        <a:bodyPr/>
        <a:lstStyle/>
        <a:p>
          <a:endParaRPr lang="zh-TW" altLang="en-US"/>
        </a:p>
      </dgm:t>
    </dgm:pt>
    <dgm:pt modelId="{FB343E9F-304A-4B86-BB7B-DA6736E3E937}" type="sibTrans" cxnId="{7A7A1AFE-99C0-42E0-A85D-AC16CA453392}">
      <dgm:prSet/>
      <dgm:spPr/>
      <dgm:t>
        <a:bodyPr/>
        <a:lstStyle/>
        <a:p>
          <a:endParaRPr lang="zh-TW" altLang="en-US"/>
        </a:p>
      </dgm:t>
    </dgm:pt>
    <dgm:pt modelId="{18EB9465-F318-45AE-A8EC-25DFC02A5819}">
      <dgm:prSet phldrT="[文字]"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以個人對壓力負荷程度分類：</a:t>
          </a:r>
          <a:endParaRPr lang="zh-TW" altLang="en-US" dirty="0"/>
        </a:p>
      </dgm:t>
    </dgm:pt>
    <dgm:pt modelId="{B50BA2A4-8457-4274-A81A-5D2FFCDE5E48}" type="parTrans" cxnId="{551946F4-958A-4054-99FB-F4125A52534B}">
      <dgm:prSet/>
      <dgm:spPr/>
      <dgm:t>
        <a:bodyPr/>
        <a:lstStyle/>
        <a:p>
          <a:endParaRPr lang="zh-TW" altLang="en-US"/>
        </a:p>
      </dgm:t>
    </dgm:pt>
    <dgm:pt modelId="{3C8AE7A1-25B6-449A-BF2B-9C72A7BD3DB7}" type="sibTrans" cxnId="{551946F4-958A-4054-99FB-F4125A52534B}">
      <dgm:prSet/>
      <dgm:spPr/>
      <dgm:t>
        <a:bodyPr/>
        <a:lstStyle/>
        <a:p>
          <a:endParaRPr lang="zh-TW" altLang="en-US"/>
        </a:p>
      </dgm:t>
    </dgm:pt>
    <dgm:pt modelId="{027AFE71-5DF0-4C0E-9439-FAC3D114C9DA}">
      <dgm:prSet phldrT="[文字]"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過度壓力</a:t>
          </a:r>
          <a:endParaRPr lang="zh-TW" altLang="en-US" dirty="0"/>
        </a:p>
      </dgm:t>
    </dgm:pt>
    <dgm:pt modelId="{996B75E8-C11E-4832-A50F-0A65C22795E5}" type="parTrans" cxnId="{4DC9E9A0-B373-4022-9C11-78AC675CFC12}">
      <dgm:prSet/>
      <dgm:spPr/>
      <dgm:t>
        <a:bodyPr/>
        <a:lstStyle/>
        <a:p>
          <a:endParaRPr lang="zh-TW" altLang="en-US"/>
        </a:p>
      </dgm:t>
    </dgm:pt>
    <dgm:pt modelId="{7219BF6A-7D60-4904-B948-CDBAD2967FF7}" type="sibTrans" cxnId="{4DC9E9A0-B373-4022-9C11-78AC675CFC12}">
      <dgm:prSet/>
      <dgm:spPr/>
      <dgm:t>
        <a:bodyPr/>
        <a:lstStyle/>
        <a:p>
          <a:endParaRPr lang="zh-TW" altLang="en-US"/>
        </a:p>
      </dgm:t>
    </dgm:pt>
    <dgm:pt modelId="{96091AC8-138C-45E4-898D-AF910037FA83}">
      <dgm:prSet phldrT="[文字]"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以個人對壓力反應的程度分類：</a:t>
          </a:r>
          <a:endParaRPr lang="zh-TW" altLang="en-US" dirty="0"/>
        </a:p>
      </dgm:t>
    </dgm:pt>
    <dgm:pt modelId="{76E10137-7E35-4033-B02A-0583ACACBBA5}" type="parTrans" cxnId="{C78AE0E2-3C27-4BD7-8C84-9ED99A09F46A}">
      <dgm:prSet/>
      <dgm:spPr/>
      <dgm:t>
        <a:bodyPr/>
        <a:lstStyle/>
        <a:p>
          <a:endParaRPr lang="zh-TW" altLang="en-US"/>
        </a:p>
      </dgm:t>
    </dgm:pt>
    <dgm:pt modelId="{C33FC73F-3A01-4558-91B7-ED80CEC5CE54}" type="sibTrans" cxnId="{C78AE0E2-3C27-4BD7-8C84-9ED99A09F46A}">
      <dgm:prSet/>
      <dgm:spPr/>
      <dgm:t>
        <a:bodyPr/>
        <a:lstStyle/>
        <a:p>
          <a:endParaRPr lang="zh-TW" altLang="en-US"/>
        </a:p>
      </dgm:t>
    </dgm:pt>
    <dgm:pt modelId="{A45B70AA-A7C7-4CB4-A860-F2D3235421C7}">
      <dgm:prSet phldrT="[文字]"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輕壓力</a:t>
          </a:r>
          <a:endParaRPr lang="zh-TW" altLang="en-US" dirty="0"/>
        </a:p>
      </dgm:t>
    </dgm:pt>
    <dgm:pt modelId="{3BEE7238-CCA6-4041-8EEA-B7F8D5516C8E}" type="parTrans" cxnId="{3D9F872F-F90D-4FEC-8451-ED87EADC1A7C}">
      <dgm:prSet/>
      <dgm:spPr/>
      <dgm:t>
        <a:bodyPr/>
        <a:lstStyle/>
        <a:p>
          <a:endParaRPr lang="zh-TW" altLang="en-US"/>
        </a:p>
      </dgm:t>
    </dgm:pt>
    <dgm:pt modelId="{5B69E672-5AA8-44BB-9BC2-44F6E6035639}" type="sibTrans" cxnId="{3D9F872F-F90D-4FEC-8451-ED87EADC1A7C}">
      <dgm:prSet/>
      <dgm:spPr/>
      <dgm:t>
        <a:bodyPr/>
        <a:lstStyle/>
        <a:p>
          <a:endParaRPr lang="zh-TW" altLang="en-US"/>
        </a:p>
      </dgm:t>
    </dgm:pt>
    <dgm:pt modelId="{6F1996E1-8776-455A-B20C-52D6405EEE79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優質壓力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A30DF2FF-D64E-40DA-A493-4EBECB1E449B}" type="parTrans" cxnId="{EF9F6E23-7288-45B0-9D03-BEF18A1B43BF}">
      <dgm:prSet/>
      <dgm:spPr/>
      <dgm:t>
        <a:bodyPr/>
        <a:lstStyle/>
        <a:p>
          <a:endParaRPr lang="zh-TW" altLang="en-US"/>
        </a:p>
      </dgm:t>
    </dgm:pt>
    <dgm:pt modelId="{050E5EC8-19A4-48C2-BB71-FA949992A34D}" type="sibTrans" cxnId="{EF9F6E23-7288-45B0-9D03-BEF18A1B43BF}">
      <dgm:prSet/>
      <dgm:spPr/>
      <dgm:t>
        <a:bodyPr/>
        <a:lstStyle/>
        <a:p>
          <a:endParaRPr lang="zh-TW" altLang="en-US"/>
        </a:p>
      </dgm:t>
    </dgm:pt>
    <dgm:pt modelId="{1885C7D3-21F5-458D-98C4-058F5FF6E541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輕度壓力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DB9D4EBF-70F5-4A06-B47F-EFF75278BE83}" type="parTrans" cxnId="{FDA2CDD2-FFB8-46BE-AE6C-F0EB686CD84C}">
      <dgm:prSet/>
      <dgm:spPr/>
      <dgm:t>
        <a:bodyPr/>
        <a:lstStyle/>
        <a:p>
          <a:endParaRPr lang="zh-TW" altLang="en-US"/>
        </a:p>
      </dgm:t>
    </dgm:pt>
    <dgm:pt modelId="{865D87D0-D0A7-4F6E-B777-4A0E6F774363}" type="sibTrans" cxnId="{FDA2CDD2-FFB8-46BE-AE6C-F0EB686CD84C}">
      <dgm:prSet/>
      <dgm:spPr/>
      <dgm:t>
        <a:bodyPr/>
        <a:lstStyle/>
        <a:p>
          <a:endParaRPr lang="zh-TW" altLang="en-US"/>
        </a:p>
      </dgm:t>
    </dgm:pt>
    <dgm:pt modelId="{CCF05E56-95CD-4D01-AF6F-5E5A8D35B245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中壓力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D7056E53-D024-42EB-BCFA-ECC07FAA38DB}" type="parTrans" cxnId="{A5EE9AA3-8DD8-4A56-B9D6-BAF25BF63999}">
      <dgm:prSet/>
      <dgm:spPr/>
      <dgm:t>
        <a:bodyPr/>
        <a:lstStyle/>
        <a:p>
          <a:endParaRPr lang="zh-TW" altLang="en-US"/>
        </a:p>
      </dgm:t>
    </dgm:pt>
    <dgm:pt modelId="{3FD62491-38B7-414E-9746-3119BC30AC6F}" type="sibTrans" cxnId="{A5EE9AA3-8DD8-4A56-B9D6-BAF25BF63999}">
      <dgm:prSet/>
      <dgm:spPr/>
      <dgm:t>
        <a:bodyPr/>
        <a:lstStyle/>
        <a:p>
          <a:endParaRPr lang="zh-TW" altLang="en-US"/>
        </a:p>
      </dgm:t>
    </dgm:pt>
    <dgm:pt modelId="{77448D71-B111-45C5-A736-1D2FCAF74830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重壓力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03B243E8-0DD9-4555-84B9-E3AC2620F6AE}" type="parTrans" cxnId="{4BAFBDF2-4486-4851-8818-9FF300C098D1}">
      <dgm:prSet/>
      <dgm:spPr/>
      <dgm:t>
        <a:bodyPr/>
        <a:lstStyle/>
        <a:p>
          <a:endParaRPr lang="zh-TW" altLang="en-US"/>
        </a:p>
      </dgm:t>
    </dgm:pt>
    <dgm:pt modelId="{DBD4D720-FEAD-417C-A78F-BEBC1474370B}" type="sibTrans" cxnId="{4BAFBDF2-4486-4851-8818-9FF300C098D1}">
      <dgm:prSet/>
      <dgm:spPr/>
      <dgm:t>
        <a:bodyPr/>
        <a:lstStyle/>
        <a:p>
          <a:endParaRPr lang="zh-TW" altLang="en-US"/>
        </a:p>
      </dgm:t>
    </dgm:pt>
    <dgm:pt modelId="{36CC6F74-4537-4F02-8F29-32684B8E8607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以壓力事件的性質分類：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1879007E-954E-424B-8A14-31C70FB55351}" type="parTrans" cxnId="{FEEC58B7-310B-4E71-954C-B6A1B452751E}">
      <dgm:prSet/>
      <dgm:spPr/>
      <dgm:t>
        <a:bodyPr/>
        <a:lstStyle/>
        <a:p>
          <a:endParaRPr lang="zh-TW" altLang="en-US"/>
        </a:p>
      </dgm:t>
    </dgm:pt>
    <dgm:pt modelId="{2111E46E-F124-4511-9B04-2F65259DC45F}" type="sibTrans" cxnId="{FEEC58B7-310B-4E71-954C-B6A1B452751E}">
      <dgm:prSet/>
      <dgm:spPr/>
      <dgm:t>
        <a:bodyPr/>
        <a:lstStyle/>
        <a:p>
          <a:endParaRPr lang="zh-TW" altLang="en-US"/>
        </a:p>
      </dgm:t>
    </dgm:pt>
    <dgm:pt modelId="{0A34A938-B392-4D99-B3A1-67EE8FF76AD2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正面事件壓力</a:t>
          </a:r>
          <a:endParaRPr lang="zh-TW" altLang="en-US" dirty="0"/>
        </a:p>
      </dgm:t>
    </dgm:pt>
    <dgm:pt modelId="{440FEFA0-F2E8-4869-8A0B-C5A513FD3E70}" type="parTrans" cxnId="{68CF5A59-4589-4349-B0F1-B59180AB7B61}">
      <dgm:prSet/>
      <dgm:spPr/>
      <dgm:t>
        <a:bodyPr/>
        <a:lstStyle/>
        <a:p>
          <a:endParaRPr lang="zh-TW" altLang="en-US"/>
        </a:p>
      </dgm:t>
    </dgm:pt>
    <dgm:pt modelId="{1277BCFC-B7DA-4DD8-8D9C-084336C36F74}" type="sibTrans" cxnId="{68CF5A59-4589-4349-B0F1-B59180AB7B61}">
      <dgm:prSet/>
      <dgm:spPr/>
      <dgm:t>
        <a:bodyPr/>
        <a:lstStyle/>
        <a:p>
          <a:endParaRPr lang="zh-TW" altLang="en-US"/>
        </a:p>
      </dgm:t>
    </dgm:pt>
    <dgm:pt modelId="{200878A7-D3E5-4CFC-8AD4-DFC31DB30030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負面事件壓力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D79D9ACD-EE8D-4C2E-B392-78263F086F2A}" type="parTrans" cxnId="{EF048F2E-00C4-419E-8BB3-3F10FD7A5A24}">
      <dgm:prSet/>
      <dgm:spPr/>
      <dgm:t>
        <a:bodyPr/>
        <a:lstStyle/>
        <a:p>
          <a:endParaRPr lang="zh-TW" altLang="en-US"/>
        </a:p>
      </dgm:t>
    </dgm:pt>
    <dgm:pt modelId="{EB4039B6-8734-4E1E-81AA-BB98B2AF55DD}" type="sibTrans" cxnId="{EF048F2E-00C4-419E-8BB3-3F10FD7A5A24}">
      <dgm:prSet/>
      <dgm:spPr/>
      <dgm:t>
        <a:bodyPr/>
        <a:lstStyle/>
        <a:p>
          <a:endParaRPr lang="zh-TW" altLang="en-US"/>
        </a:p>
      </dgm:t>
    </dgm:pt>
    <dgm:pt modelId="{E3244171-F742-4BE1-A93D-755F0FADCED9}">
      <dgm:prSet/>
      <dgm:spPr/>
      <dgm:t>
        <a:bodyPr/>
        <a:lstStyle/>
        <a:p>
          <a:r>
            <a:rPr lang="zh-TW" dirty="0" smtClean="0">
              <a:latin typeface="標楷體" pitchFamily="65" charset="-120"/>
              <a:ea typeface="標楷體" pitchFamily="65" charset="-120"/>
              <a:cs typeface="新細明體"/>
            </a:rPr>
            <a:t>正負面兼具事件壓力</a:t>
          </a:r>
          <a:endParaRPr lang="zh-TW" dirty="0">
            <a:latin typeface="標楷體" pitchFamily="65" charset="-120"/>
            <a:ea typeface="標楷體" pitchFamily="65" charset="-120"/>
            <a:cs typeface="Times New Roman"/>
          </a:endParaRPr>
        </a:p>
      </dgm:t>
    </dgm:pt>
    <dgm:pt modelId="{EFF376BD-AA5D-4867-90C7-2216B949A6E9}" type="parTrans" cxnId="{C8637EBE-AA06-4EF9-BFC1-694C4474B851}">
      <dgm:prSet/>
      <dgm:spPr/>
      <dgm:t>
        <a:bodyPr/>
        <a:lstStyle/>
        <a:p>
          <a:endParaRPr lang="zh-TW" altLang="en-US"/>
        </a:p>
      </dgm:t>
    </dgm:pt>
    <dgm:pt modelId="{8DC40A34-05EC-44C1-AAA3-54FB16774195}" type="sibTrans" cxnId="{C8637EBE-AA06-4EF9-BFC1-694C4474B851}">
      <dgm:prSet/>
      <dgm:spPr/>
      <dgm:t>
        <a:bodyPr/>
        <a:lstStyle/>
        <a:p>
          <a:endParaRPr lang="zh-TW" altLang="en-US"/>
        </a:p>
      </dgm:t>
    </dgm:pt>
    <dgm:pt modelId="{1F90F533-219F-4554-B2E1-513F0133E9A0}" type="pres">
      <dgm:prSet presAssocID="{14F05B6C-6A47-4D09-B12D-9270D24781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13F6F2-9191-40C8-9986-70A808B222D9}" type="pres">
      <dgm:prSet presAssocID="{1FEE0258-2E96-4EED-8E0D-E5162E076376}" presName="composite" presStyleCnt="0"/>
      <dgm:spPr/>
    </dgm:pt>
    <dgm:pt modelId="{45B52FAF-0659-4C36-9C15-43F554A6F00B}" type="pres">
      <dgm:prSet presAssocID="{1FEE0258-2E96-4EED-8E0D-E5162E07637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B3456-DF41-4B26-850E-E3311C6059A9}" type="pres">
      <dgm:prSet presAssocID="{1FEE0258-2E96-4EED-8E0D-E5162E07637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EEF25D-3CC2-437A-8643-FDCA77AE4123}" type="pres">
      <dgm:prSet presAssocID="{83A51536-AE90-4632-B83B-E3FF18F6AD35}" presName="space" presStyleCnt="0"/>
      <dgm:spPr/>
    </dgm:pt>
    <dgm:pt modelId="{0D0A524C-9989-41D9-B9DF-1549919E92D8}" type="pres">
      <dgm:prSet presAssocID="{18EB9465-F318-45AE-A8EC-25DFC02A5819}" presName="composite" presStyleCnt="0"/>
      <dgm:spPr/>
    </dgm:pt>
    <dgm:pt modelId="{2C15F177-2F6A-46DC-B166-ADD672E9E92B}" type="pres">
      <dgm:prSet presAssocID="{18EB9465-F318-45AE-A8EC-25DFC02A581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E7587-38C6-450B-B142-223D7B32DEA2}" type="pres">
      <dgm:prSet presAssocID="{18EB9465-F318-45AE-A8EC-25DFC02A581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B79768-C674-4179-8595-046D83F99AAE}" type="pres">
      <dgm:prSet presAssocID="{3C8AE7A1-25B6-449A-BF2B-9C72A7BD3DB7}" presName="space" presStyleCnt="0"/>
      <dgm:spPr/>
    </dgm:pt>
    <dgm:pt modelId="{DFB20BCC-954B-4A11-BC3E-028358B62068}" type="pres">
      <dgm:prSet presAssocID="{96091AC8-138C-45E4-898D-AF910037FA83}" presName="composite" presStyleCnt="0"/>
      <dgm:spPr/>
    </dgm:pt>
    <dgm:pt modelId="{0E1A6D7F-1810-4CCD-B1F2-96DA07A12B93}" type="pres">
      <dgm:prSet presAssocID="{96091AC8-138C-45E4-898D-AF910037FA8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AA78B7-6191-4726-A4FD-A0D58B72793D}" type="pres">
      <dgm:prSet presAssocID="{96091AC8-138C-45E4-898D-AF910037FA8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317277-912B-413D-B4FA-3278818FF9B9}" type="pres">
      <dgm:prSet presAssocID="{C33FC73F-3A01-4558-91B7-ED80CEC5CE54}" presName="space" presStyleCnt="0"/>
      <dgm:spPr/>
    </dgm:pt>
    <dgm:pt modelId="{C77D8790-0A25-4BDF-A99A-3F3B8FB539D2}" type="pres">
      <dgm:prSet presAssocID="{36CC6F74-4537-4F02-8F29-32684B8E8607}" presName="composite" presStyleCnt="0"/>
      <dgm:spPr/>
    </dgm:pt>
    <dgm:pt modelId="{1CB0D4BA-900A-49C7-AFC0-3FC90EB1D76E}" type="pres">
      <dgm:prSet presAssocID="{36CC6F74-4537-4F02-8F29-32684B8E860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D19339-819E-44DA-8A31-18FE449B0D64}" type="pres">
      <dgm:prSet presAssocID="{36CC6F74-4537-4F02-8F29-32684B8E860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098E6B-BA33-4C6D-A7EF-DFD0A4B18ADE}" srcId="{14F05B6C-6A47-4D09-B12D-9270D2478197}" destId="{1FEE0258-2E96-4EED-8E0D-E5162E076376}" srcOrd="0" destOrd="0" parTransId="{43B03190-FD38-4D2E-BF77-60228739AE99}" sibTransId="{83A51536-AE90-4632-B83B-E3FF18F6AD35}"/>
    <dgm:cxn modelId="{EF9F6E23-7288-45B0-9D03-BEF18A1B43BF}" srcId="{1FEE0258-2E96-4EED-8E0D-E5162E076376}" destId="{6F1996E1-8776-455A-B20C-52D6405EEE79}" srcOrd="1" destOrd="0" parTransId="{A30DF2FF-D64E-40DA-A493-4EBECB1E449B}" sibTransId="{050E5EC8-19A4-48C2-BB71-FA949992A34D}"/>
    <dgm:cxn modelId="{805D79EA-EE0B-4D6D-8E1A-CBDCA71227E6}" type="presOf" srcId="{200878A7-D3E5-4CFC-8AD4-DFC31DB30030}" destId="{F9D19339-819E-44DA-8A31-18FE449B0D64}" srcOrd="0" destOrd="1" presId="urn:microsoft.com/office/officeart/2005/8/layout/hList1"/>
    <dgm:cxn modelId="{7ACF2297-762E-459D-90B8-7031A215EC72}" type="presOf" srcId="{E3244171-F742-4BE1-A93D-755F0FADCED9}" destId="{F9D19339-819E-44DA-8A31-18FE449B0D64}" srcOrd="0" destOrd="2" presId="urn:microsoft.com/office/officeart/2005/8/layout/hList1"/>
    <dgm:cxn modelId="{7A7A1AFE-99C0-42E0-A85D-AC16CA453392}" srcId="{1FEE0258-2E96-4EED-8E0D-E5162E076376}" destId="{204391D2-C247-4B67-A4B8-59560A239942}" srcOrd="0" destOrd="0" parTransId="{83956DEC-8D7D-41B6-8625-594D27F905E6}" sibTransId="{FB343E9F-304A-4B86-BB7B-DA6736E3E937}"/>
    <dgm:cxn modelId="{C78AE0E2-3C27-4BD7-8C84-9ED99A09F46A}" srcId="{14F05B6C-6A47-4D09-B12D-9270D2478197}" destId="{96091AC8-138C-45E4-898D-AF910037FA83}" srcOrd="2" destOrd="0" parTransId="{76E10137-7E35-4033-B02A-0583ACACBBA5}" sibTransId="{C33FC73F-3A01-4558-91B7-ED80CEC5CE54}"/>
    <dgm:cxn modelId="{32730E04-B52F-4A83-B6AC-4B8CD37ECF2C}" type="presOf" srcId="{1885C7D3-21F5-458D-98C4-058F5FF6E541}" destId="{60EE7587-38C6-450B-B142-223D7B32DEA2}" srcOrd="0" destOrd="1" presId="urn:microsoft.com/office/officeart/2005/8/layout/hList1"/>
    <dgm:cxn modelId="{0E20F977-D118-4004-8B90-EF763AF27D20}" type="presOf" srcId="{6F1996E1-8776-455A-B20C-52D6405EEE79}" destId="{ACDB3456-DF41-4B26-850E-E3311C6059A9}" srcOrd="0" destOrd="1" presId="urn:microsoft.com/office/officeart/2005/8/layout/hList1"/>
    <dgm:cxn modelId="{551946F4-958A-4054-99FB-F4125A52534B}" srcId="{14F05B6C-6A47-4D09-B12D-9270D2478197}" destId="{18EB9465-F318-45AE-A8EC-25DFC02A5819}" srcOrd="1" destOrd="0" parTransId="{B50BA2A4-8457-4274-A81A-5D2FFCDE5E48}" sibTransId="{3C8AE7A1-25B6-449A-BF2B-9C72A7BD3DB7}"/>
    <dgm:cxn modelId="{FEEC58B7-310B-4E71-954C-B6A1B452751E}" srcId="{14F05B6C-6A47-4D09-B12D-9270D2478197}" destId="{36CC6F74-4537-4F02-8F29-32684B8E8607}" srcOrd="3" destOrd="0" parTransId="{1879007E-954E-424B-8A14-31C70FB55351}" sibTransId="{2111E46E-F124-4511-9B04-2F65259DC45F}"/>
    <dgm:cxn modelId="{A5EE9AA3-8DD8-4A56-B9D6-BAF25BF63999}" srcId="{96091AC8-138C-45E4-898D-AF910037FA83}" destId="{CCF05E56-95CD-4D01-AF6F-5E5A8D35B245}" srcOrd="1" destOrd="0" parTransId="{D7056E53-D024-42EB-BCFA-ECC07FAA38DB}" sibTransId="{3FD62491-38B7-414E-9746-3119BC30AC6F}"/>
    <dgm:cxn modelId="{FF5372FC-7D00-47C9-8B96-05E448CF65C3}" type="presOf" srcId="{96091AC8-138C-45E4-898D-AF910037FA83}" destId="{0E1A6D7F-1810-4CCD-B1F2-96DA07A12B93}" srcOrd="0" destOrd="0" presId="urn:microsoft.com/office/officeart/2005/8/layout/hList1"/>
    <dgm:cxn modelId="{68CF5A59-4589-4349-B0F1-B59180AB7B61}" srcId="{36CC6F74-4537-4F02-8F29-32684B8E8607}" destId="{0A34A938-B392-4D99-B3A1-67EE8FF76AD2}" srcOrd="0" destOrd="0" parTransId="{440FEFA0-F2E8-4869-8A0B-C5A513FD3E70}" sibTransId="{1277BCFC-B7DA-4DD8-8D9C-084336C36F74}"/>
    <dgm:cxn modelId="{2E02B62A-C31E-461A-9FB2-7E244EA9DF3C}" type="presOf" srcId="{027AFE71-5DF0-4C0E-9439-FAC3D114C9DA}" destId="{60EE7587-38C6-450B-B142-223D7B32DEA2}" srcOrd="0" destOrd="0" presId="urn:microsoft.com/office/officeart/2005/8/layout/hList1"/>
    <dgm:cxn modelId="{4BAFBDF2-4486-4851-8818-9FF300C098D1}" srcId="{96091AC8-138C-45E4-898D-AF910037FA83}" destId="{77448D71-B111-45C5-A736-1D2FCAF74830}" srcOrd="2" destOrd="0" parTransId="{03B243E8-0DD9-4555-84B9-E3AC2620F6AE}" sibTransId="{DBD4D720-FEAD-417C-A78F-BEBC1474370B}"/>
    <dgm:cxn modelId="{24600093-A695-4C84-AC16-885C82B807D0}" type="presOf" srcId="{36CC6F74-4537-4F02-8F29-32684B8E8607}" destId="{1CB0D4BA-900A-49C7-AFC0-3FC90EB1D76E}" srcOrd="0" destOrd="0" presId="urn:microsoft.com/office/officeart/2005/8/layout/hList1"/>
    <dgm:cxn modelId="{C8637EBE-AA06-4EF9-BFC1-694C4474B851}" srcId="{36CC6F74-4537-4F02-8F29-32684B8E8607}" destId="{E3244171-F742-4BE1-A93D-755F0FADCED9}" srcOrd="2" destOrd="0" parTransId="{EFF376BD-AA5D-4867-90C7-2216B949A6E9}" sibTransId="{8DC40A34-05EC-44C1-AAA3-54FB16774195}"/>
    <dgm:cxn modelId="{144BF0C1-0CCC-4637-9ADA-0C2F95D37719}" type="presOf" srcId="{204391D2-C247-4B67-A4B8-59560A239942}" destId="{ACDB3456-DF41-4B26-850E-E3311C6059A9}" srcOrd="0" destOrd="0" presId="urn:microsoft.com/office/officeart/2005/8/layout/hList1"/>
    <dgm:cxn modelId="{6417D65F-761F-490E-9470-A58998FACEA7}" type="presOf" srcId="{77448D71-B111-45C5-A736-1D2FCAF74830}" destId="{5CAA78B7-6191-4726-A4FD-A0D58B72793D}" srcOrd="0" destOrd="2" presId="urn:microsoft.com/office/officeart/2005/8/layout/hList1"/>
    <dgm:cxn modelId="{FDA2CDD2-FFB8-46BE-AE6C-F0EB686CD84C}" srcId="{18EB9465-F318-45AE-A8EC-25DFC02A5819}" destId="{1885C7D3-21F5-458D-98C4-058F5FF6E541}" srcOrd="1" destOrd="0" parTransId="{DB9D4EBF-70F5-4A06-B47F-EFF75278BE83}" sibTransId="{865D87D0-D0A7-4F6E-B777-4A0E6F774363}"/>
    <dgm:cxn modelId="{EF048F2E-00C4-419E-8BB3-3F10FD7A5A24}" srcId="{36CC6F74-4537-4F02-8F29-32684B8E8607}" destId="{200878A7-D3E5-4CFC-8AD4-DFC31DB30030}" srcOrd="1" destOrd="0" parTransId="{D79D9ACD-EE8D-4C2E-B392-78263F086F2A}" sibTransId="{EB4039B6-8734-4E1E-81AA-BB98B2AF55DD}"/>
    <dgm:cxn modelId="{DA029BBA-814C-4773-A6C8-1F953774273E}" type="presOf" srcId="{14F05B6C-6A47-4D09-B12D-9270D2478197}" destId="{1F90F533-219F-4554-B2E1-513F0133E9A0}" srcOrd="0" destOrd="0" presId="urn:microsoft.com/office/officeart/2005/8/layout/hList1"/>
    <dgm:cxn modelId="{2D4C0889-F520-424A-BCA5-EB533A91976D}" type="presOf" srcId="{A45B70AA-A7C7-4CB4-A860-F2D3235421C7}" destId="{5CAA78B7-6191-4726-A4FD-A0D58B72793D}" srcOrd="0" destOrd="0" presId="urn:microsoft.com/office/officeart/2005/8/layout/hList1"/>
    <dgm:cxn modelId="{4DC9E9A0-B373-4022-9C11-78AC675CFC12}" srcId="{18EB9465-F318-45AE-A8EC-25DFC02A5819}" destId="{027AFE71-5DF0-4C0E-9439-FAC3D114C9DA}" srcOrd="0" destOrd="0" parTransId="{996B75E8-C11E-4832-A50F-0A65C22795E5}" sibTransId="{7219BF6A-7D60-4904-B948-CDBAD2967FF7}"/>
    <dgm:cxn modelId="{14AE8AB3-8C28-44DD-8A7E-7F3764AA3517}" type="presOf" srcId="{CCF05E56-95CD-4D01-AF6F-5E5A8D35B245}" destId="{5CAA78B7-6191-4726-A4FD-A0D58B72793D}" srcOrd="0" destOrd="1" presId="urn:microsoft.com/office/officeart/2005/8/layout/hList1"/>
    <dgm:cxn modelId="{9A033770-218F-44DF-ACF2-464AEAF35EE9}" type="presOf" srcId="{0A34A938-B392-4D99-B3A1-67EE8FF76AD2}" destId="{F9D19339-819E-44DA-8A31-18FE449B0D64}" srcOrd="0" destOrd="0" presId="urn:microsoft.com/office/officeart/2005/8/layout/hList1"/>
    <dgm:cxn modelId="{663A3125-D5AD-4A47-BE9E-02CDDE081CDF}" type="presOf" srcId="{18EB9465-F318-45AE-A8EC-25DFC02A5819}" destId="{2C15F177-2F6A-46DC-B166-ADD672E9E92B}" srcOrd="0" destOrd="0" presId="urn:microsoft.com/office/officeart/2005/8/layout/hList1"/>
    <dgm:cxn modelId="{20EC04AD-0628-4C7F-980B-C275D2026B31}" type="presOf" srcId="{1FEE0258-2E96-4EED-8E0D-E5162E076376}" destId="{45B52FAF-0659-4C36-9C15-43F554A6F00B}" srcOrd="0" destOrd="0" presId="urn:microsoft.com/office/officeart/2005/8/layout/hList1"/>
    <dgm:cxn modelId="{3D9F872F-F90D-4FEC-8451-ED87EADC1A7C}" srcId="{96091AC8-138C-45E4-898D-AF910037FA83}" destId="{A45B70AA-A7C7-4CB4-A860-F2D3235421C7}" srcOrd="0" destOrd="0" parTransId="{3BEE7238-CCA6-4041-8EEA-B7F8D5516C8E}" sibTransId="{5B69E672-5AA8-44BB-9BC2-44F6E6035639}"/>
    <dgm:cxn modelId="{3F312B81-9941-45E4-8372-B9F3B2C627B5}" type="presParOf" srcId="{1F90F533-219F-4554-B2E1-513F0133E9A0}" destId="{7013F6F2-9191-40C8-9986-70A808B222D9}" srcOrd="0" destOrd="0" presId="urn:microsoft.com/office/officeart/2005/8/layout/hList1"/>
    <dgm:cxn modelId="{C18193AB-CB5A-4434-B3A1-EE4F3A7B524C}" type="presParOf" srcId="{7013F6F2-9191-40C8-9986-70A808B222D9}" destId="{45B52FAF-0659-4C36-9C15-43F554A6F00B}" srcOrd="0" destOrd="0" presId="urn:microsoft.com/office/officeart/2005/8/layout/hList1"/>
    <dgm:cxn modelId="{BDE6A4D3-C9EC-4189-83A5-55A44099AE7E}" type="presParOf" srcId="{7013F6F2-9191-40C8-9986-70A808B222D9}" destId="{ACDB3456-DF41-4B26-850E-E3311C6059A9}" srcOrd="1" destOrd="0" presId="urn:microsoft.com/office/officeart/2005/8/layout/hList1"/>
    <dgm:cxn modelId="{DF28CACE-020A-428F-8CC2-9FF797BCC37C}" type="presParOf" srcId="{1F90F533-219F-4554-B2E1-513F0133E9A0}" destId="{F3EEF25D-3CC2-437A-8643-FDCA77AE4123}" srcOrd="1" destOrd="0" presId="urn:microsoft.com/office/officeart/2005/8/layout/hList1"/>
    <dgm:cxn modelId="{85B38942-7E7C-4378-9DF7-EFA94DEBA73D}" type="presParOf" srcId="{1F90F533-219F-4554-B2E1-513F0133E9A0}" destId="{0D0A524C-9989-41D9-B9DF-1549919E92D8}" srcOrd="2" destOrd="0" presId="urn:microsoft.com/office/officeart/2005/8/layout/hList1"/>
    <dgm:cxn modelId="{8491C5B8-0DD8-43AF-9931-88D0B2D1861A}" type="presParOf" srcId="{0D0A524C-9989-41D9-B9DF-1549919E92D8}" destId="{2C15F177-2F6A-46DC-B166-ADD672E9E92B}" srcOrd="0" destOrd="0" presId="urn:microsoft.com/office/officeart/2005/8/layout/hList1"/>
    <dgm:cxn modelId="{C3B88C40-5A8A-4362-B2D9-48A6D1083474}" type="presParOf" srcId="{0D0A524C-9989-41D9-B9DF-1549919E92D8}" destId="{60EE7587-38C6-450B-B142-223D7B32DEA2}" srcOrd="1" destOrd="0" presId="urn:microsoft.com/office/officeart/2005/8/layout/hList1"/>
    <dgm:cxn modelId="{70A8E6E3-5249-4FD5-A2BA-2FBB341EBDE6}" type="presParOf" srcId="{1F90F533-219F-4554-B2E1-513F0133E9A0}" destId="{D0B79768-C674-4179-8595-046D83F99AAE}" srcOrd="3" destOrd="0" presId="urn:microsoft.com/office/officeart/2005/8/layout/hList1"/>
    <dgm:cxn modelId="{29400B81-D097-47A0-8D99-DAF3F039001C}" type="presParOf" srcId="{1F90F533-219F-4554-B2E1-513F0133E9A0}" destId="{DFB20BCC-954B-4A11-BC3E-028358B62068}" srcOrd="4" destOrd="0" presId="urn:microsoft.com/office/officeart/2005/8/layout/hList1"/>
    <dgm:cxn modelId="{B0ADE29E-41C3-409B-8388-FB031FAF16D6}" type="presParOf" srcId="{DFB20BCC-954B-4A11-BC3E-028358B62068}" destId="{0E1A6D7F-1810-4CCD-B1F2-96DA07A12B93}" srcOrd="0" destOrd="0" presId="urn:microsoft.com/office/officeart/2005/8/layout/hList1"/>
    <dgm:cxn modelId="{21AEEBEE-0765-494C-A2CE-7C5AFA137FD9}" type="presParOf" srcId="{DFB20BCC-954B-4A11-BC3E-028358B62068}" destId="{5CAA78B7-6191-4726-A4FD-A0D58B72793D}" srcOrd="1" destOrd="0" presId="urn:microsoft.com/office/officeart/2005/8/layout/hList1"/>
    <dgm:cxn modelId="{EF624D04-84E3-47B5-8404-04CA486B5120}" type="presParOf" srcId="{1F90F533-219F-4554-B2E1-513F0133E9A0}" destId="{8A317277-912B-413D-B4FA-3278818FF9B9}" srcOrd="5" destOrd="0" presId="urn:microsoft.com/office/officeart/2005/8/layout/hList1"/>
    <dgm:cxn modelId="{3F1846CB-933C-4940-A6D0-5E18DBBB64E7}" type="presParOf" srcId="{1F90F533-219F-4554-B2E1-513F0133E9A0}" destId="{C77D8790-0A25-4BDF-A99A-3F3B8FB539D2}" srcOrd="6" destOrd="0" presId="urn:microsoft.com/office/officeart/2005/8/layout/hList1"/>
    <dgm:cxn modelId="{D1B51309-8FEE-45C8-B457-E7424AD4769F}" type="presParOf" srcId="{C77D8790-0A25-4BDF-A99A-3F3B8FB539D2}" destId="{1CB0D4BA-900A-49C7-AFC0-3FC90EB1D76E}" srcOrd="0" destOrd="0" presId="urn:microsoft.com/office/officeart/2005/8/layout/hList1"/>
    <dgm:cxn modelId="{684535B3-8A33-421C-A668-4C4C22E2B4D3}" type="presParOf" srcId="{C77D8790-0A25-4BDF-A99A-3F3B8FB539D2}" destId="{F9D19339-819E-44DA-8A31-18FE449B0D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B5507-AAB1-4817-A2D5-5E6646F3744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3B31549-694B-4095-B4FD-66B3A3D8610B}" type="pres">
      <dgm:prSet presAssocID="{83EB5507-AAB1-4817-A2D5-5E6646F3744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8753FEF-666C-45B1-9BC4-DC9265E3E6C4}" type="presOf" srcId="{83EB5507-AAB1-4817-A2D5-5E6646F37440}" destId="{73B31549-694B-4095-B4FD-66B3A3D8610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20BBE-6037-467C-B4D2-78AC1AF5D4B2}" type="doc">
      <dgm:prSet loTypeId="urn:microsoft.com/office/officeart/2005/8/layout/balance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20DF511-8F0C-4082-BD2B-4883CA2F3012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種種擔憂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令你不安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6FDBD30-50D1-4D42-BB89-98C305CF5281}" type="parTrans" cxnId="{FA9054F3-F1E9-4CE4-BE33-0116F11981D3}">
      <dgm:prSet/>
      <dgm:spPr/>
      <dgm:t>
        <a:bodyPr/>
        <a:lstStyle/>
        <a:p>
          <a:endParaRPr lang="zh-TW" altLang="en-US"/>
        </a:p>
      </dgm:t>
    </dgm:pt>
    <dgm:pt modelId="{72E6CF5C-B651-4828-BC2D-EDF58FEE5B2E}" type="sibTrans" cxnId="{FA9054F3-F1E9-4CE4-BE33-0116F11981D3}">
      <dgm:prSet/>
      <dgm:spPr/>
      <dgm:t>
        <a:bodyPr/>
        <a:lstStyle/>
        <a:p>
          <a:endParaRPr lang="zh-TW" altLang="en-US"/>
        </a:p>
      </dgm:t>
    </dgm:pt>
    <dgm:pt modelId="{3A9194A8-BF09-485A-942E-2195871B2702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很容易感到煩惱和激怒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282A5B8-727D-4C5D-84D2-F85783974EE4}" type="parTrans" cxnId="{EB772B44-DA2C-42BB-B37B-8E154D746287}">
      <dgm:prSet/>
      <dgm:spPr/>
      <dgm:t>
        <a:bodyPr/>
        <a:lstStyle/>
        <a:p>
          <a:endParaRPr lang="zh-TW" altLang="en-US"/>
        </a:p>
      </dgm:t>
    </dgm:pt>
    <dgm:pt modelId="{8EFF2AC6-FCB7-4CB2-A206-C9D0B6C446DE}" type="sibTrans" cxnId="{EB772B44-DA2C-42BB-B37B-8E154D746287}">
      <dgm:prSet/>
      <dgm:spPr/>
      <dgm:t>
        <a:bodyPr/>
        <a:lstStyle/>
        <a:p>
          <a:endParaRPr lang="zh-TW" altLang="en-US"/>
        </a:p>
      </dgm:t>
    </dgm:pt>
    <dgm:pt modelId="{15990820-E8B1-4EDF-ACCD-408A832BB4E6}">
      <dgm:prSet phldrT="[文字]"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感到身體各部分過度肌肉緊繃、發硬、疼痛或抽筋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6F69D435-E5D4-4680-ADC0-39C0E3B797CF}" type="parTrans" cxnId="{859E908F-4609-4B82-951C-85D969C1876D}">
      <dgm:prSet/>
      <dgm:spPr/>
      <dgm:t>
        <a:bodyPr/>
        <a:lstStyle/>
        <a:p>
          <a:endParaRPr lang="zh-TW" altLang="en-US"/>
        </a:p>
      </dgm:t>
    </dgm:pt>
    <dgm:pt modelId="{1716F541-94AD-4D7E-BFBD-BFC93FF49E78}" type="sibTrans" cxnId="{859E908F-4609-4B82-951C-85D969C1876D}">
      <dgm:prSet/>
      <dgm:spPr/>
      <dgm:t>
        <a:bodyPr/>
        <a:lstStyle/>
        <a:p>
          <a:endParaRPr lang="zh-TW" altLang="en-US"/>
        </a:p>
      </dgm:t>
    </dgm:pt>
    <dgm:pt modelId="{4317D2F0-B1B3-4FAA-8C77-A1538B3393D0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當你需要迅速處理事情時，你的思潮會變的雜亂無章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72B7935B-BD33-4620-A6E9-7B31B5B3A152}" type="parTrans" cxnId="{78CCB879-D39E-4130-B32B-0977A107E5BA}">
      <dgm:prSet/>
      <dgm:spPr/>
      <dgm:t>
        <a:bodyPr/>
        <a:lstStyle/>
        <a:p>
          <a:endParaRPr lang="zh-TW" altLang="en-US"/>
        </a:p>
      </dgm:t>
    </dgm:pt>
    <dgm:pt modelId="{7B272327-654C-49BD-BB51-931EEE26EA80}" type="sibTrans" cxnId="{78CCB879-D39E-4130-B32B-0977A107E5BA}">
      <dgm:prSet/>
      <dgm:spPr/>
      <dgm:t>
        <a:bodyPr/>
        <a:lstStyle/>
        <a:p>
          <a:endParaRPr lang="zh-TW" altLang="en-US"/>
        </a:p>
      </dgm:t>
    </dgm:pt>
    <dgm:pt modelId="{443B002A-CC7A-4F0E-AB25-9067B2BB8245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雙手煩躁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不安地擺動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0DD2A27F-CED1-43F2-B599-28A5E15E42F7}" type="parTrans" cxnId="{D7648231-1860-4866-8E46-A116BA74FD3B}">
      <dgm:prSet/>
      <dgm:spPr/>
      <dgm:t>
        <a:bodyPr/>
        <a:lstStyle/>
        <a:p>
          <a:endParaRPr lang="zh-TW" altLang="en-US"/>
        </a:p>
      </dgm:t>
    </dgm:pt>
    <dgm:pt modelId="{6C1D8399-396D-4C07-A9D1-F09E9767B533}" type="sibTrans" cxnId="{D7648231-1860-4866-8E46-A116BA74FD3B}">
      <dgm:prSet/>
      <dgm:spPr/>
      <dgm:t>
        <a:bodyPr/>
        <a:lstStyle/>
        <a:p>
          <a:endParaRPr lang="zh-TW" altLang="en-US"/>
        </a:p>
      </dgm:t>
    </dgm:pt>
    <dgm:pt modelId="{2F99421F-7E77-4D6C-A67D-C1E1D6928D3B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坐立不安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FE0F019-3BC5-40B9-B8D1-638C5CDB252C}" type="parTrans" cxnId="{D27B95EA-1754-4E3A-A0D5-AB664E977044}">
      <dgm:prSet/>
      <dgm:spPr/>
      <dgm:t>
        <a:bodyPr/>
        <a:lstStyle/>
        <a:p>
          <a:endParaRPr lang="zh-TW" altLang="en-US"/>
        </a:p>
      </dgm:t>
    </dgm:pt>
    <dgm:pt modelId="{3731C8E6-3963-4DDF-A1CA-702B9472F7D8}" type="sibTrans" cxnId="{D27B95EA-1754-4E3A-A0D5-AB664E977044}">
      <dgm:prSet/>
      <dgm:spPr/>
      <dgm:t>
        <a:bodyPr/>
        <a:lstStyle/>
        <a:p>
          <a:endParaRPr lang="zh-TW" altLang="en-US"/>
        </a:p>
      </dgm:t>
    </dgm:pt>
    <dgm:pt modelId="{36CA09A9-A918-40D2-B5B2-6D449543911C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入睡困難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F2F235A-6814-4ABB-98A7-E0DCAA30E2FA}" type="parTrans" cxnId="{B0C082BC-1EB8-44D2-AE93-5F51697EA704}">
      <dgm:prSet/>
      <dgm:spPr/>
      <dgm:t>
        <a:bodyPr/>
        <a:lstStyle/>
        <a:p>
          <a:endParaRPr lang="zh-TW" altLang="en-US"/>
        </a:p>
      </dgm:t>
    </dgm:pt>
    <dgm:pt modelId="{5786837C-D1E0-41E3-8D67-2E23BB4B856B}" type="sibTrans" cxnId="{B0C082BC-1EB8-44D2-AE93-5F51697EA704}">
      <dgm:prSet/>
      <dgm:spPr/>
      <dgm:t>
        <a:bodyPr/>
        <a:lstStyle/>
        <a:p>
          <a:endParaRPr lang="zh-TW" altLang="en-US"/>
        </a:p>
      </dgm:t>
    </dgm:pt>
    <dgm:pt modelId="{90B8D8CC-7DE6-4A5C-AF76-892533A351FA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太緊張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42CE49CC-0A22-4D39-9059-7A108CE01B89}" type="parTrans" cxnId="{D12EEFB1-4FEF-476E-AC28-AF51DC61E969}">
      <dgm:prSet/>
      <dgm:spPr/>
      <dgm:t>
        <a:bodyPr/>
        <a:lstStyle/>
        <a:p>
          <a:endParaRPr lang="zh-TW" altLang="en-US"/>
        </a:p>
      </dgm:t>
    </dgm:pt>
    <dgm:pt modelId="{88C018D6-9C3A-46A3-AA2E-A5F33BC33D50}" type="sibTrans" cxnId="{D12EEFB1-4FEF-476E-AC28-AF51DC61E969}">
      <dgm:prSet/>
      <dgm:spPr/>
      <dgm:t>
        <a:bodyPr/>
        <a:lstStyle/>
        <a:p>
          <a:endParaRPr lang="zh-TW" altLang="en-US"/>
        </a:p>
      </dgm:t>
    </dgm:pt>
    <dgm:pt modelId="{A30C2DDD-37F0-4B53-A040-F03435C4563A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感到虛弱或無力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9C5D650-B893-4BF3-8866-63E2C2B4AC77}" type="parTrans" cxnId="{89979EDE-01B9-41F3-8595-2FF33D8B8D51}">
      <dgm:prSet/>
      <dgm:spPr/>
      <dgm:t>
        <a:bodyPr/>
        <a:lstStyle/>
        <a:p>
          <a:endParaRPr lang="zh-TW" altLang="en-US"/>
        </a:p>
      </dgm:t>
    </dgm:pt>
    <dgm:pt modelId="{38DCE939-DE1E-4EDF-97E7-7E0010DC112D}" type="sibTrans" cxnId="{89979EDE-01B9-41F3-8595-2FF33D8B8D51}">
      <dgm:prSet/>
      <dgm:spPr/>
      <dgm:t>
        <a:bodyPr/>
        <a:lstStyle/>
        <a:p>
          <a:endParaRPr lang="zh-TW" altLang="en-US"/>
        </a:p>
      </dgm:t>
    </dgm:pt>
    <dgm:pt modelId="{A8923118-5A2F-493D-B538-1C062ACFD8B1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做惡夢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9A89FEC2-85E7-4084-8EC2-E59C3F125C64}" type="parTrans" cxnId="{432655F7-2F0E-48A2-9A23-F7771B9C6E97}">
      <dgm:prSet/>
      <dgm:spPr/>
      <dgm:t>
        <a:bodyPr/>
        <a:lstStyle/>
        <a:p>
          <a:endParaRPr lang="zh-TW" altLang="en-US"/>
        </a:p>
      </dgm:t>
    </dgm:pt>
    <dgm:pt modelId="{C760D45A-B9F7-4109-B3F6-4E8C916804A4}" type="sibTrans" cxnId="{432655F7-2F0E-48A2-9A23-F7771B9C6E97}">
      <dgm:prSet/>
      <dgm:spPr/>
      <dgm:t>
        <a:bodyPr/>
        <a:lstStyle/>
        <a:p>
          <a:endParaRPr lang="zh-TW" altLang="en-US"/>
        </a:p>
      </dgm:t>
    </dgm:pt>
    <dgm:pt modelId="{C0E44F42-AFAC-4293-94E0-A439C71E3DBF}" type="pres">
      <dgm:prSet presAssocID="{64720BBE-6037-467C-B4D2-78AC1AF5D4B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98F0A84-B092-4412-A589-FB8591207037}" type="pres">
      <dgm:prSet presAssocID="{64720BBE-6037-467C-B4D2-78AC1AF5D4B2}" presName="dummyMaxCanvas" presStyleCnt="0"/>
      <dgm:spPr/>
    </dgm:pt>
    <dgm:pt modelId="{7EAF80C0-7FE6-4528-86E1-2CD2A8C6EEE7}" type="pres">
      <dgm:prSet presAssocID="{64720BBE-6037-467C-B4D2-78AC1AF5D4B2}" presName="parentComposite" presStyleCnt="0"/>
      <dgm:spPr/>
    </dgm:pt>
    <dgm:pt modelId="{CAB13859-A9C5-497B-85FB-EFAB6E0D41AE}" type="pres">
      <dgm:prSet presAssocID="{64720BBE-6037-467C-B4D2-78AC1AF5D4B2}" presName="parent1" presStyleLbl="alignAccFollowNode1" presStyleIdx="0" presStyleCnt="4" custScaleX="135898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74CA5AC6-1C4B-4122-A5F1-F8935AAB2B65}" type="pres">
      <dgm:prSet presAssocID="{64720BBE-6037-467C-B4D2-78AC1AF5D4B2}" presName="parent2" presStyleLbl="alignAccFollowNode1" presStyleIdx="1" presStyleCnt="4" custScaleX="128205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7EE9AAFE-B7DB-4650-9D4E-A838F2B57A90}" type="pres">
      <dgm:prSet presAssocID="{64720BBE-6037-467C-B4D2-78AC1AF5D4B2}" presName="childrenComposite" presStyleCnt="0"/>
      <dgm:spPr/>
    </dgm:pt>
    <dgm:pt modelId="{10AE6D5B-6372-4A2A-9FB0-F2E5CE90E2ED}" type="pres">
      <dgm:prSet presAssocID="{64720BBE-6037-467C-B4D2-78AC1AF5D4B2}" presName="dummyMaxCanvas_ChildArea" presStyleCnt="0"/>
      <dgm:spPr/>
    </dgm:pt>
    <dgm:pt modelId="{8ACB26DD-2716-49A2-80DC-A7E54122C517}" type="pres">
      <dgm:prSet presAssocID="{64720BBE-6037-467C-B4D2-78AC1AF5D4B2}" presName="fulcrum" presStyleLbl="alignAccFollowNode1" presStyleIdx="2" presStyleCnt="4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7699E9EC-FF52-400A-8CA7-0F5BF8C4804A}" type="pres">
      <dgm:prSet presAssocID="{64720BBE-6037-467C-B4D2-78AC1AF5D4B2}" presName="balance_44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45F3CBAC-661A-47CC-A33B-3798B66A6A18}" type="pres">
      <dgm:prSet presAssocID="{64720BBE-6037-467C-B4D2-78AC1AF5D4B2}" presName="right_44_1" presStyleLbl="node1" presStyleIdx="0" presStyleCnt="8" custScaleX="126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B1D83D-0733-46C8-9E1F-C4AE3098A9CB}" type="pres">
      <dgm:prSet presAssocID="{64720BBE-6037-467C-B4D2-78AC1AF5D4B2}" presName="right_44_2" presStyleLbl="node1" presStyleIdx="1" presStyleCnt="8" custScaleX="126859">
        <dgm:presLayoutVars>
          <dgm:bulletEnabled val="1"/>
        </dgm:presLayoutVars>
      </dgm:prSet>
      <dgm:spPr/>
    </dgm:pt>
    <dgm:pt modelId="{B4254A97-281F-49E7-A5AE-424AD027ECA3}" type="pres">
      <dgm:prSet presAssocID="{64720BBE-6037-467C-B4D2-78AC1AF5D4B2}" presName="right_44_3" presStyleLbl="node1" presStyleIdx="2" presStyleCnt="8" custScaleX="126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76B0B2-EAF4-47BD-8EFB-08C010F76D99}" type="pres">
      <dgm:prSet presAssocID="{64720BBE-6037-467C-B4D2-78AC1AF5D4B2}" presName="right_44_4" presStyleLbl="node1" presStyleIdx="3" presStyleCnt="8" custScaleX="126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6DFF8-72B5-4D6B-891E-980B36D2AEBB}" type="pres">
      <dgm:prSet presAssocID="{64720BBE-6037-467C-B4D2-78AC1AF5D4B2}" presName="left_44_1" presStyleLbl="node1" presStyleIdx="4" presStyleCnt="8" custScaleX="126859">
        <dgm:presLayoutVars>
          <dgm:bulletEnabled val="1"/>
        </dgm:presLayoutVars>
      </dgm:prSet>
      <dgm:spPr/>
    </dgm:pt>
    <dgm:pt modelId="{3BCA5EB3-3F32-4C74-99D3-D95869E2DFBF}" type="pres">
      <dgm:prSet presAssocID="{64720BBE-6037-467C-B4D2-78AC1AF5D4B2}" presName="left_44_2" presStyleLbl="node1" presStyleIdx="5" presStyleCnt="8" custScaleX="126859">
        <dgm:presLayoutVars>
          <dgm:bulletEnabled val="1"/>
        </dgm:presLayoutVars>
      </dgm:prSet>
      <dgm:spPr/>
    </dgm:pt>
    <dgm:pt modelId="{9E6F0CF7-AC48-4B53-A067-B7AEC7BAF856}" type="pres">
      <dgm:prSet presAssocID="{64720BBE-6037-467C-B4D2-78AC1AF5D4B2}" presName="left_44_3" presStyleLbl="node1" presStyleIdx="6" presStyleCnt="8" custScaleX="126859">
        <dgm:presLayoutVars>
          <dgm:bulletEnabled val="1"/>
        </dgm:presLayoutVars>
      </dgm:prSet>
      <dgm:spPr/>
    </dgm:pt>
    <dgm:pt modelId="{84D4CCB3-9793-477E-B921-81485899C193}" type="pres">
      <dgm:prSet presAssocID="{64720BBE-6037-467C-B4D2-78AC1AF5D4B2}" presName="left_44_4" presStyleLbl="node1" presStyleIdx="7" presStyleCnt="8" custScaleX="126859">
        <dgm:presLayoutVars>
          <dgm:bulletEnabled val="1"/>
        </dgm:presLayoutVars>
      </dgm:prSet>
      <dgm:spPr/>
    </dgm:pt>
  </dgm:ptLst>
  <dgm:cxnLst>
    <dgm:cxn modelId="{D27B95EA-1754-4E3A-A0D5-AB664E977044}" srcId="{15990820-E8B1-4EDF-ACCD-408A832BB4E6}" destId="{2F99421F-7E77-4D6C-A67D-C1E1D6928D3B}" srcOrd="1" destOrd="0" parTransId="{CFE0F019-3BC5-40B9-B8D1-638C5CDB252C}" sibTransId="{3731C8E6-3963-4DDF-A1CA-702B9472F7D8}"/>
    <dgm:cxn modelId="{D3E98696-F857-4B38-9516-ECD91CDEB2C7}" type="presOf" srcId="{36CA09A9-A918-40D2-B5B2-6D449543911C}" destId="{9E6F0CF7-AC48-4B53-A067-B7AEC7BAF856}" srcOrd="0" destOrd="0" presId="urn:microsoft.com/office/officeart/2005/8/layout/balance1"/>
    <dgm:cxn modelId="{2FC87907-4B9B-4443-A571-668D6636DED6}" type="presOf" srcId="{C20DF511-8F0C-4082-BD2B-4883CA2F3012}" destId="{B5B1D83D-0733-46C8-9E1F-C4AE3098A9CB}" srcOrd="0" destOrd="0" presId="urn:microsoft.com/office/officeart/2005/8/layout/balance1"/>
    <dgm:cxn modelId="{2FC031A2-B9FD-4CB5-8769-2D2F412FBDFD}" type="presOf" srcId="{A8923118-5A2F-493D-B538-1C062ACFD8B1}" destId="{B476B0B2-EAF4-47BD-8EFB-08C010F76D99}" srcOrd="0" destOrd="0" presId="urn:microsoft.com/office/officeart/2005/8/layout/balance1"/>
    <dgm:cxn modelId="{432655F7-2F0E-48A2-9A23-F7771B9C6E97}" srcId="{4317D2F0-B1B3-4FAA-8C77-A1538B3393D0}" destId="{A8923118-5A2F-493D-B538-1C062ACFD8B1}" srcOrd="3" destOrd="0" parTransId="{9A89FEC2-85E7-4084-8EC2-E59C3F125C64}" sibTransId="{C760D45A-B9F7-4109-B3F6-4E8C916804A4}"/>
    <dgm:cxn modelId="{92DD3160-D249-42B4-9FCB-E968B4ECBFC5}" type="presOf" srcId="{64720BBE-6037-467C-B4D2-78AC1AF5D4B2}" destId="{C0E44F42-AFAC-4293-94E0-A439C71E3DBF}" srcOrd="0" destOrd="0" presId="urn:microsoft.com/office/officeart/2005/8/layout/balance1"/>
    <dgm:cxn modelId="{DA42AE3D-395C-41E6-8DD0-13287BE26003}" type="presOf" srcId="{15990820-E8B1-4EDF-ACCD-408A832BB4E6}" destId="{CAB13859-A9C5-497B-85FB-EFAB6E0D41AE}" srcOrd="0" destOrd="0" presId="urn:microsoft.com/office/officeart/2005/8/layout/balance1"/>
    <dgm:cxn modelId="{EB772B44-DA2C-42BB-B37B-8E154D746287}" srcId="{4317D2F0-B1B3-4FAA-8C77-A1538B3393D0}" destId="{3A9194A8-BF09-485A-942E-2195871B2702}" srcOrd="2" destOrd="0" parTransId="{D282A5B8-727D-4C5D-84D2-F85783974EE4}" sibTransId="{8EFF2AC6-FCB7-4CB2-A206-C9D0B6C446DE}"/>
    <dgm:cxn modelId="{89979EDE-01B9-41F3-8595-2FF33D8B8D51}" srcId="{4317D2F0-B1B3-4FAA-8C77-A1538B3393D0}" destId="{A30C2DDD-37F0-4B53-A040-F03435C4563A}" srcOrd="0" destOrd="0" parTransId="{69C5D650-B893-4BF3-8866-63E2C2B4AC77}" sibTransId="{38DCE939-DE1E-4EDF-97E7-7E0010DC112D}"/>
    <dgm:cxn modelId="{D7648231-1860-4866-8E46-A116BA74FD3B}" srcId="{15990820-E8B1-4EDF-ACCD-408A832BB4E6}" destId="{443B002A-CC7A-4F0E-AB25-9067B2BB8245}" srcOrd="0" destOrd="0" parTransId="{0DD2A27F-CED1-43F2-B599-28A5E15E42F7}" sibTransId="{6C1D8399-396D-4C07-A9D1-F09E9767B533}"/>
    <dgm:cxn modelId="{FA9054F3-F1E9-4CE4-BE33-0116F11981D3}" srcId="{4317D2F0-B1B3-4FAA-8C77-A1538B3393D0}" destId="{C20DF511-8F0C-4082-BD2B-4883CA2F3012}" srcOrd="1" destOrd="0" parTransId="{26FDBD30-50D1-4D42-BB89-98C305CF5281}" sibTransId="{72E6CF5C-B651-4828-BC2D-EDF58FEE5B2E}"/>
    <dgm:cxn modelId="{78CCB879-D39E-4130-B32B-0977A107E5BA}" srcId="{64720BBE-6037-467C-B4D2-78AC1AF5D4B2}" destId="{4317D2F0-B1B3-4FAA-8C77-A1538B3393D0}" srcOrd="1" destOrd="0" parTransId="{72B7935B-BD33-4620-A6E9-7B31B5B3A152}" sibTransId="{7B272327-654C-49BD-BB51-931EEE26EA80}"/>
    <dgm:cxn modelId="{D12EEFB1-4FEF-476E-AC28-AF51DC61E969}" srcId="{15990820-E8B1-4EDF-ACCD-408A832BB4E6}" destId="{90B8D8CC-7DE6-4A5C-AF76-892533A351FA}" srcOrd="3" destOrd="0" parTransId="{42CE49CC-0A22-4D39-9059-7A108CE01B89}" sibTransId="{88C018D6-9C3A-46A3-AA2E-A5F33BC33D50}"/>
    <dgm:cxn modelId="{5273B459-1489-4D1D-AF96-90DCBE872D13}" type="presOf" srcId="{2F99421F-7E77-4D6C-A67D-C1E1D6928D3B}" destId="{3BCA5EB3-3F32-4C74-99D3-D95869E2DFBF}" srcOrd="0" destOrd="0" presId="urn:microsoft.com/office/officeart/2005/8/layout/balance1"/>
    <dgm:cxn modelId="{A2881055-CBDF-4A48-98DD-01A213F2AA43}" type="presOf" srcId="{90B8D8CC-7DE6-4A5C-AF76-892533A351FA}" destId="{84D4CCB3-9793-477E-B921-81485899C193}" srcOrd="0" destOrd="0" presId="urn:microsoft.com/office/officeart/2005/8/layout/balance1"/>
    <dgm:cxn modelId="{8A016EE2-738C-4DFB-9D54-05352A05A7E2}" type="presOf" srcId="{A30C2DDD-37F0-4B53-A040-F03435C4563A}" destId="{45F3CBAC-661A-47CC-A33B-3798B66A6A18}" srcOrd="0" destOrd="0" presId="urn:microsoft.com/office/officeart/2005/8/layout/balance1"/>
    <dgm:cxn modelId="{859E908F-4609-4B82-951C-85D969C1876D}" srcId="{64720BBE-6037-467C-B4D2-78AC1AF5D4B2}" destId="{15990820-E8B1-4EDF-ACCD-408A832BB4E6}" srcOrd="0" destOrd="0" parTransId="{6F69D435-E5D4-4680-ADC0-39C0E3B797CF}" sibTransId="{1716F541-94AD-4D7E-BFBD-BFC93FF49E78}"/>
    <dgm:cxn modelId="{0379A1C3-CF12-4911-A93E-6BC87AE96793}" type="presOf" srcId="{3A9194A8-BF09-485A-942E-2195871B2702}" destId="{B4254A97-281F-49E7-A5AE-424AD027ECA3}" srcOrd="0" destOrd="0" presId="urn:microsoft.com/office/officeart/2005/8/layout/balance1"/>
    <dgm:cxn modelId="{0AFE757F-B66C-4D0A-885B-3911669F98EA}" type="presOf" srcId="{443B002A-CC7A-4F0E-AB25-9067B2BB8245}" destId="{5D76DFF8-72B5-4D6B-891E-980B36D2AEBB}" srcOrd="0" destOrd="0" presId="urn:microsoft.com/office/officeart/2005/8/layout/balance1"/>
    <dgm:cxn modelId="{B0C082BC-1EB8-44D2-AE93-5F51697EA704}" srcId="{15990820-E8B1-4EDF-ACCD-408A832BB4E6}" destId="{36CA09A9-A918-40D2-B5B2-6D449543911C}" srcOrd="2" destOrd="0" parTransId="{8F2F235A-6814-4ABB-98A7-E0DCAA30E2FA}" sibTransId="{5786837C-D1E0-41E3-8D67-2E23BB4B856B}"/>
    <dgm:cxn modelId="{69C05071-7AF2-4C74-8C54-4C0F8A750E2D}" type="presOf" srcId="{4317D2F0-B1B3-4FAA-8C77-A1538B3393D0}" destId="{74CA5AC6-1C4B-4122-A5F1-F8935AAB2B65}" srcOrd="0" destOrd="0" presId="urn:microsoft.com/office/officeart/2005/8/layout/balance1"/>
    <dgm:cxn modelId="{2C8C0842-95BD-4031-9022-F5E19AF78C5A}" type="presParOf" srcId="{C0E44F42-AFAC-4293-94E0-A439C71E3DBF}" destId="{098F0A84-B092-4412-A589-FB8591207037}" srcOrd="0" destOrd="0" presId="urn:microsoft.com/office/officeart/2005/8/layout/balance1"/>
    <dgm:cxn modelId="{714D6DB1-CF44-43C4-974F-DCEBF3C39E74}" type="presParOf" srcId="{C0E44F42-AFAC-4293-94E0-A439C71E3DBF}" destId="{7EAF80C0-7FE6-4528-86E1-2CD2A8C6EEE7}" srcOrd="1" destOrd="0" presId="urn:microsoft.com/office/officeart/2005/8/layout/balance1"/>
    <dgm:cxn modelId="{2B026D4D-AF8D-470E-8B33-8A3FFB38EBAC}" type="presParOf" srcId="{7EAF80C0-7FE6-4528-86E1-2CD2A8C6EEE7}" destId="{CAB13859-A9C5-497B-85FB-EFAB6E0D41AE}" srcOrd="0" destOrd="0" presId="urn:microsoft.com/office/officeart/2005/8/layout/balance1"/>
    <dgm:cxn modelId="{A3C646AB-D1F1-4117-BD46-1603237ED9EC}" type="presParOf" srcId="{7EAF80C0-7FE6-4528-86E1-2CD2A8C6EEE7}" destId="{74CA5AC6-1C4B-4122-A5F1-F8935AAB2B65}" srcOrd="1" destOrd="0" presId="urn:microsoft.com/office/officeart/2005/8/layout/balance1"/>
    <dgm:cxn modelId="{7E05B34C-F55E-4C86-BA94-03570F91F206}" type="presParOf" srcId="{C0E44F42-AFAC-4293-94E0-A439C71E3DBF}" destId="{7EE9AAFE-B7DB-4650-9D4E-A838F2B57A90}" srcOrd="2" destOrd="0" presId="urn:microsoft.com/office/officeart/2005/8/layout/balance1"/>
    <dgm:cxn modelId="{E9287C68-5882-4B91-B3AC-0E3CA68F5F74}" type="presParOf" srcId="{7EE9AAFE-B7DB-4650-9D4E-A838F2B57A90}" destId="{10AE6D5B-6372-4A2A-9FB0-F2E5CE90E2ED}" srcOrd="0" destOrd="0" presId="urn:microsoft.com/office/officeart/2005/8/layout/balance1"/>
    <dgm:cxn modelId="{4732944A-46D8-4D13-ADCE-8E27F561E695}" type="presParOf" srcId="{7EE9AAFE-B7DB-4650-9D4E-A838F2B57A90}" destId="{8ACB26DD-2716-49A2-80DC-A7E54122C517}" srcOrd="1" destOrd="0" presId="urn:microsoft.com/office/officeart/2005/8/layout/balance1"/>
    <dgm:cxn modelId="{5A847F48-AD4F-4B2E-B97E-DB923E813793}" type="presParOf" srcId="{7EE9AAFE-B7DB-4650-9D4E-A838F2B57A90}" destId="{7699E9EC-FF52-400A-8CA7-0F5BF8C4804A}" srcOrd="2" destOrd="0" presId="urn:microsoft.com/office/officeart/2005/8/layout/balance1"/>
    <dgm:cxn modelId="{076342BA-0C5A-4E02-A04E-74482AC4EDDD}" type="presParOf" srcId="{7EE9AAFE-B7DB-4650-9D4E-A838F2B57A90}" destId="{45F3CBAC-661A-47CC-A33B-3798B66A6A18}" srcOrd="3" destOrd="0" presId="urn:microsoft.com/office/officeart/2005/8/layout/balance1"/>
    <dgm:cxn modelId="{5DD80BE0-7A6F-4829-A4FD-D86E3DEFD154}" type="presParOf" srcId="{7EE9AAFE-B7DB-4650-9D4E-A838F2B57A90}" destId="{B5B1D83D-0733-46C8-9E1F-C4AE3098A9CB}" srcOrd="4" destOrd="0" presId="urn:microsoft.com/office/officeart/2005/8/layout/balance1"/>
    <dgm:cxn modelId="{0BF74F73-11C2-4893-AC38-4E2F45DB5B57}" type="presParOf" srcId="{7EE9AAFE-B7DB-4650-9D4E-A838F2B57A90}" destId="{B4254A97-281F-49E7-A5AE-424AD027ECA3}" srcOrd="5" destOrd="0" presId="urn:microsoft.com/office/officeart/2005/8/layout/balance1"/>
    <dgm:cxn modelId="{687D73B2-B3E9-4A67-A036-C26F0C36B52A}" type="presParOf" srcId="{7EE9AAFE-B7DB-4650-9D4E-A838F2B57A90}" destId="{B476B0B2-EAF4-47BD-8EFB-08C010F76D99}" srcOrd="6" destOrd="0" presId="urn:microsoft.com/office/officeart/2005/8/layout/balance1"/>
    <dgm:cxn modelId="{77A195C4-28FC-4494-BD3E-D9C3347E02FB}" type="presParOf" srcId="{7EE9AAFE-B7DB-4650-9D4E-A838F2B57A90}" destId="{5D76DFF8-72B5-4D6B-891E-980B36D2AEBB}" srcOrd="7" destOrd="0" presId="urn:microsoft.com/office/officeart/2005/8/layout/balance1"/>
    <dgm:cxn modelId="{2DD4440F-DB27-4338-8AF0-543C69713977}" type="presParOf" srcId="{7EE9AAFE-B7DB-4650-9D4E-A838F2B57A90}" destId="{3BCA5EB3-3F32-4C74-99D3-D95869E2DFBF}" srcOrd="8" destOrd="0" presId="urn:microsoft.com/office/officeart/2005/8/layout/balance1"/>
    <dgm:cxn modelId="{91148B02-90D0-4D6A-95C2-902BDCB03D22}" type="presParOf" srcId="{7EE9AAFE-B7DB-4650-9D4E-A838F2B57A90}" destId="{9E6F0CF7-AC48-4B53-A067-B7AEC7BAF856}" srcOrd="9" destOrd="0" presId="urn:microsoft.com/office/officeart/2005/8/layout/balance1"/>
    <dgm:cxn modelId="{8BC7FE98-73D0-4AFF-B789-2E08CE0B48C0}" type="presParOf" srcId="{7EE9AAFE-B7DB-4650-9D4E-A838F2B57A90}" destId="{84D4CCB3-9793-477E-B921-81485899C193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BCD69-394A-4743-A521-81CE869955FC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7B5ADAA3-B2FE-4486-B52E-3E7075D9EA40}">
      <dgm:prSet phldrT="[文字]" custT="1"/>
      <dgm:spPr/>
      <dgm:t>
        <a:bodyPr/>
        <a:lstStyle/>
        <a:p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EQ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是情緒智商，它是一種綜合性的概念，意指個人在情緒方面整體的管理能力。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DC45D15C-0E78-4A50-B588-59FC8F0B33A1}" type="parTrans" cxnId="{7D1A8715-A0C1-4312-A269-C8B61DAE78D3}">
      <dgm:prSet/>
      <dgm:spPr/>
      <dgm:t>
        <a:bodyPr/>
        <a:lstStyle/>
        <a:p>
          <a:endParaRPr lang="zh-TW" altLang="en-US"/>
        </a:p>
      </dgm:t>
    </dgm:pt>
    <dgm:pt modelId="{7A597CEB-A6EE-42E9-853F-AF204FB501C4}" type="sibTrans" cxnId="{7D1A8715-A0C1-4312-A269-C8B61DAE78D3}">
      <dgm:prSet/>
      <dgm:spPr/>
      <dgm:t>
        <a:bodyPr/>
        <a:lstStyle/>
        <a:p>
          <a:endParaRPr lang="zh-TW" altLang="en-US"/>
        </a:p>
      </dgm:t>
    </dgm:pt>
    <dgm:pt modelId="{62AE2568-2BBA-4686-92A5-2D349E8AA947}">
      <dgm:prSet custT="1"/>
      <dgm:spPr/>
      <dgm:t>
        <a:bodyPr/>
        <a:lstStyle/>
        <a:p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EQ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不僅反映在工作層面與人際層面上的表現，而且也反映出兩性在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IQ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EQ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方面的個別差異。</a:t>
          </a:r>
        </a:p>
      </dgm:t>
    </dgm:pt>
    <dgm:pt modelId="{B8D8E72C-94A7-43CC-B2ED-B366C39E86DA}" type="parTrans" cxnId="{884DAD68-BC06-4744-AC76-FE0D29DE9D9E}">
      <dgm:prSet/>
      <dgm:spPr/>
      <dgm:t>
        <a:bodyPr/>
        <a:lstStyle/>
        <a:p>
          <a:endParaRPr lang="zh-TW" altLang="en-US"/>
        </a:p>
      </dgm:t>
    </dgm:pt>
    <dgm:pt modelId="{2217BBA2-3EF7-4F16-B91A-B5A3A3C045A2}" type="sibTrans" cxnId="{884DAD68-BC06-4744-AC76-FE0D29DE9D9E}">
      <dgm:prSet/>
      <dgm:spPr/>
      <dgm:t>
        <a:bodyPr/>
        <a:lstStyle/>
        <a:p>
          <a:endParaRPr lang="zh-TW" altLang="en-US"/>
        </a:p>
      </dgm:t>
    </dgm:pt>
    <dgm:pt modelId="{561AA781-DFEE-4176-BCEA-869319D33DC4}" type="pres">
      <dgm:prSet presAssocID="{28FBCD69-394A-4743-A521-81CE869955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BE8009-28EF-4750-AF65-9AFC200D5A8F}" type="pres">
      <dgm:prSet presAssocID="{7B5ADAA3-B2FE-4486-B52E-3E7075D9EA40}" presName="arrow" presStyleLbl="node1" presStyleIdx="0" presStyleCnt="2" custScaleX="110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2AFBC0-7858-43CC-A107-280FA857BEB5}" type="pres">
      <dgm:prSet presAssocID="{62AE2568-2BBA-4686-92A5-2D349E8AA947}" presName="arrow" presStyleLbl="node1" presStyleIdx="1" presStyleCnt="2" custScaleX="110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873E51-A9ED-41B6-8FEA-ECCF57CD3BFE}" type="presOf" srcId="{28FBCD69-394A-4743-A521-81CE869955FC}" destId="{561AA781-DFEE-4176-BCEA-869319D33DC4}" srcOrd="0" destOrd="0" presId="urn:microsoft.com/office/officeart/2005/8/layout/arrow1"/>
    <dgm:cxn modelId="{884DAD68-BC06-4744-AC76-FE0D29DE9D9E}" srcId="{28FBCD69-394A-4743-A521-81CE869955FC}" destId="{62AE2568-2BBA-4686-92A5-2D349E8AA947}" srcOrd="1" destOrd="0" parTransId="{B8D8E72C-94A7-43CC-B2ED-B366C39E86DA}" sibTransId="{2217BBA2-3EF7-4F16-B91A-B5A3A3C045A2}"/>
    <dgm:cxn modelId="{7D1A8715-A0C1-4312-A269-C8B61DAE78D3}" srcId="{28FBCD69-394A-4743-A521-81CE869955FC}" destId="{7B5ADAA3-B2FE-4486-B52E-3E7075D9EA40}" srcOrd="0" destOrd="0" parTransId="{DC45D15C-0E78-4A50-B588-59FC8F0B33A1}" sibTransId="{7A597CEB-A6EE-42E9-853F-AF204FB501C4}"/>
    <dgm:cxn modelId="{F634D385-B8D0-493F-A715-3EDC8903B5CF}" type="presOf" srcId="{7B5ADAA3-B2FE-4486-B52E-3E7075D9EA40}" destId="{C3BE8009-28EF-4750-AF65-9AFC200D5A8F}" srcOrd="0" destOrd="0" presId="urn:microsoft.com/office/officeart/2005/8/layout/arrow1"/>
    <dgm:cxn modelId="{12105412-412F-4403-BFF9-9E2163A14746}" type="presOf" srcId="{62AE2568-2BBA-4686-92A5-2D349E8AA947}" destId="{A62AFBC0-7858-43CC-A107-280FA857BEB5}" srcOrd="0" destOrd="0" presId="urn:microsoft.com/office/officeart/2005/8/layout/arrow1"/>
    <dgm:cxn modelId="{23123765-843F-41EB-AFD6-C8967657DA26}" type="presParOf" srcId="{561AA781-DFEE-4176-BCEA-869319D33DC4}" destId="{C3BE8009-28EF-4750-AF65-9AFC200D5A8F}" srcOrd="0" destOrd="0" presId="urn:microsoft.com/office/officeart/2005/8/layout/arrow1"/>
    <dgm:cxn modelId="{E6BA04E4-BAAF-4799-A2B2-AE03CAFE89A0}" type="presParOf" srcId="{561AA781-DFEE-4176-BCEA-869319D33DC4}" destId="{A62AFBC0-7858-43CC-A107-280FA857BEB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55D58B-415A-4FD7-A13E-E8518EE2DEF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AD288DB-FFF8-4E89-8C8C-DCA13E2AE209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覺察情緒的種類</a:t>
          </a:r>
        </a:p>
      </dgm:t>
    </dgm:pt>
    <dgm:pt modelId="{38DE3507-439D-4846-BD41-8BF4573AF66C}" type="parTrans" cxnId="{4D9D8724-10D9-4F1B-A158-C6DFF386F30F}">
      <dgm:prSet/>
      <dgm:spPr/>
      <dgm:t>
        <a:bodyPr/>
        <a:lstStyle/>
        <a:p>
          <a:endParaRPr lang="zh-TW" altLang="en-US"/>
        </a:p>
      </dgm:t>
    </dgm:pt>
    <dgm:pt modelId="{22022BF9-2C3F-4A6F-93A3-714D3DE8CA8B}" type="sibTrans" cxnId="{4D9D8724-10D9-4F1B-A158-C6DFF386F30F}">
      <dgm:prSet/>
      <dgm:spPr/>
      <dgm:t>
        <a:bodyPr/>
        <a:lstStyle/>
        <a:p>
          <a:endParaRPr lang="zh-TW" altLang="en-US"/>
        </a:p>
      </dgm:t>
    </dgm:pt>
    <dgm:pt modelId="{E5B957DD-F73D-4715-B248-24311F1024AE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體察並接受自己的情緒，傾廳內在的聲音</a:t>
          </a:r>
        </a:p>
      </dgm:t>
    </dgm:pt>
    <dgm:pt modelId="{845AF207-4CAD-41E2-BB56-D4351AA456A3}" type="parTrans" cxnId="{30D48093-E0D8-4671-B56F-64320F1EFB51}">
      <dgm:prSet/>
      <dgm:spPr/>
      <dgm:t>
        <a:bodyPr/>
        <a:lstStyle/>
        <a:p>
          <a:endParaRPr lang="zh-TW" altLang="en-US"/>
        </a:p>
      </dgm:t>
    </dgm:pt>
    <dgm:pt modelId="{BB368608-EA5C-4BA0-991F-1AF31E1620BC}" type="sibTrans" cxnId="{30D48093-E0D8-4671-B56F-64320F1EFB51}">
      <dgm:prSet/>
      <dgm:spPr/>
      <dgm:t>
        <a:bodyPr/>
        <a:lstStyle/>
        <a:p>
          <a:endParaRPr lang="zh-TW" altLang="en-US"/>
        </a:p>
      </dgm:t>
    </dgm:pt>
    <dgm:pt modelId="{8AC4D1FF-9FF5-4C25-9E79-7AC412E5FCE2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轉換信念，天堂與地獄的差別</a:t>
          </a:r>
        </a:p>
      </dgm:t>
    </dgm:pt>
    <dgm:pt modelId="{5878825F-7815-4EC8-9ECD-B1E354EFE798}" type="parTrans" cxnId="{423B2AFB-8E83-4677-B4F3-D0EC2546C243}">
      <dgm:prSet/>
      <dgm:spPr/>
      <dgm:t>
        <a:bodyPr/>
        <a:lstStyle/>
        <a:p>
          <a:endParaRPr lang="zh-TW" altLang="en-US"/>
        </a:p>
      </dgm:t>
    </dgm:pt>
    <dgm:pt modelId="{4EC6FD22-9908-457E-B1DC-C02ACE2FE153}" type="sibTrans" cxnId="{423B2AFB-8E83-4677-B4F3-D0EC2546C243}">
      <dgm:prSet/>
      <dgm:spPr/>
      <dgm:t>
        <a:bodyPr/>
        <a:lstStyle/>
        <a:p>
          <a:endParaRPr lang="zh-TW" altLang="en-US"/>
        </a:p>
      </dgm:t>
    </dgm:pt>
    <dgm:pt modelId="{6B51268A-E9E0-4B53-82DF-66443DA841CE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區隔情境，縮小情緒</a:t>
          </a:r>
        </a:p>
      </dgm:t>
    </dgm:pt>
    <dgm:pt modelId="{03F47CAF-3D8C-41E7-AA45-585D35DEB549}" type="parTrans" cxnId="{02FA4CE9-E1AC-46CF-BC85-0A8C902E351B}">
      <dgm:prSet/>
      <dgm:spPr/>
      <dgm:t>
        <a:bodyPr/>
        <a:lstStyle/>
        <a:p>
          <a:endParaRPr lang="zh-TW" altLang="en-US"/>
        </a:p>
      </dgm:t>
    </dgm:pt>
    <dgm:pt modelId="{E09D728D-090C-4C5B-9439-22876C4922E4}" type="sibTrans" cxnId="{02FA4CE9-E1AC-46CF-BC85-0A8C902E351B}">
      <dgm:prSet/>
      <dgm:spPr/>
      <dgm:t>
        <a:bodyPr/>
        <a:lstStyle/>
        <a:p>
          <a:endParaRPr lang="zh-TW" altLang="en-US"/>
        </a:p>
      </dgm:t>
    </dgm:pt>
    <dgm:pt modelId="{6BBEE942-D9AE-40D2-8055-EF2630E36767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適當表達自己的情緒</a:t>
          </a:r>
        </a:p>
      </dgm:t>
    </dgm:pt>
    <dgm:pt modelId="{B8B5A2A7-AB8A-468E-859C-9637C9B67040}" type="parTrans" cxnId="{933113FF-20C9-438F-ACD3-775D0B937CC4}">
      <dgm:prSet/>
      <dgm:spPr/>
      <dgm:t>
        <a:bodyPr/>
        <a:lstStyle/>
        <a:p>
          <a:endParaRPr lang="zh-TW" altLang="en-US"/>
        </a:p>
      </dgm:t>
    </dgm:pt>
    <dgm:pt modelId="{17F87209-DD7F-4B32-B8E2-AB402FD262AC}" type="sibTrans" cxnId="{933113FF-20C9-438F-ACD3-775D0B937CC4}">
      <dgm:prSet/>
      <dgm:spPr/>
      <dgm:t>
        <a:bodyPr/>
        <a:lstStyle/>
        <a:p>
          <a:endParaRPr lang="zh-TW" altLang="en-US"/>
        </a:p>
      </dgm:t>
    </dgm:pt>
    <dgm:pt modelId="{CE5B6D29-CE33-4F2D-B6AB-7FFF6E117069}">
      <dgm:prSet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以合宜的方式抒解情緒</a:t>
          </a:r>
        </a:p>
      </dgm:t>
    </dgm:pt>
    <dgm:pt modelId="{43CE63AC-6DF0-4798-8BC6-1EA9A933939E}" type="parTrans" cxnId="{A8A84CEC-B4CF-4536-8AC3-F61C03664154}">
      <dgm:prSet/>
      <dgm:spPr/>
      <dgm:t>
        <a:bodyPr/>
        <a:lstStyle/>
        <a:p>
          <a:endParaRPr lang="zh-TW" altLang="en-US"/>
        </a:p>
      </dgm:t>
    </dgm:pt>
    <dgm:pt modelId="{24BAE401-8F88-40D8-994E-1A175556D086}" type="sibTrans" cxnId="{A8A84CEC-B4CF-4536-8AC3-F61C03664154}">
      <dgm:prSet/>
      <dgm:spPr/>
      <dgm:t>
        <a:bodyPr/>
        <a:lstStyle/>
        <a:p>
          <a:endParaRPr lang="zh-TW" altLang="en-US"/>
        </a:p>
      </dgm:t>
    </dgm:pt>
    <dgm:pt modelId="{41C8FB78-9969-494D-A548-A1A2883A70D4}" type="pres">
      <dgm:prSet presAssocID="{F555D58B-415A-4FD7-A13E-E8518EE2DEF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998D5D7F-AC37-4B19-8105-DB92A11550B1}" type="pres">
      <dgm:prSet presAssocID="{8AD288DB-FFF8-4E89-8C8C-DCA13E2AE209}" presName="parenttextcomposite" presStyleCnt="0"/>
      <dgm:spPr/>
    </dgm:pt>
    <dgm:pt modelId="{AAE96C8A-715A-4B2C-8C78-5186283C33B3}" type="pres">
      <dgm:prSet presAssocID="{8AD288DB-FFF8-4E89-8C8C-DCA13E2AE209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BE4E4B-A615-4FCB-9EF3-F6BE7BEADB2B}" type="pres">
      <dgm:prSet presAssocID="{8AD288DB-FFF8-4E89-8C8C-DCA13E2AE209}" presName="parallelogramComposite" presStyleCnt="0"/>
      <dgm:spPr/>
    </dgm:pt>
    <dgm:pt modelId="{EC0197C0-2CE7-4255-BDC1-5124AED17781}" type="pres">
      <dgm:prSet presAssocID="{8AD288DB-FFF8-4E89-8C8C-DCA13E2AE209}" presName="parallelogram1" presStyleLbl="alignNode1" presStyleIdx="0" presStyleCnt="42"/>
      <dgm:spPr/>
    </dgm:pt>
    <dgm:pt modelId="{B8BFB441-1E67-4A2D-ADF8-C4F8FFAA2786}" type="pres">
      <dgm:prSet presAssocID="{8AD288DB-FFF8-4E89-8C8C-DCA13E2AE209}" presName="parallelogram2" presStyleLbl="alignNode1" presStyleIdx="1" presStyleCnt="42"/>
      <dgm:spPr/>
    </dgm:pt>
    <dgm:pt modelId="{D072F28C-4590-4F13-A8BC-B7E7B97DE531}" type="pres">
      <dgm:prSet presAssocID="{8AD288DB-FFF8-4E89-8C8C-DCA13E2AE209}" presName="parallelogram3" presStyleLbl="alignNode1" presStyleIdx="2" presStyleCnt="42"/>
      <dgm:spPr/>
    </dgm:pt>
    <dgm:pt modelId="{8731FC54-508E-4D37-A3C7-B372FA1763EC}" type="pres">
      <dgm:prSet presAssocID="{8AD288DB-FFF8-4E89-8C8C-DCA13E2AE209}" presName="parallelogram4" presStyleLbl="alignNode1" presStyleIdx="3" presStyleCnt="42"/>
      <dgm:spPr/>
    </dgm:pt>
    <dgm:pt modelId="{48A19564-9CCD-4FC2-8CA0-C55F564BCE56}" type="pres">
      <dgm:prSet presAssocID="{8AD288DB-FFF8-4E89-8C8C-DCA13E2AE209}" presName="parallelogram5" presStyleLbl="alignNode1" presStyleIdx="4" presStyleCnt="42"/>
      <dgm:spPr/>
    </dgm:pt>
    <dgm:pt modelId="{5EB6686B-1A20-47E3-9AE2-D56B1BE97E8B}" type="pres">
      <dgm:prSet presAssocID="{8AD288DB-FFF8-4E89-8C8C-DCA13E2AE209}" presName="parallelogram6" presStyleLbl="alignNode1" presStyleIdx="5" presStyleCnt="42"/>
      <dgm:spPr/>
    </dgm:pt>
    <dgm:pt modelId="{A613F71B-C41F-4055-858F-571400CE1EFF}" type="pres">
      <dgm:prSet presAssocID="{8AD288DB-FFF8-4E89-8C8C-DCA13E2AE209}" presName="parallelogram7" presStyleLbl="alignNode1" presStyleIdx="6" presStyleCnt="42"/>
      <dgm:spPr/>
    </dgm:pt>
    <dgm:pt modelId="{8B86ED3E-B030-4024-B9F2-9604377D3405}" type="pres">
      <dgm:prSet presAssocID="{22022BF9-2C3F-4A6F-93A3-714D3DE8CA8B}" presName="sibTrans" presStyleCnt="0"/>
      <dgm:spPr/>
    </dgm:pt>
    <dgm:pt modelId="{B8E39D21-F4ED-4D25-BF78-3414E1A1D6B0}" type="pres">
      <dgm:prSet presAssocID="{E5B957DD-F73D-4715-B248-24311F1024AE}" presName="parenttextcomposite" presStyleCnt="0"/>
      <dgm:spPr/>
    </dgm:pt>
    <dgm:pt modelId="{188B61E6-F9FD-4770-9D80-2A3E0C67F804}" type="pres">
      <dgm:prSet presAssocID="{E5B957DD-F73D-4715-B248-24311F1024AE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0EB438-8B89-4728-8F68-ADAD24E716BD}" type="pres">
      <dgm:prSet presAssocID="{E5B957DD-F73D-4715-B248-24311F1024AE}" presName="parallelogramComposite" presStyleCnt="0"/>
      <dgm:spPr/>
    </dgm:pt>
    <dgm:pt modelId="{1AF6ED56-A8B5-472B-B497-568A6B16F9AF}" type="pres">
      <dgm:prSet presAssocID="{E5B957DD-F73D-4715-B248-24311F1024AE}" presName="parallelogram1" presStyleLbl="alignNode1" presStyleIdx="7" presStyleCnt="42"/>
      <dgm:spPr/>
    </dgm:pt>
    <dgm:pt modelId="{59C99740-D64C-4EC5-96A5-91DEF3354707}" type="pres">
      <dgm:prSet presAssocID="{E5B957DD-F73D-4715-B248-24311F1024AE}" presName="parallelogram2" presStyleLbl="alignNode1" presStyleIdx="8" presStyleCnt="42"/>
      <dgm:spPr/>
    </dgm:pt>
    <dgm:pt modelId="{1E6FDDEE-B1F4-4718-ADB9-D6AD3E97625D}" type="pres">
      <dgm:prSet presAssocID="{E5B957DD-F73D-4715-B248-24311F1024AE}" presName="parallelogram3" presStyleLbl="alignNode1" presStyleIdx="9" presStyleCnt="42"/>
      <dgm:spPr/>
    </dgm:pt>
    <dgm:pt modelId="{08C4DB10-7829-4A24-94FB-C88252C8C338}" type="pres">
      <dgm:prSet presAssocID="{E5B957DD-F73D-4715-B248-24311F1024AE}" presName="parallelogram4" presStyleLbl="alignNode1" presStyleIdx="10" presStyleCnt="42"/>
      <dgm:spPr/>
    </dgm:pt>
    <dgm:pt modelId="{866DDEAE-47D2-4A96-A8A1-5B2A6137D202}" type="pres">
      <dgm:prSet presAssocID="{E5B957DD-F73D-4715-B248-24311F1024AE}" presName="parallelogram5" presStyleLbl="alignNode1" presStyleIdx="11" presStyleCnt="42"/>
      <dgm:spPr/>
    </dgm:pt>
    <dgm:pt modelId="{A8E565A9-EF89-4FEA-951C-B5D8B55B62AA}" type="pres">
      <dgm:prSet presAssocID="{E5B957DD-F73D-4715-B248-24311F1024AE}" presName="parallelogram6" presStyleLbl="alignNode1" presStyleIdx="12" presStyleCnt="42"/>
      <dgm:spPr/>
    </dgm:pt>
    <dgm:pt modelId="{5AECF814-C0C6-4AE7-B9C4-6B341C45B68B}" type="pres">
      <dgm:prSet presAssocID="{E5B957DD-F73D-4715-B248-24311F1024AE}" presName="parallelogram7" presStyleLbl="alignNode1" presStyleIdx="13" presStyleCnt="42"/>
      <dgm:spPr/>
    </dgm:pt>
    <dgm:pt modelId="{A5197A2F-280F-4F1E-B575-74E41C850A2E}" type="pres">
      <dgm:prSet presAssocID="{BB368608-EA5C-4BA0-991F-1AF31E1620BC}" presName="sibTrans" presStyleCnt="0"/>
      <dgm:spPr/>
    </dgm:pt>
    <dgm:pt modelId="{F834FA47-EEB0-45D5-BEDD-13FCDB2C6057}" type="pres">
      <dgm:prSet presAssocID="{8AC4D1FF-9FF5-4C25-9E79-7AC412E5FCE2}" presName="parenttextcomposite" presStyleCnt="0"/>
      <dgm:spPr/>
    </dgm:pt>
    <dgm:pt modelId="{BE8B22FC-417F-4D2F-9C05-816C35783E1C}" type="pres">
      <dgm:prSet presAssocID="{8AC4D1FF-9FF5-4C25-9E79-7AC412E5FCE2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7D4943-B703-4CFC-BE13-9D1808F5DF6E}" type="pres">
      <dgm:prSet presAssocID="{8AC4D1FF-9FF5-4C25-9E79-7AC412E5FCE2}" presName="parallelogramComposite" presStyleCnt="0"/>
      <dgm:spPr/>
    </dgm:pt>
    <dgm:pt modelId="{2CB76AD6-774F-4F7D-9049-4A33FC7ADFDE}" type="pres">
      <dgm:prSet presAssocID="{8AC4D1FF-9FF5-4C25-9E79-7AC412E5FCE2}" presName="parallelogram1" presStyleLbl="alignNode1" presStyleIdx="14" presStyleCnt="42"/>
      <dgm:spPr/>
    </dgm:pt>
    <dgm:pt modelId="{B5B3C7D6-F2BC-4CFC-82DC-491A68DA2B54}" type="pres">
      <dgm:prSet presAssocID="{8AC4D1FF-9FF5-4C25-9E79-7AC412E5FCE2}" presName="parallelogram2" presStyleLbl="alignNode1" presStyleIdx="15" presStyleCnt="42"/>
      <dgm:spPr/>
    </dgm:pt>
    <dgm:pt modelId="{BBB70FFE-40C5-491D-ABA0-2709879596A1}" type="pres">
      <dgm:prSet presAssocID="{8AC4D1FF-9FF5-4C25-9E79-7AC412E5FCE2}" presName="parallelogram3" presStyleLbl="alignNode1" presStyleIdx="16" presStyleCnt="42"/>
      <dgm:spPr/>
    </dgm:pt>
    <dgm:pt modelId="{27A85A49-A4F9-4427-AB69-5342888517FA}" type="pres">
      <dgm:prSet presAssocID="{8AC4D1FF-9FF5-4C25-9E79-7AC412E5FCE2}" presName="parallelogram4" presStyleLbl="alignNode1" presStyleIdx="17" presStyleCnt="42"/>
      <dgm:spPr/>
    </dgm:pt>
    <dgm:pt modelId="{44D680C8-E7EB-4564-8534-2C0632462D31}" type="pres">
      <dgm:prSet presAssocID="{8AC4D1FF-9FF5-4C25-9E79-7AC412E5FCE2}" presName="parallelogram5" presStyleLbl="alignNode1" presStyleIdx="18" presStyleCnt="42"/>
      <dgm:spPr/>
    </dgm:pt>
    <dgm:pt modelId="{4E08B94C-CEB6-4BCF-8066-9156709B14B4}" type="pres">
      <dgm:prSet presAssocID="{8AC4D1FF-9FF5-4C25-9E79-7AC412E5FCE2}" presName="parallelogram6" presStyleLbl="alignNode1" presStyleIdx="19" presStyleCnt="42"/>
      <dgm:spPr/>
    </dgm:pt>
    <dgm:pt modelId="{5DA85876-F52F-44D6-BADC-8EC386D4400D}" type="pres">
      <dgm:prSet presAssocID="{8AC4D1FF-9FF5-4C25-9E79-7AC412E5FCE2}" presName="parallelogram7" presStyleLbl="alignNode1" presStyleIdx="20" presStyleCnt="42"/>
      <dgm:spPr/>
    </dgm:pt>
    <dgm:pt modelId="{10BD1771-0473-41E4-9C91-D720266C35B7}" type="pres">
      <dgm:prSet presAssocID="{4EC6FD22-9908-457E-B1DC-C02ACE2FE153}" presName="sibTrans" presStyleCnt="0"/>
      <dgm:spPr/>
    </dgm:pt>
    <dgm:pt modelId="{C5336482-D8DE-4637-BB73-4EC8DEB47746}" type="pres">
      <dgm:prSet presAssocID="{6B51268A-E9E0-4B53-82DF-66443DA841CE}" presName="parenttextcomposite" presStyleCnt="0"/>
      <dgm:spPr/>
    </dgm:pt>
    <dgm:pt modelId="{7C9041D9-276C-4C5D-B5D7-2540E2D70C5A}" type="pres">
      <dgm:prSet presAssocID="{6B51268A-E9E0-4B53-82DF-66443DA841CE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BF3E5E-EF33-4821-8950-52E49C0B8E9E}" type="pres">
      <dgm:prSet presAssocID="{6B51268A-E9E0-4B53-82DF-66443DA841CE}" presName="parallelogramComposite" presStyleCnt="0"/>
      <dgm:spPr/>
    </dgm:pt>
    <dgm:pt modelId="{4031C07A-B758-4099-B833-9B8E3EEA2891}" type="pres">
      <dgm:prSet presAssocID="{6B51268A-E9E0-4B53-82DF-66443DA841CE}" presName="parallelogram1" presStyleLbl="alignNode1" presStyleIdx="21" presStyleCnt="42"/>
      <dgm:spPr/>
    </dgm:pt>
    <dgm:pt modelId="{8CC892EC-4BF7-40D0-B498-9FB0566DAC61}" type="pres">
      <dgm:prSet presAssocID="{6B51268A-E9E0-4B53-82DF-66443DA841CE}" presName="parallelogram2" presStyleLbl="alignNode1" presStyleIdx="22" presStyleCnt="42"/>
      <dgm:spPr/>
    </dgm:pt>
    <dgm:pt modelId="{5466D1E5-B71A-4F23-86A9-64774CE0E60E}" type="pres">
      <dgm:prSet presAssocID="{6B51268A-E9E0-4B53-82DF-66443DA841CE}" presName="parallelogram3" presStyleLbl="alignNode1" presStyleIdx="23" presStyleCnt="42"/>
      <dgm:spPr/>
    </dgm:pt>
    <dgm:pt modelId="{C523DCC6-764D-4434-8055-9876B81C6241}" type="pres">
      <dgm:prSet presAssocID="{6B51268A-E9E0-4B53-82DF-66443DA841CE}" presName="parallelogram4" presStyleLbl="alignNode1" presStyleIdx="24" presStyleCnt="42"/>
      <dgm:spPr/>
    </dgm:pt>
    <dgm:pt modelId="{BD9F9B03-3701-47E1-826C-9E64D7AC1B2A}" type="pres">
      <dgm:prSet presAssocID="{6B51268A-E9E0-4B53-82DF-66443DA841CE}" presName="parallelogram5" presStyleLbl="alignNode1" presStyleIdx="25" presStyleCnt="42"/>
      <dgm:spPr/>
    </dgm:pt>
    <dgm:pt modelId="{88954B96-6C91-45B2-9A5F-529B5CA99265}" type="pres">
      <dgm:prSet presAssocID="{6B51268A-E9E0-4B53-82DF-66443DA841CE}" presName="parallelogram6" presStyleLbl="alignNode1" presStyleIdx="26" presStyleCnt="42"/>
      <dgm:spPr/>
    </dgm:pt>
    <dgm:pt modelId="{AF6C359F-1D6D-4620-9FC4-27BF4F84D61C}" type="pres">
      <dgm:prSet presAssocID="{6B51268A-E9E0-4B53-82DF-66443DA841CE}" presName="parallelogram7" presStyleLbl="alignNode1" presStyleIdx="27" presStyleCnt="42"/>
      <dgm:spPr/>
    </dgm:pt>
    <dgm:pt modelId="{E0603F27-DD68-452D-824F-F2B0428BD04C}" type="pres">
      <dgm:prSet presAssocID="{E09D728D-090C-4C5B-9439-22876C4922E4}" presName="sibTrans" presStyleCnt="0"/>
      <dgm:spPr/>
    </dgm:pt>
    <dgm:pt modelId="{717A9ADD-B683-45E2-BBA9-D58E755D1BEE}" type="pres">
      <dgm:prSet presAssocID="{6BBEE942-D9AE-40D2-8055-EF2630E36767}" presName="parenttextcomposite" presStyleCnt="0"/>
      <dgm:spPr/>
    </dgm:pt>
    <dgm:pt modelId="{4C49665C-EE57-4F0D-8D21-66111BF4B99E}" type="pres">
      <dgm:prSet presAssocID="{6BBEE942-D9AE-40D2-8055-EF2630E36767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715300-A23F-49B5-9920-7E5494A32EA2}" type="pres">
      <dgm:prSet presAssocID="{6BBEE942-D9AE-40D2-8055-EF2630E36767}" presName="parallelogramComposite" presStyleCnt="0"/>
      <dgm:spPr/>
    </dgm:pt>
    <dgm:pt modelId="{649A0484-2292-431D-93D1-2FF5E6234B1F}" type="pres">
      <dgm:prSet presAssocID="{6BBEE942-D9AE-40D2-8055-EF2630E36767}" presName="parallelogram1" presStyleLbl="alignNode1" presStyleIdx="28" presStyleCnt="42"/>
      <dgm:spPr/>
    </dgm:pt>
    <dgm:pt modelId="{A00F1A08-28D4-4DCF-9619-DC1CE18864A4}" type="pres">
      <dgm:prSet presAssocID="{6BBEE942-D9AE-40D2-8055-EF2630E36767}" presName="parallelogram2" presStyleLbl="alignNode1" presStyleIdx="29" presStyleCnt="42"/>
      <dgm:spPr/>
    </dgm:pt>
    <dgm:pt modelId="{8BEAF033-7666-40D2-87F0-0BFCE497A41C}" type="pres">
      <dgm:prSet presAssocID="{6BBEE942-D9AE-40D2-8055-EF2630E36767}" presName="parallelogram3" presStyleLbl="alignNode1" presStyleIdx="30" presStyleCnt="42"/>
      <dgm:spPr/>
    </dgm:pt>
    <dgm:pt modelId="{02A28589-5681-44AF-B9B3-FF1465C142F0}" type="pres">
      <dgm:prSet presAssocID="{6BBEE942-D9AE-40D2-8055-EF2630E36767}" presName="parallelogram4" presStyleLbl="alignNode1" presStyleIdx="31" presStyleCnt="42"/>
      <dgm:spPr/>
    </dgm:pt>
    <dgm:pt modelId="{BE92EB5D-DFBE-4179-BA80-440E61D4A9E8}" type="pres">
      <dgm:prSet presAssocID="{6BBEE942-D9AE-40D2-8055-EF2630E36767}" presName="parallelogram5" presStyleLbl="alignNode1" presStyleIdx="32" presStyleCnt="42"/>
      <dgm:spPr/>
    </dgm:pt>
    <dgm:pt modelId="{B3DBFADB-9BEA-4B68-8E6D-D1A47AE81106}" type="pres">
      <dgm:prSet presAssocID="{6BBEE942-D9AE-40D2-8055-EF2630E36767}" presName="parallelogram6" presStyleLbl="alignNode1" presStyleIdx="33" presStyleCnt="42"/>
      <dgm:spPr/>
    </dgm:pt>
    <dgm:pt modelId="{4370C7B0-B872-4762-9C9D-D916984C5F93}" type="pres">
      <dgm:prSet presAssocID="{6BBEE942-D9AE-40D2-8055-EF2630E36767}" presName="parallelogram7" presStyleLbl="alignNode1" presStyleIdx="34" presStyleCnt="42"/>
      <dgm:spPr/>
    </dgm:pt>
    <dgm:pt modelId="{8EFC9F84-10C9-4243-A567-FD3BD28E8CF9}" type="pres">
      <dgm:prSet presAssocID="{17F87209-DD7F-4B32-B8E2-AB402FD262AC}" presName="sibTrans" presStyleCnt="0"/>
      <dgm:spPr/>
    </dgm:pt>
    <dgm:pt modelId="{1FF959A3-B3F2-47EA-8145-C7456D056514}" type="pres">
      <dgm:prSet presAssocID="{CE5B6D29-CE33-4F2D-B6AB-7FFF6E117069}" presName="parenttextcomposite" presStyleCnt="0"/>
      <dgm:spPr/>
    </dgm:pt>
    <dgm:pt modelId="{B4606527-5587-4EA9-AB46-E6BAED64DADA}" type="pres">
      <dgm:prSet presAssocID="{CE5B6D29-CE33-4F2D-B6AB-7FFF6E117069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899256-308E-41B2-B745-B27C50A4BE5F}" type="pres">
      <dgm:prSet presAssocID="{CE5B6D29-CE33-4F2D-B6AB-7FFF6E117069}" presName="parallelogramComposite" presStyleCnt="0"/>
      <dgm:spPr/>
    </dgm:pt>
    <dgm:pt modelId="{844F927B-FA8F-470F-9A5E-EF67EECA69D7}" type="pres">
      <dgm:prSet presAssocID="{CE5B6D29-CE33-4F2D-B6AB-7FFF6E117069}" presName="parallelogram1" presStyleLbl="alignNode1" presStyleIdx="35" presStyleCnt="42"/>
      <dgm:spPr/>
    </dgm:pt>
    <dgm:pt modelId="{0C64D4AD-11C2-4246-A9D4-DCF7F71E80D7}" type="pres">
      <dgm:prSet presAssocID="{CE5B6D29-CE33-4F2D-B6AB-7FFF6E117069}" presName="parallelogram2" presStyleLbl="alignNode1" presStyleIdx="36" presStyleCnt="42"/>
      <dgm:spPr/>
    </dgm:pt>
    <dgm:pt modelId="{361F30B5-A7EF-4393-8F31-F46A606D34A4}" type="pres">
      <dgm:prSet presAssocID="{CE5B6D29-CE33-4F2D-B6AB-7FFF6E117069}" presName="parallelogram3" presStyleLbl="alignNode1" presStyleIdx="37" presStyleCnt="42"/>
      <dgm:spPr/>
    </dgm:pt>
    <dgm:pt modelId="{FA701745-A888-47B4-9AC7-C96E0BC37E2C}" type="pres">
      <dgm:prSet presAssocID="{CE5B6D29-CE33-4F2D-B6AB-7FFF6E117069}" presName="parallelogram4" presStyleLbl="alignNode1" presStyleIdx="38" presStyleCnt="42"/>
      <dgm:spPr/>
    </dgm:pt>
    <dgm:pt modelId="{E868003C-0D6B-475B-8483-FFABD2740CE9}" type="pres">
      <dgm:prSet presAssocID="{CE5B6D29-CE33-4F2D-B6AB-7FFF6E117069}" presName="parallelogram5" presStyleLbl="alignNode1" presStyleIdx="39" presStyleCnt="42"/>
      <dgm:spPr/>
    </dgm:pt>
    <dgm:pt modelId="{2AAE496E-A174-419C-AE47-FCC1D5335E36}" type="pres">
      <dgm:prSet presAssocID="{CE5B6D29-CE33-4F2D-B6AB-7FFF6E117069}" presName="parallelogram6" presStyleLbl="alignNode1" presStyleIdx="40" presStyleCnt="42"/>
      <dgm:spPr/>
    </dgm:pt>
    <dgm:pt modelId="{79F1E19C-C92F-4C03-BDE7-2055B9ABCB28}" type="pres">
      <dgm:prSet presAssocID="{CE5B6D29-CE33-4F2D-B6AB-7FFF6E117069}" presName="parallelogram7" presStyleLbl="alignNode1" presStyleIdx="41" presStyleCnt="42"/>
      <dgm:spPr/>
    </dgm:pt>
  </dgm:ptLst>
  <dgm:cxnLst>
    <dgm:cxn modelId="{79AB16A9-5B34-4C6F-814C-D7E369A4C5F7}" type="presOf" srcId="{8AC4D1FF-9FF5-4C25-9E79-7AC412E5FCE2}" destId="{BE8B22FC-417F-4D2F-9C05-816C35783E1C}" srcOrd="0" destOrd="0" presId="urn:microsoft.com/office/officeart/2008/layout/VerticalAccentList"/>
    <dgm:cxn modelId="{933113FF-20C9-438F-ACD3-775D0B937CC4}" srcId="{F555D58B-415A-4FD7-A13E-E8518EE2DEF0}" destId="{6BBEE942-D9AE-40D2-8055-EF2630E36767}" srcOrd="4" destOrd="0" parTransId="{B8B5A2A7-AB8A-468E-859C-9637C9B67040}" sibTransId="{17F87209-DD7F-4B32-B8E2-AB402FD262AC}"/>
    <dgm:cxn modelId="{26B5985D-61B4-4E49-9B67-27303C5DCA5D}" type="presOf" srcId="{6BBEE942-D9AE-40D2-8055-EF2630E36767}" destId="{4C49665C-EE57-4F0D-8D21-66111BF4B99E}" srcOrd="0" destOrd="0" presId="urn:microsoft.com/office/officeart/2008/layout/VerticalAccentList"/>
    <dgm:cxn modelId="{4D9D8724-10D9-4F1B-A158-C6DFF386F30F}" srcId="{F555D58B-415A-4FD7-A13E-E8518EE2DEF0}" destId="{8AD288DB-FFF8-4E89-8C8C-DCA13E2AE209}" srcOrd="0" destOrd="0" parTransId="{38DE3507-439D-4846-BD41-8BF4573AF66C}" sibTransId="{22022BF9-2C3F-4A6F-93A3-714D3DE8CA8B}"/>
    <dgm:cxn modelId="{02FA4CE9-E1AC-46CF-BC85-0A8C902E351B}" srcId="{F555D58B-415A-4FD7-A13E-E8518EE2DEF0}" destId="{6B51268A-E9E0-4B53-82DF-66443DA841CE}" srcOrd="3" destOrd="0" parTransId="{03F47CAF-3D8C-41E7-AA45-585D35DEB549}" sibTransId="{E09D728D-090C-4C5B-9439-22876C4922E4}"/>
    <dgm:cxn modelId="{30D48093-E0D8-4671-B56F-64320F1EFB51}" srcId="{F555D58B-415A-4FD7-A13E-E8518EE2DEF0}" destId="{E5B957DD-F73D-4715-B248-24311F1024AE}" srcOrd="1" destOrd="0" parTransId="{845AF207-4CAD-41E2-BB56-D4351AA456A3}" sibTransId="{BB368608-EA5C-4BA0-991F-1AF31E1620BC}"/>
    <dgm:cxn modelId="{B3B6D125-D2BD-4368-B7BC-81EE4A823F65}" type="presOf" srcId="{E5B957DD-F73D-4715-B248-24311F1024AE}" destId="{188B61E6-F9FD-4770-9D80-2A3E0C67F804}" srcOrd="0" destOrd="0" presId="urn:microsoft.com/office/officeart/2008/layout/VerticalAccentList"/>
    <dgm:cxn modelId="{C12B3CAE-EDE6-4E55-8FB0-7053C07CE2A8}" type="presOf" srcId="{6B51268A-E9E0-4B53-82DF-66443DA841CE}" destId="{7C9041D9-276C-4C5D-B5D7-2540E2D70C5A}" srcOrd="0" destOrd="0" presId="urn:microsoft.com/office/officeart/2008/layout/VerticalAccentList"/>
    <dgm:cxn modelId="{3947AE15-F597-424F-BBB6-E7074632CA08}" type="presOf" srcId="{F555D58B-415A-4FD7-A13E-E8518EE2DEF0}" destId="{41C8FB78-9969-494D-A548-A1A2883A70D4}" srcOrd="0" destOrd="0" presId="urn:microsoft.com/office/officeart/2008/layout/VerticalAccentList"/>
    <dgm:cxn modelId="{8283B095-F0FD-4CD6-9390-27AE47ED8971}" type="presOf" srcId="{CE5B6D29-CE33-4F2D-B6AB-7FFF6E117069}" destId="{B4606527-5587-4EA9-AB46-E6BAED64DADA}" srcOrd="0" destOrd="0" presId="urn:microsoft.com/office/officeart/2008/layout/VerticalAccentList"/>
    <dgm:cxn modelId="{340D651C-1A78-4E1A-B728-92CFA5ADA406}" type="presOf" srcId="{8AD288DB-FFF8-4E89-8C8C-DCA13E2AE209}" destId="{AAE96C8A-715A-4B2C-8C78-5186283C33B3}" srcOrd="0" destOrd="0" presId="urn:microsoft.com/office/officeart/2008/layout/VerticalAccentList"/>
    <dgm:cxn modelId="{423B2AFB-8E83-4677-B4F3-D0EC2546C243}" srcId="{F555D58B-415A-4FD7-A13E-E8518EE2DEF0}" destId="{8AC4D1FF-9FF5-4C25-9E79-7AC412E5FCE2}" srcOrd="2" destOrd="0" parTransId="{5878825F-7815-4EC8-9ECD-B1E354EFE798}" sibTransId="{4EC6FD22-9908-457E-B1DC-C02ACE2FE153}"/>
    <dgm:cxn modelId="{A8A84CEC-B4CF-4536-8AC3-F61C03664154}" srcId="{F555D58B-415A-4FD7-A13E-E8518EE2DEF0}" destId="{CE5B6D29-CE33-4F2D-B6AB-7FFF6E117069}" srcOrd="5" destOrd="0" parTransId="{43CE63AC-6DF0-4798-8BC6-1EA9A933939E}" sibTransId="{24BAE401-8F88-40D8-994E-1A175556D086}"/>
    <dgm:cxn modelId="{A9524D59-98C5-451D-830A-E6CAD59A8D92}" type="presParOf" srcId="{41C8FB78-9969-494D-A548-A1A2883A70D4}" destId="{998D5D7F-AC37-4B19-8105-DB92A11550B1}" srcOrd="0" destOrd="0" presId="urn:microsoft.com/office/officeart/2008/layout/VerticalAccentList"/>
    <dgm:cxn modelId="{F938EB79-FB49-497C-B363-378B685345B9}" type="presParOf" srcId="{998D5D7F-AC37-4B19-8105-DB92A11550B1}" destId="{AAE96C8A-715A-4B2C-8C78-5186283C33B3}" srcOrd="0" destOrd="0" presId="urn:microsoft.com/office/officeart/2008/layout/VerticalAccentList"/>
    <dgm:cxn modelId="{BF746CBB-4090-443F-98BF-6E0A5474504B}" type="presParOf" srcId="{41C8FB78-9969-494D-A548-A1A2883A70D4}" destId="{9FBE4E4B-A615-4FCB-9EF3-F6BE7BEADB2B}" srcOrd="1" destOrd="0" presId="urn:microsoft.com/office/officeart/2008/layout/VerticalAccentList"/>
    <dgm:cxn modelId="{EE4B0D63-1F00-480B-B1A3-4DE7EFD3A26D}" type="presParOf" srcId="{9FBE4E4B-A615-4FCB-9EF3-F6BE7BEADB2B}" destId="{EC0197C0-2CE7-4255-BDC1-5124AED17781}" srcOrd="0" destOrd="0" presId="urn:microsoft.com/office/officeart/2008/layout/VerticalAccentList"/>
    <dgm:cxn modelId="{88CC3B70-F0EA-4A8A-A220-F7E096E21C02}" type="presParOf" srcId="{9FBE4E4B-A615-4FCB-9EF3-F6BE7BEADB2B}" destId="{B8BFB441-1E67-4A2D-ADF8-C4F8FFAA2786}" srcOrd="1" destOrd="0" presId="urn:microsoft.com/office/officeart/2008/layout/VerticalAccentList"/>
    <dgm:cxn modelId="{0C6555F5-1926-4ACF-84C6-248E847E9A9C}" type="presParOf" srcId="{9FBE4E4B-A615-4FCB-9EF3-F6BE7BEADB2B}" destId="{D072F28C-4590-4F13-A8BC-B7E7B97DE531}" srcOrd="2" destOrd="0" presId="urn:microsoft.com/office/officeart/2008/layout/VerticalAccentList"/>
    <dgm:cxn modelId="{785A939C-7D6F-427C-9260-F0E1448ED5B4}" type="presParOf" srcId="{9FBE4E4B-A615-4FCB-9EF3-F6BE7BEADB2B}" destId="{8731FC54-508E-4D37-A3C7-B372FA1763EC}" srcOrd="3" destOrd="0" presId="urn:microsoft.com/office/officeart/2008/layout/VerticalAccentList"/>
    <dgm:cxn modelId="{90DA0D17-5333-4E37-A4E1-598171174547}" type="presParOf" srcId="{9FBE4E4B-A615-4FCB-9EF3-F6BE7BEADB2B}" destId="{48A19564-9CCD-4FC2-8CA0-C55F564BCE56}" srcOrd="4" destOrd="0" presId="urn:microsoft.com/office/officeart/2008/layout/VerticalAccentList"/>
    <dgm:cxn modelId="{D3865A85-5A6B-4051-A3E2-9691BC55C318}" type="presParOf" srcId="{9FBE4E4B-A615-4FCB-9EF3-F6BE7BEADB2B}" destId="{5EB6686B-1A20-47E3-9AE2-D56B1BE97E8B}" srcOrd="5" destOrd="0" presId="urn:microsoft.com/office/officeart/2008/layout/VerticalAccentList"/>
    <dgm:cxn modelId="{06AA1B6D-FABC-4325-9E03-72410957529C}" type="presParOf" srcId="{9FBE4E4B-A615-4FCB-9EF3-F6BE7BEADB2B}" destId="{A613F71B-C41F-4055-858F-571400CE1EFF}" srcOrd="6" destOrd="0" presId="urn:microsoft.com/office/officeart/2008/layout/VerticalAccentList"/>
    <dgm:cxn modelId="{B7941AFE-D0A9-4C77-B38E-698D2E4C2BFF}" type="presParOf" srcId="{41C8FB78-9969-494D-A548-A1A2883A70D4}" destId="{8B86ED3E-B030-4024-B9F2-9604377D3405}" srcOrd="2" destOrd="0" presId="urn:microsoft.com/office/officeart/2008/layout/VerticalAccentList"/>
    <dgm:cxn modelId="{0793EE98-9A1B-4F3E-8166-5D1C23D1D70F}" type="presParOf" srcId="{41C8FB78-9969-494D-A548-A1A2883A70D4}" destId="{B8E39D21-F4ED-4D25-BF78-3414E1A1D6B0}" srcOrd="3" destOrd="0" presId="urn:microsoft.com/office/officeart/2008/layout/VerticalAccentList"/>
    <dgm:cxn modelId="{58D315E3-AFD6-42E3-B150-3208FAFFB095}" type="presParOf" srcId="{B8E39D21-F4ED-4D25-BF78-3414E1A1D6B0}" destId="{188B61E6-F9FD-4770-9D80-2A3E0C67F804}" srcOrd="0" destOrd="0" presId="urn:microsoft.com/office/officeart/2008/layout/VerticalAccentList"/>
    <dgm:cxn modelId="{7E1F8B24-9969-43E3-90FB-DABFA7EF5524}" type="presParOf" srcId="{41C8FB78-9969-494D-A548-A1A2883A70D4}" destId="{830EB438-8B89-4728-8F68-ADAD24E716BD}" srcOrd="4" destOrd="0" presId="urn:microsoft.com/office/officeart/2008/layout/VerticalAccentList"/>
    <dgm:cxn modelId="{A74BEB46-B7CA-48BA-9EC7-17F624A0D40A}" type="presParOf" srcId="{830EB438-8B89-4728-8F68-ADAD24E716BD}" destId="{1AF6ED56-A8B5-472B-B497-568A6B16F9AF}" srcOrd="0" destOrd="0" presId="urn:microsoft.com/office/officeart/2008/layout/VerticalAccentList"/>
    <dgm:cxn modelId="{E27D88F3-B85E-4A77-8C02-DEB2100A8C96}" type="presParOf" srcId="{830EB438-8B89-4728-8F68-ADAD24E716BD}" destId="{59C99740-D64C-4EC5-96A5-91DEF3354707}" srcOrd="1" destOrd="0" presId="urn:microsoft.com/office/officeart/2008/layout/VerticalAccentList"/>
    <dgm:cxn modelId="{2FBA7871-F620-4C30-90AE-B67371C61C3E}" type="presParOf" srcId="{830EB438-8B89-4728-8F68-ADAD24E716BD}" destId="{1E6FDDEE-B1F4-4718-ADB9-D6AD3E97625D}" srcOrd="2" destOrd="0" presId="urn:microsoft.com/office/officeart/2008/layout/VerticalAccentList"/>
    <dgm:cxn modelId="{2B371D60-A34C-486B-BBCA-00A01678DA50}" type="presParOf" srcId="{830EB438-8B89-4728-8F68-ADAD24E716BD}" destId="{08C4DB10-7829-4A24-94FB-C88252C8C338}" srcOrd="3" destOrd="0" presId="urn:microsoft.com/office/officeart/2008/layout/VerticalAccentList"/>
    <dgm:cxn modelId="{C492770F-4C76-423E-9631-E382651EA8EC}" type="presParOf" srcId="{830EB438-8B89-4728-8F68-ADAD24E716BD}" destId="{866DDEAE-47D2-4A96-A8A1-5B2A6137D202}" srcOrd="4" destOrd="0" presId="urn:microsoft.com/office/officeart/2008/layout/VerticalAccentList"/>
    <dgm:cxn modelId="{2750536B-64D1-4565-851D-730EF9BD8A1F}" type="presParOf" srcId="{830EB438-8B89-4728-8F68-ADAD24E716BD}" destId="{A8E565A9-EF89-4FEA-951C-B5D8B55B62AA}" srcOrd="5" destOrd="0" presId="urn:microsoft.com/office/officeart/2008/layout/VerticalAccentList"/>
    <dgm:cxn modelId="{1FACDAD8-9CF3-41B3-8895-4713CDAB57F6}" type="presParOf" srcId="{830EB438-8B89-4728-8F68-ADAD24E716BD}" destId="{5AECF814-C0C6-4AE7-B9C4-6B341C45B68B}" srcOrd="6" destOrd="0" presId="urn:microsoft.com/office/officeart/2008/layout/VerticalAccentList"/>
    <dgm:cxn modelId="{4CFD848D-7DCA-4AFA-861A-35B16EBBBC27}" type="presParOf" srcId="{41C8FB78-9969-494D-A548-A1A2883A70D4}" destId="{A5197A2F-280F-4F1E-B575-74E41C850A2E}" srcOrd="5" destOrd="0" presId="urn:microsoft.com/office/officeart/2008/layout/VerticalAccentList"/>
    <dgm:cxn modelId="{CFD31D35-9C51-44C3-AA1C-2A4F67D32874}" type="presParOf" srcId="{41C8FB78-9969-494D-A548-A1A2883A70D4}" destId="{F834FA47-EEB0-45D5-BEDD-13FCDB2C6057}" srcOrd="6" destOrd="0" presId="urn:microsoft.com/office/officeart/2008/layout/VerticalAccentList"/>
    <dgm:cxn modelId="{BD9D5D6C-B7D9-4DD1-99FC-315A9FA4C703}" type="presParOf" srcId="{F834FA47-EEB0-45D5-BEDD-13FCDB2C6057}" destId="{BE8B22FC-417F-4D2F-9C05-816C35783E1C}" srcOrd="0" destOrd="0" presId="urn:microsoft.com/office/officeart/2008/layout/VerticalAccentList"/>
    <dgm:cxn modelId="{E5424FD2-68F6-4E07-80E0-C5D42CFC4D8D}" type="presParOf" srcId="{41C8FB78-9969-494D-A548-A1A2883A70D4}" destId="{237D4943-B703-4CFC-BE13-9D1808F5DF6E}" srcOrd="7" destOrd="0" presId="urn:microsoft.com/office/officeart/2008/layout/VerticalAccentList"/>
    <dgm:cxn modelId="{65530D9D-E43E-407A-B27E-BDEFF64C8B82}" type="presParOf" srcId="{237D4943-B703-4CFC-BE13-9D1808F5DF6E}" destId="{2CB76AD6-774F-4F7D-9049-4A33FC7ADFDE}" srcOrd="0" destOrd="0" presId="urn:microsoft.com/office/officeart/2008/layout/VerticalAccentList"/>
    <dgm:cxn modelId="{6B6C8C5C-14BE-4817-887C-B0C5807C601D}" type="presParOf" srcId="{237D4943-B703-4CFC-BE13-9D1808F5DF6E}" destId="{B5B3C7D6-F2BC-4CFC-82DC-491A68DA2B54}" srcOrd="1" destOrd="0" presId="urn:microsoft.com/office/officeart/2008/layout/VerticalAccentList"/>
    <dgm:cxn modelId="{1EE401B0-A005-472C-B940-ACF55A80D95D}" type="presParOf" srcId="{237D4943-B703-4CFC-BE13-9D1808F5DF6E}" destId="{BBB70FFE-40C5-491D-ABA0-2709879596A1}" srcOrd="2" destOrd="0" presId="urn:microsoft.com/office/officeart/2008/layout/VerticalAccentList"/>
    <dgm:cxn modelId="{3E5F7ADF-3DAE-44FE-BB80-03BC5C13BC7D}" type="presParOf" srcId="{237D4943-B703-4CFC-BE13-9D1808F5DF6E}" destId="{27A85A49-A4F9-4427-AB69-5342888517FA}" srcOrd="3" destOrd="0" presId="urn:microsoft.com/office/officeart/2008/layout/VerticalAccentList"/>
    <dgm:cxn modelId="{2D4DADDC-231D-47D1-9252-B710F68EB77B}" type="presParOf" srcId="{237D4943-B703-4CFC-BE13-9D1808F5DF6E}" destId="{44D680C8-E7EB-4564-8534-2C0632462D31}" srcOrd="4" destOrd="0" presId="urn:microsoft.com/office/officeart/2008/layout/VerticalAccentList"/>
    <dgm:cxn modelId="{164B1214-3637-4DC5-BB36-BC4E13A34D72}" type="presParOf" srcId="{237D4943-B703-4CFC-BE13-9D1808F5DF6E}" destId="{4E08B94C-CEB6-4BCF-8066-9156709B14B4}" srcOrd="5" destOrd="0" presId="urn:microsoft.com/office/officeart/2008/layout/VerticalAccentList"/>
    <dgm:cxn modelId="{A52201DE-2F1C-4679-901E-0F34CF70B02C}" type="presParOf" srcId="{237D4943-B703-4CFC-BE13-9D1808F5DF6E}" destId="{5DA85876-F52F-44D6-BADC-8EC386D4400D}" srcOrd="6" destOrd="0" presId="urn:microsoft.com/office/officeart/2008/layout/VerticalAccentList"/>
    <dgm:cxn modelId="{3E962B07-F4C8-46AE-BF0C-8B7EDB63E146}" type="presParOf" srcId="{41C8FB78-9969-494D-A548-A1A2883A70D4}" destId="{10BD1771-0473-41E4-9C91-D720266C35B7}" srcOrd="8" destOrd="0" presId="urn:microsoft.com/office/officeart/2008/layout/VerticalAccentList"/>
    <dgm:cxn modelId="{8D3142D8-EF41-4319-B0A9-E0A7158BD92C}" type="presParOf" srcId="{41C8FB78-9969-494D-A548-A1A2883A70D4}" destId="{C5336482-D8DE-4637-BB73-4EC8DEB47746}" srcOrd="9" destOrd="0" presId="urn:microsoft.com/office/officeart/2008/layout/VerticalAccentList"/>
    <dgm:cxn modelId="{B25F8AF0-0B57-4652-88BA-A9901564D0BE}" type="presParOf" srcId="{C5336482-D8DE-4637-BB73-4EC8DEB47746}" destId="{7C9041D9-276C-4C5D-B5D7-2540E2D70C5A}" srcOrd="0" destOrd="0" presId="urn:microsoft.com/office/officeart/2008/layout/VerticalAccentList"/>
    <dgm:cxn modelId="{8BFC9D3F-C58B-4D44-9FC4-00D4E50F079D}" type="presParOf" srcId="{41C8FB78-9969-494D-A548-A1A2883A70D4}" destId="{17BF3E5E-EF33-4821-8950-52E49C0B8E9E}" srcOrd="10" destOrd="0" presId="urn:microsoft.com/office/officeart/2008/layout/VerticalAccentList"/>
    <dgm:cxn modelId="{42F6374E-9D85-405E-9E01-88A9F2F8CD80}" type="presParOf" srcId="{17BF3E5E-EF33-4821-8950-52E49C0B8E9E}" destId="{4031C07A-B758-4099-B833-9B8E3EEA2891}" srcOrd="0" destOrd="0" presId="urn:microsoft.com/office/officeart/2008/layout/VerticalAccentList"/>
    <dgm:cxn modelId="{696FC449-32AA-4B00-A062-01091064764E}" type="presParOf" srcId="{17BF3E5E-EF33-4821-8950-52E49C0B8E9E}" destId="{8CC892EC-4BF7-40D0-B498-9FB0566DAC61}" srcOrd="1" destOrd="0" presId="urn:microsoft.com/office/officeart/2008/layout/VerticalAccentList"/>
    <dgm:cxn modelId="{813FE8F8-1125-4564-88B6-F907BA8223EC}" type="presParOf" srcId="{17BF3E5E-EF33-4821-8950-52E49C0B8E9E}" destId="{5466D1E5-B71A-4F23-86A9-64774CE0E60E}" srcOrd="2" destOrd="0" presId="urn:microsoft.com/office/officeart/2008/layout/VerticalAccentList"/>
    <dgm:cxn modelId="{0B90BFA7-40D4-4482-BE39-170D55FCF1F9}" type="presParOf" srcId="{17BF3E5E-EF33-4821-8950-52E49C0B8E9E}" destId="{C523DCC6-764D-4434-8055-9876B81C6241}" srcOrd="3" destOrd="0" presId="urn:microsoft.com/office/officeart/2008/layout/VerticalAccentList"/>
    <dgm:cxn modelId="{E86C97FA-CAE3-4EC9-BB8D-A599DC5EDFD4}" type="presParOf" srcId="{17BF3E5E-EF33-4821-8950-52E49C0B8E9E}" destId="{BD9F9B03-3701-47E1-826C-9E64D7AC1B2A}" srcOrd="4" destOrd="0" presId="urn:microsoft.com/office/officeart/2008/layout/VerticalAccentList"/>
    <dgm:cxn modelId="{21EC4E3C-A981-47B4-A2B2-EBC883B6CCB2}" type="presParOf" srcId="{17BF3E5E-EF33-4821-8950-52E49C0B8E9E}" destId="{88954B96-6C91-45B2-9A5F-529B5CA99265}" srcOrd="5" destOrd="0" presId="urn:microsoft.com/office/officeart/2008/layout/VerticalAccentList"/>
    <dgm:cxn modelId="{61892E78-CFA3-4448-83DC-397AA466D5C4}" type="presParOf" srcId="{17BF3E5E-EF33-4821-8950-52E49C0B8E9E}" destId="{AF6C359F-1D6D-4620-9FC4-27BF4F84D61C}" srcOrd="6" destOrd="0" presId="urn:microsoft.com/office/officeart/2008/layout/VerticalAccentList"/>
    <dgm:cxn modelId="{A09EA3BD-C3A3-4E16-B30B-76B57C88543D}" type="presParOf" srcId="{41C8FB78-9969-494D-A548-A1A2883A70D4}" destId="{E0603F27-DD68-452D-824F-F2B0428BD04C}" srcOrd="11" destOrd="0" presId="urn:microsoft.com/office/officeart/2008/layout/VerticalAccentList"/>
    <dgm:cxn modelId="{2150A673-E8D2-4FB5-BCBB-8A532DD62196}" type="presParOf" srcId="{41C8FB78-9969-494D-A548-A1A2883A70D4}" destId="{717A9ADD-B683-45E2-BBA9-D58E755D1BEE}" srcOrd="12" destOrd="0" presId="urn:microsoft.com/office/officeart/2008/layout/VerticalAccentList"/>
    <dgm:cxn modelId="{A49C1260-5929-4369-BE87-1BB71B14639D}" type="presParOf" srcId="{717A9ADD-B683-45E2-BBA9-D58E755D1BEE}" destId="{4C49665C-EE57-4F0D-8D21-66111BF4B99E}" srcOrd="0" destOrd="0" presId="urn:microsoft.com/office/officeart/2008/layout/VerticalAccentList"/>
    <dgm:cxn modelId="{ACCB1174-29F0-4D57-81CB-683CEB0F64A2}" type="presParOf" srcId="{41C8FB78-9969-494D-A548-A1A2883A70D4}" destId="{01715300-A23F-49B5-9920-7E5494A32EA2}" srcOrd="13" destOrd="0" presId="urn:microsoft.com/office/officeart/2008/layout/VerticalAccentList"/>
    <dgm:cxn modelId="{576943ED-6122-4142-A4F6-D4E80B1B3122}" type="presParOf" srcId="{01715300-A23F-49B5-9920-7E5494A32EA2}" destId="{649A0484-2292-431D-93D1-2FF5E6234B1F}" srcOrd="0" destOrd="0" presId="urn:microsoft.com/office/officeart/2008/layout/VerticalAccentList"/>
    <dgm:cxn modelId="{BA741315-51A6-43A0-B015-845F96E75467}" type="presParOf" srcId="{01715300-A23F-49B5-9920-7E5494A32EA2}" destId="{A00F1A08-28D4-4DCF-9619-DC1CE18864A4}" srcOrd="1" destOrd="0" presId="urn:microsoft.com/office/officeart/2008/layout/VerticalAccentList"/>
    <dgm:cxn modelId="{01605073-A574-4CCE-B563-DB9077B2B5C0}" type="presParOf" srcId="{01715300-A23F-49B5-9920-7E5494A32EA2}" destId="{8BEAF033-7666-40D2-87F0-0BFCE497A41C}" srcOrd="2" destOrd="0" presId="urn:microsoft.com/office/officeart/2008/layout/VerticalAccentList"/>
    <dgm:cxn modelId="{98F05C2A-B57F-4AE8-A04B-0A9927654D96}" type="presParOf" srcId="{01715300-A23F-49B5-9920-7E5494A32EA2}" destId="{02A28589-5681-44AF-B9B3-FF1465C142F0}" srcOrd="3" destOrd="0" presId="urn:microsoft.com/office/officeart/2008/layout/VerticalAccentList"/>
    <dgm:cxn modelId="{97515E3B-FE39-43C4-9B7B-FEC09DD62F15}" type="presParOf" srcId="{01715300-A23F-49B5-9920-7E5494A32EA2}" destId="{BE92EB5D-DFBE-4179-BA80-440E61D4A9E8}" srcOrd="4" destOrd="0" presId="urn:microsoft.com/office/officeart/2008/layout/VerticalAccentList"/>
    <dgm:cxn modelId="{7D54F2DB-982F-45D9-A64F-01EE66987115}" type="presParOf" srcId="{01715300-A23F-49B5-9920-7E5494A32EA2}" destId="{B3DBFADB-9BEA-4B68-8E6D-D1A47AE81106}" srcOrd="5" destOrd="0" presId="urn:microsoft.com/office/officeart/2008/layout/VerticalAccentList"/>
    <dgm:cxn modelId="{038AF9CD-9C9D-443F-B9DC-ACA4DB124BE7}" type="presParOf" srcId="{01715300-A23F-49B5-9920-7E5494A32EA2}" destId="{4370C7B0-B872-4762-9C9D-D916984C5F93}" srcOrd="6" destOrd="0" presId="urn:microsoft.com/office/officeart/2008/layout/VerticalAccentList"/>
    <dgm:cxn modelId="{211E3B55-648B-47D2-BB61-63F26D648CC9}" type="presParOf" srcId="{41C8FB78-9969-494D-A548-A1A2883A70D4}" destId="{8EFC9F84-10C9-4243-A567-FD3BD28E8CF9}" srcOrd="14" destOrd="0" presId="urn:microsoft.com/office/officeart/2008/layout/VerticalAccentList"/>
    <dgm:cxn modelId="{66B52766-8CD0-4532-A1FD-EEA1271F7C5A}" type="presParOf" srcId="{41C8FB78-9969-494D-A548-A1A2883A70D4}" destId="{1FF959A3-B3F2-47EA-8145-C7456D056514}" srcOrd="15" destOrd="0" presId="urn:microsoft.com/office/officeart/2008/layout/VerticalAccentList"/>
    <dgm:cxn modelId="{FE13003F-BBCF-464A-8092-C1221480F86B}" type="presParOf" srcId="{1FF959A3-B3F2-47EA-8145-C7456D056514}" destId="{B4606527-5587-4EA9-AB46-E6BAED64DADA}" srcOrd="0" destOrd="0" presId="urn:microsoft.com/office/officeart/2008/layout/VerticalAccentList"/>
    <dgm:cxn modelId="{AF9F91EF-0A69-4DBC-94F1-83D55D6B5C6B}" type="presParOf" srcId="{41C8FB78-9969-494D-A548-A1A2883A70D4}" destId="{B9899256-308E-41B2-B745-B27C50A4BE5F}" srcOrd="16" destOrd="0" presId="urn:microsoft.com/office/officeart/2008/layout/VerticalAccentList"/>
    <dgm:cxn modelId="{5E4FFFFF-2037-4B9A-9F11-A6AC8C275EE0}" type="presParOf" srcId="{B9899256-308E-41B2-B745-B27C50A4BE5F}" destId="{844F927B-FA8F-470F-9A5E-EF67EECA69D7}" srcOrd="0" destOrd="0" presId="urn:microsoft.com/office/officeart/2008/layout/VerticalAccentList"/>
    <dgm:cxn modelId="{ABE91A33-FAF5-4943-97C8-03B98FFC27A7}" type="presParOf" srcId="{B9899256-308E-41B2-B745-B27C50A4BE5F}" destId="{0C64D4AD-11C2-4246-A9D4-DCF7F71E80D7}" srcOrd="1" destOrd="0" presId="urn:microsoft.com/office/officeart/2008/layout/VerticalAccentList"/>
    <dgm:cxn modelId="{57A4C8C0-5E14-49D9-9625-55419EF27278}" type="presParOf" srcId="{B9899256-308E-41B2-B745-B27C50A4BE5F}" destId="{361F30B5-A7EF-4393-8F31-F46A606D34A4}" srcOrd="2" destOrd="0" presId="urn:microsoft.com/office/officeart/2008/layout/VerticalAccentList"/>
    <dgm:cxn modelId="{34DF6B54-6015-4428-8FB4-44118D546613}" type="presParOf" srcId="{B9899256-308E-41B2-B745-B27C50A4BE5F}" destId="{FA701745-A888-47B4-9AC7-C96E0BC37E2C}" srcOrd="3" destOrd="0" presId="urn:microsoft.com/office/officeart/2008/layout/VerticalAccentList"/>
    <dgm:cxn modelId="{8552F7E8-938A-45B6-9B2A-3C9260053AFD}" type="presParOf" srcId="{B9899256-308E-41B2-B745-B27C50A4BE5F}" destId="{E868003C-0D6B-475B-8483-FFABD2740CE9}" srcOrd="4" destOrd="0" presId="urn:microsoft.com/office/officeart/2008/layout/VerticalAccentList"/>
    <dgm:cxn modelId="{1B4BDB3A-01B3-4A39-90A8-816B32DCC448}" type="presParOf" srcId="{B9899256-308E-41B2-B745-B27C50A4BE5F}" destId="{2AAE496E-A174-419C-AE47-FCC1D5335E36}" srcOrd="5" destOrd="0" presId="urn:microsoft.com/office/officeart/2008/layout/VerticalAccentList"/>
    <dgm:cxn modelId="{203D971E-3408-417F-81DC-4FEF262DF652}" type="presParOf" srcId="{B9899256-308E-41B2-B745-B27C50A4BE5F}" destId="{79F1E19C-C92F-4C03-BDE7-2055B9ABCB2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52FAF-0659-4C36-9C15-43F554A6F00B}">
      <dsp:nvSpPr>
        <dsp:cNvPr id="0" name=""/>
        <dsp:cNvSpPr/>
      </dsp:nvSpPr>
      <dsp:spPr>
        <a:xfrm>
          <a:off x="3144" y="1272535"/>
          <a:ext cx="1890720" cy="6887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以壓力產生的效應分類：</a:t>
          </a:r>
          <a:endParaRPr lang="zh-TW" altLang="en-US" sz="1800" kern="1200" dirty="0"/>
        </a:p>
      </dsp:txBody>
      <dsp:txXfrm>
        <a:off x="3144" y="1272535"/>
        <a:ext cx="1890720" cy="688701"/>
      </dsp:txXfrm>
    </dsp:sp>
    <dsp:sp modelId="{ACDB3456-DF41-4B26-850E-E3311C6059A9}">
      <dsp:nvSpPr>
        <dsp:cNvPr id="0" name=""/>
        <dsp:cNvSpPr/>
      </dsp:nvSpPr>
      <dsp:spPr>
        <a:xfrm>
          <a:off x="3144" y="1961237"/>
          <a:ext cx="1890720" cy="14076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劣質壓力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優質壓力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</dsp:txBody>
      <dsp:txXfrm>
        <a:off x="3144" y="1961237"/>
        <a:ext cx="1890720" cy="1407605"/>
      </dsp:txXfrm>
    </dsp:sp>
    <dsp:sp modelId="{2C15F177-2F6A-46DC-B166-ADD672E9E92B}">
      <dsp:nvSpPr>
        <dsp:cNvPr id="0" name=""/>
        <dsp:cNvSpPr/>
      </dsp:nvSpPr>
      <dsp:spPr>
        <a:xfrm>
          <a:off x="2158565" y="1272535"/>
          <a:ext cx="1890720" cy="688701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以個人對壓力負荷程度分類：</a:t>
          </a:r>
          <a:endParaRPr lang="zh-TW" altLang="en-US" sz="1800" kern="1200" dirty="0"/>
        </a:p>
      </dsp:txBody>
      <dsp:txXfrm>
        <a:off x="2158565" y="1272535"/>
        <a:ext cx="1890720" cy="688701"/>
      </dsp:txXfrm>
    </dsp:sp>
    <dsp:sp modelId="{60EE7587-38C6-450B-B142-223D7B32DEA2}">
      <dsp:nvSpPr>
        <dsp:cNvPr id="0" name=""/>
        <dsp:cNvSpPr/>
      </dsp:nvSpPr>
      <dsp:spPr>
        <a:xfrm>
          <a:off x="2158565" y="1961237"/>
          <a:ext cx="1890720" cy="1407605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過度壓力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輕度壓力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</dsp:txBody>
      <dsp:txXfrm>
        <a:off x="2158565" y="1961237"/>
        <a:ext cx="1890720" cy="1407605"/>
      </dsp:txXfrm>
    </dsp:sp>
    <dsp:sp modelId="{0E1A6D7F-1810-4CCD-B1F2-96DA07A12B93}">
      <dsp:nvSpPr>
        <dsp:cNvPr id="0" name=""/>
        <dsp:cNvSpPr/>
      </dsp:nvSpPr>
      <dsp:spPr>
        <a:xfrm>
          <a:off x="4313986" y="1272535"/>
          <a:ext cx="1890720" cy="688701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以個人對壓力反應的程度分類：</a:t>
          </a:r>
          <a:endParaRPr lang="zh-TW" altLang="en-US" sz="1800" kern="1200" dirty="0"/>
        </a:p>
      </dsp:txBody>
      <dsp:txXfrm>
        <a:off x="4313986" y="1272535"/>
        <a:ext cx="1890720" cy="688701"/>
      </dsp:txXfrm>
    </dsp:sp>
    <dsp:sp modelId="{5CAA78B7-6191-4726-A4FD-A0D58B72793D}">
      <dsp:nvSpPr>
        <dsp:cNvPr id="0" name=""/>
        <dsp:cNvSpPr/>
      </dsp:nvSpPr>
      <dsp:spPr>
        <a:xfrm>
          <a:off x="4313986" y="1961237"/>
          <a:ext cx="1890720" cy="1407605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輕壓力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中壓力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重壓力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</dsp:txBody>
      <dsp:txXfrm>
        <a:off x="4313986" y="1961237"/>
        <a:ext cx="1890720" cy="1407605"/>
      </dsp:txXfrm>
    </dsp:sp>
    <dsp:sp modelId="{1CB0D4BA-900A-49C7-AFC0-3FC90EB1D76E}">
      <dsp:nvSpPr>
        <dsp:cNvPr id="0" name=""/>
        <dsp:cNvSpPr/>
      </dsp:nvSpPr>
      <dsp:spPr>
        <a:xfrm>
          <a:off x="6469407" y="1272535"/>
          <a:ext cx="1890720" cy="68870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以壓力事件的性質分類：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</dsp:txBody>
      <dsp:txXfrm>
        <a:off x="6469407" y="1272535"/>
        <a:ext cx="1890720" cy="688701"/>
      </dsp:txXfrm>
    </dsp:sp>
    <dsp:sp modelId="{F9D19339-819E-44DA-8A31-18FE449B0D64}">
      <dsp:nvSpPr>
        <dsp:cNvPr id="0" name=""/>
        <dsp:cNvSpPr/>
      </dsp:nvSpPr>
      <dsp:spPr>
        <a:xfrm>
          <a:off x="6469407" y="1961237"/>
          <a:ext cx="1890720" cy="140760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正面事件壓力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負面事件壓力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  <a:cs typeface="新細明體"/>
            </a:rPr>
            <a:t>正負面兼具事件壓力</a:t>
          </a:r>
          <a:endParaRPr lang="zh-TW" sz="1800" kern="1200" dirty="0">
            <a:latin typeface="標楷體" pitchFamily="65" charset="-120"/>
            <a:ea typeface="標楷體" pitchFamily="65" charset="-120"/>
            <a:cs typeface="Times New Roman"/>
          </a:endParaRPr>
        </a:p>
      </dsp:txBody>
      <dsp:txXfrm>
        <a:off x="6469407" y="1961237"/>
        <a:ext cx="1890720" cy="1407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3859-A9C5-497B-85FB-EFAB6E0D41AE}">
      <dsp:nvSpPr>
        <dsp:cNvPr id="0" name=""/>
        <dsp:cNvSpPr/>
      </dsp:nvSpPr>
      <dsp:spPr>
        <a:xfrm>
          <a:off x="1161598" y="0"/>
          <a:ext cx="2360321" cy="96490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感到身體各部分過度肌肉緊繃、發硬、疼痛或抽筋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1189859" y="28261"/>
        <a:ext cx="2303799" cy="908385"/>
      </dsp:txXfrm>
    </dsp:sp>
    <dsp:sp modelId="{74CA5AC6-1C4B-4122-A5F1-F8935AAB2B65}">
      <dsp:nvSpPr>
        <dsp:cNvPr id="0" name=""/>
        <dsp:cNvSpPr/>
      </dsp:nvSpPr>
      <dsp:spPr>
        <a:xfrm>
          <a:off x="3737164" y="0"/>
          <a:ext cx="2226706" cy="96490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當你需要迅速處理事情時，你的思潮會變的雜亂無章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3765425" y="28261"/>
        <a:ext cx="2170184" cy="908385"/>
      </dsp:txXfrm>
    </dsp:sp>
    <dsp:sp modelId="{8ACB26DD-2716-49A2-80DC-A7E54122C517}">
      <dsp:nvSpPr>
        <dsp:cNvPr id="0" name=""/>
        <dsp:cNvSpPr/>
      </dsp:nvSpPr>
      <dsp:spPr>
        <a:xfrm>
          <a:off x="3200894" y="4100855"/>
          <a:ext cx="723680" cy="723680"/>
        </a:xfrm>
        <a:prstGeom prst="triangle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9E9EC-FF52-400A-8CA7-0F5BF8C4804A}">
      <dsp:nvSpPr>
        <dsp:cNvPr id="0" name=""/>
        <dsp:cNvSpPr/>
      </dsp:nvSpPr>
      <dsp:spPr>
        <a:xfrm>
          <a:off x="1391693" y="3797874"/>
          <a:ext cx="4342082" cy="29333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3CBAC-661A-47CC-A33B-3798B66A6A18}">
      <dsp:nvSpPr>
        <dsp:cNvPr id="0" name=""/>
        <dsp:cNvSpPr/>
      </dsp:nvSpPr>
      <dsp:spPr>
        <a:xfrm>
          <a:off x="3715449" y="3168755"/>
          <a:ext cx="2203328" cy="5943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感到虛弱或無力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744464" y="3197770"/>
        <a:ext cx="2145298" cy="536352"/>
      </dsp:txXfrm>
    </dsp:sp>
    <dsp:sp modelId="{B5B1D83D-0733-46C8-9E1F-C4AE3098A9CB}">
      <dsp:nvSpPr>
        <dsp:cNvPr id="0" name=""/>
        <dsp:cNvSpPr/>
      </dsp:nvSpPr>
      <dsp:spPr>
        <a:xfrm>
          <a:off x="3715449" y="2528056"/>
          <a:ext cx="2203328" cy="594382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種種擔憂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令你不安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744464" y="2557071"/>
        <a:ext cx="2145298" cy="536352"/>
      </dsp:txXfrm>
    </dsp:sp>
    <dsp:sp modelId="{B4254A97-281F-49E7-A5AE-424AD027ECA3}">
      <dsp:nvSpPr>
        <dsp:cNvPr id="0" name=""/>
        <dsp:cNvSpPr/>
      </dsp:nvSpPr>
      <dsp:spPr>
        <a:xfrm>
          <a:off x="3715449" y="1887358"/>
          <a:ext cx="2203328" cy="594382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很容易感到煩惱和激怒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744464" y="1916373"/>
        <a:ext cx="2145298" cy="536352"/>
      </dsp:txXfrm>
    </dsp:sp>
    <dsp:sp modelId="{B476B0B2-EAF4-47BD-8EFB-08C010F76D99}">
      <dsp:nvSpPr>
        <dsp:cNvPr id="0" name=""/>
        <dsp:cNvSpPr/>
      </dsp:nvSpPr>
      <dsp:spPr>
        <a:xfrm>
          <a:off x="3715449" y="1235081"/>
          <a:ext cx="2203328" cy="594382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做惡夢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744464" y="1264096"/>
        <a:ext cx="2145298" cy="536352"/>
      </dsp:txXfrm>
    </dsp:sp>
    <dsp:sp modelId="{5D76DFF8-72B5-4D6B-891E-980B36D2AEBB}">
      <dsp:nvSpPr>
        <dsp:cNvPr id="0" name=""/>
        <dsp:cNvSpPr/>
      </dsp:nvSpPr>
      <dsp:spPr>
        <a:xfrm>
          <a:off x="1206690" y="3168755"/>
          <a:ext cx="2203328" cy="594382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雙手煩躁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不安地擺動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235705" y="3197770"/>
        <a:ext cx="2145298" cy="536352"/>
      </dsp:txXfrm>
    </dsp:sp>
    <dsp:sp modelId="{3BCA5EB3-3F32-4C74-99D3-D95869E2DFBF}">
      <dsp:nvSpPr>
        <dsp:cNvPr id="0" name=""/>
        <dsp:cNvSpPr/>
      </dsp:nvSpPr>
      <dsp:spPr>
        <a:xfrm>
          <a:off x="1206690" y="2528056"/>
          <a:ext cx="2203328" cy="594382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坐立不安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235705" y="2557071"/>
        <a:ext cx="2145298" cy="536352"/>
      </dsp:txXfrm>
    </dsp:sp>
    <dsp:sp modelId="{9E6F0CF7-AC48-4B53-A067-B7AEC7BAF856}">
      <dsp:nvSpPr>
        <dsp:cNvPr id="0" name=""/>
        <dsp:cNvSpPr/>
      </dsp:nvSpPr>
      <dsp:spPr>
        <a:xfrm>
          <a:off x="1206690" y="1887358"/>
          <a:ext cx="2203328" cy="594382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入睡困難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235705" y="1916373"/>
        <a:ext cx="2145298" cy="536352"/>
      </dsp:txXfrm>
    </dsp:sp>
    <dsp:sp modelId="{84D4CCB3-9793-477E-B921-81485899C193}">
      <dsp:nvSpPr>
        <dsp:cNvPr id="0" name=""/>
        <dsp:cNvSpPr/>
      </dsp:nvSpPr>
      <dsp:spPr>
        <a:xfrm>
          <a:off x="1206690" y="1235081"/>
          <a:ext cx="2203328" cy="59438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太緊張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235705" y="1264096"/>
        <a:ext cx="2145298" cy="53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E8009-28EF-4750-AF65-9AFC200D5A8F}">
      <dsp:nvSpPr>
        <dsp:cNvPr id="0" name=""/>
        <dsp:cNvSpPr/>
      </dsp:nvSpPr>
      <dsp:spPr>
        <a:xfrm rot="16200000">
          <a:off x="-215539" y="829264"/>
          <a:ext cx="4574585" cy="4142783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>EQ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是情緒智商，它是一種綜合性的概念，意指個人在情緒方面整體的管理能力。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 rot="5400000">
        <a:off x="725350" y="1757008"/>
        <a:ext cx="3417796" cy="2287293"/>
      </dsp:txXfrm>
    </dsp:sp>
    <dsp:sp modelId="{A62AFBC0-7858-43CC-A107-280FA857BEB5}">
      <dsp:nvSpPr>
        <dsp:cNvPr id="0" name=""/>
        <dsp:cNvSpPr/>
      </dsp:nvSpPr>
      <dsp:spPr>
        <a:xfrm rot="5400000">
          <a:off x="4342923" y="829264"/>
          <a:ext cx="4574585" cy="4142783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>EQ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不僅反映在工作層面與人際層面上的表現，而且也反映出兩性在</a:t>
          </a: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>IQ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>EQ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方面的個別差異。</a:t>
          </a:r>
        </a:p>
      </dsp:txBody>
      <dsp:txXfrm rot="-5400000">
        <a:off x="4558825" y="1757009"/>
        <a:ext cx="3417796" cy="2287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96C8A-715A-4B2C-8C78-5186283C33B3}">
      <dsp:nvSpPr>
        <dsp:cNvPr id="0" name=""/>
        <dsp:cNvSpPr/>
      </dsp:nvSpPr>
      <dsp:spPr>
        <a:xfrm>
          <a:off x="1058837" y="1891"/>
          <a:ext cx="6111924" cy="55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覺察情緒的種類</a:t>
          </a:r>
        </a:p>
      </dsp:txBody>
      <dsp:txXfrm>
        <a:off x="1058837" y="1891"/>
        <a:ext cx="6111924" cy="555629"/>
      </dsp:txXfrm>
    </dsp:sp>
    <dsp:sp modelId="{EC0197C0-2CE7-4255-BDC1-5124AED17781}">
      <dsp:nvSpPr>
        <dsp:cNvPr id="0" name=""/>
        <dsp:cNvSpPr/>
      </dsp:nvSpPr>
      <dsp:spPr>
        <a:xfrm>
          <a:off x="1058837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FB441-1E67-4A2D-ADF8-C4F8FFAA2786}">
      <dsp:nvSpPr>
        <dsp:cNvPr id="0" name=""/>
        <dsp:cNvSpPr/>
      </dsp:nvSpPr>
      <dsp:spPr>
        <a:xfrm>
          <a:off x="1921298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274397"/>
            <a:satOff val="-412"/>
            <a:lumOff val="-67"/>
            <a:alphaOff val="0"/>
          </a:schemeClr>
        </a:solidFill>
        <a:ln w="25400" cap="flat" cmpd="sng" algn="ctr">
          <a:solidFill>
            <a:schemeClr val="accent3">
              <a:hueOff val="274397"/>
              <a:satOff val="-41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2F28C-4590-4F13-A8BC-B7E7B97DE531}">
      <dsp:nvSpPr>
        <dsp:cNvPr id="0" name=""/>
        <dsp:cNvSpPr/>
      </dsp:nvSpPr>
      <dsp:spPr>
        <a:xfrm>
          <a:off x="2783758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548793"/>
            <a:satOff val="-823"/>
            <a:lumOff val="-134"/>
            <a:alphaOff val="0"/>
          </a:schemeClr>
        </a:solidFill>
        <a:ln w="25400" cap="flat" cmpd="sng" algn="ctr">
          <a:solidFill>
            <a:schemeClr val="accent3">
              <a:hueOff val="548793"/>
              <a:satOff val="-823"/>
              <a:lumOff val="-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1FC54-508E-4D37-A3C7-B372FA1763EC}">
      <dsp:nvSpPr>
        <dsp:cNvPr id="0" name=""/>
        <dsp:cNvSpPr/>
      </dsp:nvSpPr>
      <dsp:spPr>
        <a:xfrm>
          <a:off x="3646219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823190"/>
            <a:satOff val="-1235"/>
            <a:lumOff val="-201"/>
            <a:alphaOff val="0"/>
          </a:schemeClr>
        </a:solidFill>
        <a:ln w="25400" cap="flat" cmpd="sng" algn="ctr">
          <a:solidFill>
            <a:schemeClr val="accent3">
              <a:hueOff val="823190"/>
              <a:satOff val="-1235"/>
              <a:lumOff val="-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19564-9CCD-4FC2-8CA0-C55F564BCE56}">
      <dsp:nvSpPr>
        <dsp:cNvPr id="0" name=""/>
        <dsp:cNvSpPr/>
      </dsp:nvSpPr>
      <dsp:spPr>
        <a:xfrm>
          <a:off x="4508679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097587"/>
            <a:satOff val="-1647"/>
            <a:lumOff val="-268"/>
            <a:alphaOff val="0"/>
          </a:schemeClr>
        </a:solidFill>
        <a:ln w="25400" cap="flat" cmpd="sng" algn="ctr">
          <a:solidFill>
            <a:schemeClr val="accent3">
              <a:hueOff val="1097587"/>
              <a:satOff val="-1647"/>
              <a:lumOff val="-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6686B-1A20-47E3-9AE2-D56B1BE97E8B}">
      <dsp:nvSpPr>
        <dsp:cNvPr id="0" name=""/>
        <dsp:cNvSpPr/>
      </dsp:nvSpPr>
      <dsp:spPr>
        <a:xfrm>
          <a:off x="5371140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371983"/>
            <a:satOff val="-2059"/>
            <a:lumOff val="-335"/>
            <a:alphaOff val="0"/>
          </a:schemeClr>
        </a:solidFill>
        <a:ln w="25400" cap="flat" cmpd="sng" algn="ctr">
          <a:solidFill>
            <a:schemeClr val="accent3">
              <a:hueOff val="1371983"/>
              <a:satOff val="-2059"/>
              <a:lumOff val="-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3F71B-C41F-4055-858F-571400CE1EFF}">
      <dsp:nvSpPr>
        <dsp:cNvPr id="0" name=""/>
        <dsp:cNvSpPr/>
      </dsp:nvSpPr>
      <dsp:spPr>
        <a:xfrm>
          <a:off x="6233600" y="557520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646380"/>
            <a:satOff val="-2470"/>
            <a:lumOff val="-402"/>
            <a:alphaOff val="0"/>
          </a:schemeClr>
        </a:solidFill>
        <a:ln w="25400" cap="flat" cmpd="sng" algn="ctr">
          <a:solidFill>
            <a:schemeClr val="accent3">
              <a:hueOff val="1646380"/>
              <a:satOff val="-2470"/>
              <a:lumOff val="-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B61E6-F9FD-4770-9D80-2A3E0C67F804}">
      <dsp:nvSpPr>
        <dsp:cNvPr id="0" name=""/>
        <dsp:cNvSpPr/>
      </dsp:nvSpPr>
      <dsp:spPr>
        <a:xfrm>
          <a:off x="1058837" y="768037"/>
          <a:ext cx="6111924" cy="55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體察並接受自己的情緒，傾廳內在的聲音</a:t>
          </a:r>
        </a:p>
      </dsp:txBody>
      <dsp:txXfrm>
        <a:off x="1058837" y="768037"/>
        <a:ext cx="6111924" cy="555629"/>
      </dsp:txXfrm>
    </dsp:sp>
    <dsp:sp modelId="{1AF6ED56-A8B5-472B-B497-568A6B16F9AF}">
      <dsp:nvSpPr>
        <dsp:cNvPr id="0" name=""/>
        <dsp:cNvSpPr/>
      </dsp:nvSpPr>
      <dsp:spPr>
        <a:xfrm>
          <a:off x="1058837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920777"/>
            <a:satOff val="-2882"/>
            <a:lumOff val="-469"/>
            <a:alphaOff val="0"/>
          </a:schemeClr>
        </a:solidFill>
        <a:ln w="25400" cap="flat" cmpd="sng" algn="ctr">
          <a:solidFill>
            <a:schemeClr val="accent3">
              <a:hueOff val="1920777"/>
              <a:satOff val="-2882"/>
              <a:lumOff val="-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99740-D64C-4EC5-96A5-91DEF3354707}">
      <dsp:nvSpPr>
        <dsp:cNvPr id="0" name=""/>
        <dsp:cNvSpPr/>
      </dsp:nvSpPr>
      <dsp:spPr>
        <a:xfrm>
          <a:off x="1921298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2195173"/>
            <a:satOff val="-3294"/>
            <a:lumOff val="-536"/>
            <a:alphaOff val="0"/>
          </a:schemeClr>
        </a:solidFill>
        <a:ln w="25400" cap="flat" cmpd="sng" algn="ctr">
          <a:solidFill>
            <a:schemeClr val="accent3">
              <a:hueOff val="2195173"/>
              <a:satOff val="-3294"/>
              <a:lumOff val="-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FDDEE-B1F4-4718-ADB9-D6AD3E97625D}">
      <dsp:nvSpPr>
        <dsp:cNvPr id="0" name=""/>
        <dsp:cNvSpPr/>
      </dsp:nvSpPr>
      <dsp:spPr>
        <a:xfrm>
          <a:off x="2783758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2469570"/>
            <a:satOff val="-3705"/>
            <a:lumOff val="-603"/>
            <a:alphaOff val="0"/>
          </a:schemeClr>
        </a:solidFill>
        <a:ln w="25400" cap="flat" cmpd="sng" algn="ctr">
          <a:solidFill>
            <a:schemeClr val="accent3">
              <a:hueOff val="2469570"/>
              <a:satOff val="-3705"/>
              <a:lumOff val="-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4DB10-7829-4A24-94FB-C88252C8C338}">
      <dsp:nvSpPr>
        <dsp:cNvPr id="0" name=""/>
        <dsp:cNvSpPr/>
      </dsp:nvSpPr>
      <dsp:spPr>
        <a:xfrm>
          <a:off x="3646219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2743967"/>
            <a:satOff val="-4117"/>
            <a:lumOff val="-670"/>
            <a:alphaOff val="0"/>
          </a:schemeClr>
        </a:solidFill>
        <a:ln w="25400" cap="flat" cmpd="sng" algn="ctr">
          <a:solidFill>
            <a:schemeClr val="accent3">
              <a:hueOff val="2743967"/>
              <a:satOff val="-4117"/>
              <a:lumOff val="-6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DDEAE-47D2-4A96-A8A1-5B2A6137D202}">
      <dsp:nvSpPr>
        <dsp:cNvPr id="0" name=""/>
        <dsp:cNvSpPr/>
      </dsp:nvSpPr>
      <dsp:spPr>
        <a:xfrm>
          <a:off x="4508679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3018364"/>
            <a:satOff val="-4529"/>
            <a:lumOff val="-736"/>
            <a:alphaOff val="0"/>
          </a:schemeClr>
        </a:solidFill>
        <a:ln w="25400" cap="flat" cmpd="sng" algn="ctr">
          <a:solidFill>
            <a:schemeClr val="accent3">
              <a:hueOff val="3018364"/>
              <a:satOff val="-4529"/>
              <a:lumOff val="-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565A9-EF89-4FEA-951C-B5D8B55B62AA}">
      <dsp:nvSpPr>
        <dsp:cNvPr id="0" name=""/>
        <dsp:cNvSpPr/>
      </dsp:nvSpPr>
      <dsp:spPr>
        <a:xfrm>
          <a:off x="5371140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3292760"/>
            <a:satOff val="-4940"/>
            <a:lumOff val="-803"/>
            <a:alphaOff val="0"/>
          </a:schemeClr>
        </a:solidFill>
        <a:ln w="25400" cap="flat" cmpd="sng" algn="ctr">
          <a:solidFill>
            <a:schemeClr val="accent3">
              <a:hueOff val="3292760"/>
              <a:satOff val="-4940"/>
              <a:lumOff val="-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CF814-C0C6-4AE7-B9C4-6B341C45B68B}">
      <dsp:nvSpPr>
        <dsp:cNvPr id="0" name=""/>
        <dsp:cNvSpPr/>
      </dsp:nvSpPr>
      <dsp:spPr>
        <a:xfrm>
          <a:off x="6233600" y="1323666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3567157"/>
            <a:satOff val="-5352"/>
            <a:lumOff val="-870"/>
            <a:alphaOff val="0"/>
          </a:schemeClr>
        </a:solidFill>
        <a:ln w="25400" cap="flat" cmpd="sng" algn="ctr">
          <a:solidFill>
            <a:schemeClr val="accent3">
              <a:hueOff val="3567157"/>
              <a:satOff val="-5352"/>
              <a:lumOff val="-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22FC-417F-4D2F-9C05-816C35783E1C}">
      <dsp:nvSpPr>
        <dsp:cNvPr id="0" name=""/>
        <dsp:cNvSpPr/>
      </dsp:nvSpPr>
      <dsp:spPr>
        <a:xfrm>
          <a:off x="1058837" y="1534183"/>
          <a:ext cx="6111924" cy="55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轉換信念，天堂與地獄的差別</a:t>
          </a:r>
        </a:p>
      </dsp:txBody>
      <dsp:txXfrm>
        <a:off x="1058837" y="1534183"/>
        <a:ext cx="6111924" cy="555629"/>
      </dsp:txXfrm>
    </dsp:sp>
    <dsp:sp modelId="{2CB76AD6-774F-4F7D-9049-4A33FC7ADFDE}">
      <dsp:nvSpPr>
        <dsp:cNvPr id="0" name=""/>
        <dsp:cNvSpPr/>
      </dsp:nvSpPr>
      <dsp:spPr>
        <a:xfrm>
          <a:off x="1058837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3841554"/>
            <a:satOff val="-5764"/>
            <a:lumOff val="-937"/>
            <a:alphaOff val="0"/>
          </a:schemeClr>
        </a:solidFill>
        <a:ln w="25400" cap="flat" cmpd="sng" algn="ctr">
          <a:solidFill>
            <a:schemeClr val="accent3">
              <a:hueOff val="3841554"/>
              <a:satOff val="-5764"/>
              <a:lumOff val="-9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3C7D6-F2BC-4CFC-82DC-491A68DA2B54}">
      <dsp:nvSpPr>
        <dsp:cNvPr id="0" name=""/>
        <dsp:cNvSpPr/>
      </dsp:nvSpPr>
      <dsp:spPr>
        <a:xfrm>
          <a:off x="1921298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4115950"/>
            <a:satOff val="-6176"/>
            <a:lumOff val="-1004"/>
            <a:alphaOff val="0"/>
          </a:schemeClr>
        </a:solidFill>
        <a:ln w="25400" cap="flat" cmpd="sng" algn="ctr">
          <a:solidFill>
            <a:schemeClr val="accent3">
              <a:hueOff val="4115950"/>
              <a:satOff val="-6176"/>
              <a:lumOff val="-1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70FFE-40C5-491D-ABA0-2709879596A1}">
      <dsp:nvSpPr>
        <dsp:cNvPr id="0" name=""/>
        <dsp:cNvSpPr/>
      </dsp:nvSpPr>
      <dsp:spPr>
        <a:xfrm>
          <a:off x="2783758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4390347"/>
            <a:satOff val="-6587"/>
            <a:lumOff val="-1071"/>
            <a:alphaOff val="0"/>
          </a:schemeClr>
        </a:solidFill>
        <a:ln w="25400" cap="flat" cmpd="sng" algn="ctr">
          <a:solidFill>
            <a:schemeClr val="accent3">
              <a:hueOff val="4390347"/>
              <a:satOff val="-6587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5A49-A4F9-4427-AB69-5342888517FA}">
      <dsp:nvSpPr>
        <dsp:cNvPr id="0" name=""/>
        <dsp:cNvSpPr/>
      </dsp:nvSpPr>
      <dsp:spPr>
        <a:xfrm>
          <a:off x="3646219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4664743"/>
            <a:satOff val="-6999"/>
            <a:lumOff val="-1138"/>
            <a:alphaOff val="0"/>
          </a:schemeClr>
        </a:solidFill>
        <a:ln w="25400" cap="flat" cmpd="sng" algn="ctr">
          <a:solidFill>
            <a:schemeClr val="accent3">
              <a:hueOff val="4664743"/>
              <a:satOff val="-6999"/>
              <a:lumOff val="-1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680C8-E7EB-4564-8534-2C0632462D31}">
      <dsp:nvSpPr>
        <dsp:cNvPr id="0" name=""/>
        <dsp:cNvSpPr/>
      </dsp:nvSpPr>
      <dsp:spPr>
        <a:xfrm>
          <a:off x="4508679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4939140"/>
            <a:satOff val="-7411"/>
            <a:lumOff val="-1205"/>
            <a:alphaOff val="0"/>
          </a:schemeClr>
        </a:solidFill>
        <a:ln w="25400" cap="flat" cmpd="sng" algn="ctr">
          <a:solidFill>
            <a:schemeClr val="accent3">
              <a:hueOff val="4939140"/>
              <a:satOff val="-7411"/>
              <a:lumOff val="-1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8B94C-CEB6-4BCF-8066-9156709B14B4}">
      <dsp:nvSpPr>
        <dsp:cNvPr id="0" name=""/>
        <dsp:cNvSpPr/>
      </dsp:nvSpPr>
      <dsp:spPr>
        <a:xfrm>
          <a:off x="5371140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5213537"/>
            <a:satOff val="-7822"/>
            <a:lumOff val="-1272"/>
            <a:alphaOff val="0"/>
          </a:schemeClr>
        </a:solidFill>
        <a:ln w="25400" cap="flat" cmpd="sng" algn="ctr">
          <a:solidFill>
            <a:schemeClr val="accent3">
              <a:hueOff val="5213537"/>
              <a:satOff val="-7822"/>
              <a:lumOff val="-1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85876-F52F-44D6-BADC-8EC386D4400D}">
      <dsp:nvSpPr>
        <dsp:cNvPr id="0" name=""/>
        <dsp:cNvSpPr/>
      </dsp:nvSpPr>
      <dsp:spPr>
        <a:xfrm>
          <a:off x="6233600" y="2089812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5487934"/>
            <a:satOff val="-8234"/>
            <a:lumOff val="-1339"/>
            <a:alphaOff val="0"/>
          </a:schemeClr>
        </a:solidFill>
        <a:ln w="25400" cap="flat" cmpd="sng" algn="ctr">
          <a:solidFill>
            <a:schemeClr val="accent3">
              <a:hueOff val="5487934"/>
              <a:satOff val="-8234"/>
              <a:lumOff val="-1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041D9-276C-4C5D-B5D7-2540E2D70C5A}">
      <dsp:nvSpPr>
        <dsp:cNvPr id="0" name=""/>
        <dsp:cNvSpPr/>
      </dsp:nvSpPr>
      <dsp:spPr>
        <a:xfrm>
          <a:off x="1058837" y="2300329"/>
          <a:ext cx="6111924" cy="55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區隔情境，縮小情緒</a:t>
          </a:r>
        </a:p>
      </dsp:txBody>
      <dsp:txXfrm>
        <a:off x="1058837" y="2300329"/>
        <a:ext cx="6111924" cy="555629"/>
      </dsp:txXfrm>
    </dsp:sp>
    <dsp:sp modelId="{4031C07A-B758-4099-B833-9B8E3EEA2891}">
      <dsp:nvSpPr>
        <dsp:cNvPr id="0" name=""/>
        <dsp:cNvSpPr/>
      </dsp:nvSpPr>
      <dsp:spPr>
        <a:xfrm>
          <a:off x="1058837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5762330"/>
            <a:satOff val="-8646"/>
            <a:lumOff val="-1406"/>
            <a:alphaOff val="0"/>
          </a:schemeClr>
        </a:solidFill>
        <a:ln w="25400" cap="flat" cmpd="sng" algn="ctr">
          <a:solidFill>
            <a:schemeClr val="accent3">
              <a:hueOff val="5762330"/>
              <a:satOff val="-8646"/>
              <a:lumOff val="-14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892EC-4BF7-40D0-B498-9FB0566DAC61}">
      <dsp:nvSpPr>
        <dsp:cNvPr id="0" name=""/>
        <dsp:cNvSpPr/>
      </dsp:nvSpPr>
      <dsp:spPr>
        <a:xfrm>
          <a:off x="1921298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6036727"/>
            <a:satOff val="-9058"/>
            <a:lumOff val="-1473"/>
            <a:alphaOff val="0"/>
          </a:schemeClr>
        </a:solidFill>
        <a:ln w="25400" cap="flat" cmpd="sng" algn="ctr">
          <a:solidFill>
            <a:schemeClr val="accent3">
              <a:hueOff val="6036727"/>
              <a:satOff val="-9058"/>
              <a:lumOff val="-1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6D1E5-B71A-4F23-86A9-64774CE0E60E}">
      <dsp:nvSpPr>
        <dsp:cNvPr id="0" name=""/>
        <dsp:cNvSpPr/>
      </dsp:nvSpPr>
      <dsp:spPr>
        <a:xfrm>
          <a:off x="2783758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6311124"/>
            <a:satOff val="-9469"/>
            <a:lumOff val="-1540"/>
            <a:alphaOff val="0"/>
          </a:schemeClr>
        </a:solidFill>
        <a:ln w="25400" cap="flat" cmpd="sng" algn="ctr">
          <a:solidFill>
            <a:schemeClr val="accent3">
              <a:hueOff val="6311124"/>
              <a:satOff val="-9469"/>
              <a:lumOff val="-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3DCC6-764D-4434-8055-9876B81C6241}">
      <dsp:nvSpPr>
        <dsp:cNvPr id="0" name=""/>
        <dsp:cNvSpPr/>
      </dsp:nvSpPr>
      <dsp:spPr>
        <a:xfrm>
          <a:off x="3646219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6585520"/>
            <a:satOff val="-9881"/>
            <a:lumOff val="-1607"/>
            <a:alphaOff val="0"/>
          </a:schemeClr>
        </a:solidFill>
        <a:ln w="25400" cap="flat" cmpd="sng" algn="ctr">
          <a:solidFill>
            <a:schemeClr val="accent3">
              <a:hueOff val="6585520"/>
              <a:satOff val="-9881"/>
              <a:lumOff val="-1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F9B03-3701-47E1-826C-9E64D7AC1B2A}">
      <dsp:nvSpPr>
        <dsp:cNvPr id="0" name=""/>
        <dsp:cNvSpPr/>
      </dsp:nvSpPr>
      <dsp:spPr>
        <a:xfrm>
          <a:off x="4508679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6859917"/>
            <a:satOff val="-10293"/>
            <a:lumOff val="-1674"/>
            <a:alphaOff val="0"/>
          </a:schemeClr>
        </a:solidFill>
        <a:ln w="25400" cap="flat" cmpd="sng" algn="ctr">
          <a:solidFill>
            <a:schemeClr val="accent3">
              <a:hueOff val="6859917"/>
              <a:satOff val="-10293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54B96-6C91-45B2-9A5F-529B5CA99265}">
      <dsp:nvSpPr>
        <dsp:cNvPr id="0" name=""/>
        <dsp:cNvSpPr/>
      </dsp:nvSpPr>
      <dsp:spPr>
        <a:xfrm>
          <a:off x="5371140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7134314"/>
            <a:satOff val="-10704"/>
            <a:lumOff val="-1741"/>
            <a:alphaOff val="0"/>
          </a:schemeClr>
        </a:solidFill>
        <a:ln w="25400" cap="flat" cmpd="sng" algn="ctr">
          <a:solidFill>
            <a:schemeClr val="accent3">
              <a:hueOff val="7134314"/>
              <a:satOff val="-10704"/>
              <a:lumOff val="-1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359F-1D6D-4620-9FC4-27BF4F84D61C}">
      <dsp:nvSpPr>
        <dsp:cNvPr id="0" name=""/>
        <dsp:cNvSpPr/>
      </dsp:nvSpPr>
      <dsp:spPr>
        <a:xfrm>
          <a:off x="6233600" y="2855959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7408710"/>
            <a:satOff val="-11116"/>
            <a:lumOff val="-1808"/>
            <a:alphaOff val="0"/>
          </a:schemeClr>
        </a:solidFill>
        <a:ln w="25400" cap="flat" cmpd="sng" algn="ctr">
          <a:solidFill>
            <a:schemeClr val="accent3">
              <a:hueOff val="7408710"/>
              <a:satOff val="-11116"/>
              <a:lumOff val="-1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9665C-EE57-4F0D-8D21-66111BF4B99E}">
      <dsp:nvSpPr>
        <dsp:cNvPr id="0" name=""/>
        <dsp:cNvSpPr/>
      </dsp:nvSpPr>
      <dsp:spPr>
        <a:xfrm>
          <a:off x="1058837" y="3066475"/>
          <a:ext cx="6111924" cy="55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適當表達自己的情緒</a:t>
          </a:r>
        </a:p>
      </dsp:txBody>
      <dsp:txXfrm>
        <a:off x="1058837" y="3066475"/>
        <a:ext cx="6111924" cy="555629"/>
      </dsp:txXfrm>
    </dsp:sp>
    <dsp:sp modelId="{649A0484-2292-431D-93D1-2FF5E6234B1F}">
      <dsp:nvSpPr>
        <dsp:cNvPr id="0" name=""/>
        <dsp:cNvSpPr/>
      </dsp:nvSpPr>
      <dsp:spPr>
        <a:xfrm>
          <a:off x="1058837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7683107"/>
            <a:satOff val="-11528"/>
            <a:lumOff val="-1875"/>
            <a:alphaOff val="0"/>
          </a:schemeClr>
        </a:solidFill>
        <a:ln w="25400" cap="flat" cmpd="sng" algn="ctr">
          <a:solidFill>
            <a:schemeClr val="accent3">
              <a:hueOff val="7683107"/>
              <a:satOff val="-11528"/>
              <a:lumOff val="-1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F1A08-28D4-4DCF-9619-DC1CE18864A4}">
      <dsp:nvSpPr>
        <dsp:cNvPr id="0" name=""/>
        <dsp:cNvSpPr/>
      </dsp:nvSpPr>
      <dsp:spPr>
        <a:xfrm>
          <a:off x="1921298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7957504"/>
            <a:satOff val="-11940"/>
            <a:lumOff val="-1942"/>
            <a:alphaOff val="0"/>
          </a:schemeClr>
        </a:solidFill>
        <a:ln w="25400" cap="flat" cmpd="sng" algn="ctr">
          <a:solidFill>
            <a:schemeClr val="accent3">
              <a:hueOff val="7957504"/>
              <a:satOff val="-11940"/>
              <a:lumOff val="-1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AF033-7666-40D2-87F0-0BFCE497A41C}">
      <dsp:nvSpPr>
        <dsp:cNvPr id="0" name=""/>
        <dsp:cNvSpPr/>
      </dsp:nvSpPr>
      <dsp:spPr>
        <a:xfrm>
          <a:off x="2783758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8231900"/>
            <a:satOff val="-12351"/>
            <a:lumOff val="-2009"/>
            <a:alphaOff val="0"/>
          </a:schemeClr>
        </a:solidFill>
        <a:ln w="25400" cap="flat" cmpd="sng" algn="ctr">
          <a:solidFill>
            <a:schemeClr val="accent3">
              <a:hueOff val="8231900"/>
              <a:satOff val="-12351"/>
              <a:lumOff val="-2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28589-5681-44AF-B9B3-FF1465C142F0}">
      <dsp:nvSpPr>
        <dsp:cNvPr id="0" name=""/>
        <dsp:cNvSpPr/>
      </dsp:nvSpPr>
      <dsp:spPr>
        <a:xfrm>
          <a:off x="3646219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8506297"/>
            <a:satOff val="-12763"/>
            <a:lumOff val="-2075"/>
            <a:alphaOff val="0"/>
          </a:schemeClr>
        </a:solidFill>
        <a:ln w="25400" cap="flat" cmpd="sng" algn="ctr">
          <a:solidFill>
            <a:schemeClr val="accent3">
              <a:hueOff val="8506297"/>
              <a:satOff val="-12763"/>
              <a:lumOff val="-2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2EB5D-DFBE-4179-BA80-440E61D4A9E8}">
      <dsp:nvSpPr>
        <dsp:cNvPr id="0" name=""/>
        <dsp:cNvSpPr/>
      </dsp:nvSpPr>
      <dsp:spPr>
        <a:xfrm>
          <a:off x="4508679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8780694"/>
            <a:satOff val="-13175"/>
            <a:lumOff val="-2142"/>
            <a:alphaOff val="0"/>
          </a:schemeClr>
        </a:solidFill>
        <a:ln w="25400" cap="flat" cmpd="sng" algn="ctr">
          <a:solidFill>
            <a:schemeClr val="accent3">
              <a:hueOff val="8780694"/>
              <a:satOff val="-13175"/>
              <a:lumOff val="-21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BFADB-9BEA-4B68-8E6D-D1A47AE81106}">
      <dsp:nvSpPr>
        <dsp:cNvPr id="0" name=""/>
        <dsp:cNvSpPr/>
      </dsp:nvSpPr>
      <dsp:spPr>
        <a:xfrm>
          <a:off x="5371140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9055090"/>
            <a:satOff val="-13586"/>
            <a:lumOff val="-2209"/>
            <a:alphaOff val="0"/>
          </a:schemeClr>
        </a:solidFill>
        <a:ln w="25400" cap="flat" cmpd="sng" algn="ctr">
          <a:solidFill>
            <a:schemeClr val="accent3">
              <a:hueOff val="9055090"/>
              <a:satOff val="-13586"/>
              <a:lumOff val="-2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0C7B0-B872-4762-9C9D-D916984C5F93}">
      <dsp:nvSpPr>
        <dsp:cNvPr id="0" name=""/>
        <dsp:cNvSpPr/>
      </dsp:nvSpPr>
      <dsp:spPr>
        <a:xfrm>
          <a:off x="6233600" y="3622105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9329486"/>
            <a:satOff val="-13998"/>
            <a:lumOff val="-2276"/>
            <a:alphaOff val="0"/>
          </a:schemeClr>
        </a:solidFill>
        <a:ln w="25400" cap="flat" cmpd="sng" algn="ctr">
          <a:solidFill>
            <a:schemeClr val="accent3">
              <a:hueOff val="9329486"/>
              <a:satOff val="-13998"/>
              <a:lumOff val="-2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06527-5587-4EA9-AB46-E6BAED64DADA}">
      <dsp:nvSpPr>
        <dsp:cNvPr id="0" name=""/>
        <dsp:cNvSpPr/>
      </dsp:nvSpPr>
      <dsp:spPr>
        <a:xfrm>
          <a:off x="1058837" y="3832621"/>
          <a:ext cx="6111924" cy="55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以合宜的方式抒解情緒</a:t>
          </a:r>
        </a:p>
      </dsp:txBody>
      <dsp:txXfrm>
        <a:off x="1058837" y="3832621"/>
        <a:ext cx="6111924" cy="555629"/>
      </dsp:txXfrm>
    </dsp:sp>
    <dsp:sp modelId="{844F927B-FA8F-470F-9A5E-EF67EECA69D7}">
      <dsp:nvSpPr>
        <dsp:cNvPr id="0" name=""/>
        <dsp:cNvSpPr/>
      </dsp:nvSpPr>
      <dsp:spPr>
        <a:xfrm>
          <a:off x="1058837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9603884"/>
            <a:satOff val="-14410"/>
            <a:lumOff val="-2343"/>
            <a:alphaOff val="0"/>
          </a:schemeClr>
        </a:solidFill>
        <a:ln w="25400" cap="flat" cmpd="sng" algn="ctr">
          <a:solidFill>
            <a:schemeClr val="accent3">
              <a:hueOff val="9603884"/>
              <a:satOff val="-14410"/>
              <a:lumOff val="-2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4D4AD-11C2-4246-A9D4-DCF7F71E80D7}">
      <dsp:nvSpPr>
        <dsp:cNvPr id="0" name=""/>
        <dsp:cNvSpPr/>
      </dsp:nvSpPr>
      <dsp:spPr>
        <a:xfrm>
          <a:off x="1921298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9878280"/>
            <a:satOff val="-14821"/>
            <a:lumOff val="-2410"/>
            <a:alphaOff val="0"/>
          </a:schemeClr>
        </a:solidFill>
        <a:ln w="25400" cap="flat" cmpd="sng" algn="ctr">
          <a:solidFill>
            <a:schemeClr val="accent3">
              <a:hueOff val="9878280"/>
              <a:satOff val="-14821"/>
              <a:lumOff val="-2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F30B5-A7EF-4393-8F31-F46A606D34A4}">
      <dsp:nvSpPr>
        <dsp:cNvPr id="0" name=""/>
        <dsp:cNvSpPr/>
      </dsp:nvSpPr>
      <dsp:spPr>
        <a:xfrm>
          <a:off x="2783758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0152676"/>
            <a:satOff val="-15233"/>
            <a:lumOff val="-2477"/>
            <a:alphaOff val="0"/>
          </a:schemeClr>
        </a:solidFill>
        <a:ln w="25400" cap="flat" cmpd="sng" algn="ctr">
          <a:solidFill>
            <a:schemeClr val="accent3">
              <a:hueOff val="10152676"/>
              <a:satOff val="-15233"/>
              <a:lumOff val="-2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01745-A888-47B4-9AC7-C96E0BC37E2C}">
      <dsp:nvSpPr>
        <dsp:cNvPr id="0" name=""/>
        <dsp:cNvSpPr/>
      </dsp:nvSpPr>
      <dsp:spPr>
        <a:xfrm>
          <a:off x="3646219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0427074"/>
            <a:satOff val="-15645"/>
            <a:lumOff val="-2544"/>
            <a:alphaOff val="0"/>
          </a:schemeClr>
        </a:solidFill>
        <a:ln w="25400" cap="flat" cmpd="sng" algn="ctr">
          <a:solidFill>
            <a:schemeClr val="accent3">
              <a:hueOff val="10427074"/>
              <a:satOff val="-15645"/>
              <a:lumOff val="-2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8003C-0D6B-475B-8483-FFABD2740CE9}">
      <dsp:nvSpPr>
        <dsp:cNvPr id="0" name=""/>
        <dsp:cNvSpPr/>
      </dsp:nvSpPr>
      <dsp:spPr>
        <a:xfrm>
          <a:off x="4508679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0701470"/>
            <a:satOff val="-16057"/>
            <a:lumOff val="-2611"/>
            <a:alphaOff val="0"/>
          </a:schemeClr>
        </a:solidFill>
        <a:ln w="25400" cap="flat" cmpd="sng" algn="ctr">
          <a:solidFill>
            <a:schemeClr val="accent3">
              <a:hueOff val="10701470"/>
              <a:satOff val="-16057"/>
              <a:lumOff val="-26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E496E-A174-419C-AE47-FCC1D5335E36}">
      <dsp:nvSpPr>
        <dsp:cNvPr id="0" name=""/>
        <dsp:cNvSpPr/>
      </dsp:nvSpPr>
      <dsp:spPr>
        <a:xfrm>
          <a:off x="5371140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0975867"/>
            <a:satOff val="-16468"/>
            <a:lumOff val="-2678"/>
            <a:alphaOff val="0"/>
          </a:schemeClr>
        </a:solidFill>
        <a:ln w="25400" cap="flat" cmpd="sng" algn="ctr">
          <a:solidFill>
            <a:schemeClr val="accent3">
              <a:hueOff val="10975867"/>
              <a:satOff val="-16468"/>
              <a:lumOff val="-2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1E19C-C92F-4C03-BDE7-2055B9ABCB28}">
      <dsp:nvSpPr>
        <dsp:cNvPr id="0" name=""/>
        <dsp:cNvSpPr/>
      </dsp:nvSpPr>
      <dsp:spPr>
        <a:xfrm>
          <a:off x="6233600" y="4388251"/>
          <a:ext cx="814923" cy="135820"/>
        </a:xfrm>
        <a:prstGeom prst="parallelogram">
          <a:avLst>
            <a:gd name="adj" fmla="val 1408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EFAF8-3F1B-4DBD-BF10-C332087867E4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206C9-08CA-4A23-8D32-6BA8443223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90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06C9-08CA-4A23-8D32-6BA84432232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9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4/16/2018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rPr/>
              <a:pPr lvl="0"/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情緒與溝通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  <p:pic>
        <p:nvPicPr>
          <p:cNvPr id="1030" name="Picture 6" descr="ãæç·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27484" y="2743200"/>
            <a:ext cx="5889033" cy="375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情緒管理的密招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164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下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256"/>
            <a:ext cx="3714756" cy="2080263"/>
          </a:xfrm>
          <a:prstGeom prst="rect">
            <a:avLst/>
          </a:prstGeom>
          <a:noFill/>
        </p:spPr>
      </p:pic>
      <p:pic>
        <p:nvPicPr>
          <p:cNvPr id="4099" name="Picture 3" descr="C:\Users\user\Desktop\sitting-st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810000" cy="5267325"/>
          </a:xfrm>
          <a:prstGeom prst="rect">
            <a:avLst/>
          </a:prstGeom>
          <a:noFill/>
        </p:spPr>
      </p:pic>
      <p:pic>
        <p:nvPicPr>
          <p:cNvPr id="4097" name="Picture 1" descr="C:\Users\user\Desktop\1327772907-117689983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4071966" cy="292709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減壓方法</a:t>
            </a:r>
            <a:endParaRPr lang="zh-TW" altLang="en-US" dirty="0"/>
          </a:p>
        </p:txBody>
      </p:sp>
      <p:sp>
        <p:nvSpPr>
          <p:cNvPr id="9" name="向下箭號 8"/>
          <p:cNvSpPr/>
          <p:nvPr/>
        </p:nvSpPr>
        <p:spPr>
          <a:xfrm>
            <a:off x="1714480" y="285728"/>
            <a:ext cx="1615021" cy="1365254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腹式呼吸法</a:t>
            </a:r>
          </a:p>
        </p:txBody>
      </p:sp>
      <p:sp>
        <p:nvSpPr>
          <p:cNvPr id="10" name="向下箭號 9"/>
          <p:cNvSpPr/>
          <p:nvPr/>
        </p:nvSpPr>
        <p:spPr>
          <a:xfrm rot="18801528">
            <a:off x="-74282" y="4083500"/>
            <a:ext cx="1712418" cy="1413820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漸進式放鬆法</a:t>
            </a:r>
          </a:p>
        </p:txBody>
      </p:sp>
      <p:sp>
        <p:nvSpPr>
          <p:cNvPr id="11" name="向下箭號 10"/>
          <p:cNvSpPr/>
          <p:nvPr/>
        </p:nvSpPr>
        <p:spPr>
          <a:xfrm rot="1192492">
            <a:off x="7209453" y="617529"/>
            <a:ext cx="1762811" cy="1319155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想像式放鬆法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28596" y="1196752"/>
            <a:ext cx="8229600" cy="4525959"/>
          </a:xfrm>
        </p:spPr>
        <p:txBody>
          <a:bodyPr/>
          <a:lstStyle/>
          <a:p>
            <a:pPr lvl="0"/>
            <a:r>
              <a:rPr altLang="en-US" dirty="0" smtClean="0">
                <a:solidFill>
                  <a:schemeClr val="tx1"/>
                </a:solidFill>
              </a:rPr>
              <a:t>奇摩子是什麼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</a:p>
          <a:p>
            <a:pPr lvl="0"/>
            <a:r>
              <a:rPr altLang="en-US" dirty="0" smtClean="0">
                <a:solidFill>
                  <a:schemeClr val="tx1"/>
                </a:solidFill>
              </a:rPr>
              <a:t>奇摩子的重要性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0"/>
            <a:r>
              <a:rPr altLang="en-US" dirty="0" smtClean="0">
                <a:solidFill>
                  <a:schemeClr val="tx1"/>
                </a:solidFill>
              </a:rPr>
              <a:t>壓力是什麼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altLang="en-US" dirty="0" smtClean="0">
              <a:solidFill>
                <a:schemeClr val="tx1"/>
              </a:solidFill>
            </a:endParaRPr>
          </a:p>
          <a:p>
            <a:r>
              <a:rPr altLang="en-US" dirty="0" smtClean="0">
                <a:solidFill>
                  <a:schemeClr val="tx1"/>
                </a:solidFill>
              </a:rPr>
              <a:t>壓力的定義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altLang="en-US" dirty="0" smtClean="0">
                <a:solidFill>
                  <a:schemeClr val="tx1"/>
                </a:solidFill>
              </a:rPr>
              <a:t>壓力的種類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壓力檢測站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altLang="en-US" dirty="0" smtClean="0">
                <a:solidFill>
                  <a:schemeClr val="tx1"/>
                </a:solidFill>
              </a:rPr>
              <a:t>情緒</a:t>
            </a:r>
            <a:r>
              <a:rPr lang="en-US" altLang="zh-TW" dirty="0" smtClean="0">
                <a:solidFill>
                  <a:schemeClr val="tx1"/>
                </a:solidFill>
              </a:rPr>
              <a:t>IQ</a:t>
            </a:r>
            <a:endParaRPr altLang="en-US" dirty="0" smtClean="0">
              <a:solidFill>
                <a:schemeClr val="tx1"/>
              </a:solidFill>
            </a:endParaRPr>
          </a:p>
          <a:p>
            <a:r>
              <a:rPr altLang="en-US" dirty="0" smtClean="0">
                <a:solidFill>
                  <a:schemeClr val="tx1"/>
                </a:solidFill>
              </a:rPr>
              <a:t>情緒管理的密招</a:t>
            </a:r>
          </a:p>
          <a:p>
            <a:r>
              <a:rPr altLang="en-US" dirty="0" smtClean="0">
                <a:solidFill>
                  <a:schemeClr val="tx1"/>
                </a:solidFill>
              </a:rPr>
              <a:t>如何減壓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777-12062Q12024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0" b="97733" l="71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8072494" cy="454462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altLang="en-US" dirty="0" smtClean="0"/>
              <a:t>奇摩子是什麼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89123"/>
            <a:ext cx="8229600" cy="452595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endParaRPr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4499992" y="2780928"/>
            <a:ext cx="3929660" cy="2736304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800"/>
              </a:spcBef>
              <a:buSzPct val="100000"/>
            </a:pPr>
            <a:r>
              <a:rPr lang="en-US" altLang="zh-TW" sz="4000" dirty="0">
                <a:solidFill>
                  <a:schemeClr val="bg1"/>
                </a:solidFill>
                <a:latin typeface="標楷體" pitchFamily="65"/>
                <a:ea typeface="標楷體" pitchFamily="65"/>
              </a:rPr>
              <a:t>1</a:t>
            </a:r>
            <a:r>
              <a:rPr lang="zh-TW" altLang="en-US" sz="4000" dirty="0">
                <a:solidFill>
                  <a:schemeClr val="bg1"/>
                </a:solidFill>
                <a:latin typeface="標楷體" pitchFamily="65"/>
                <a:ea typeface="標楷體" pitchFamily="65"/>
              </a:rPr>
              <a:t>、知覺的歷程</a:t>
            </a:r>
          </a:p>
          <a:p>
            <a:pPr marL="342900" lvl="0" indent="-342900">
              <a:spcBef>
                <a:spcPts val="800"/>
              </a:spcBef>
              <a:buSzPct val="100000"/>
            </a:pPr>
            <a:r>
              <a:rPr lang="en-US" altLang="zh-TW" sz="4000" dirty="0" smtClean="0">
                <a:solidFill>
                  <a:schemeClr val="bg1"/>
                </a:solidFill>
                <a:latin typeface="標楷體" pitchFamily="65"/>
                <a:ea typeface="標楷體" pitchFamily="65"/>
              </a:rPr>
              <a:t>2</a:t>
            </a:r>
            <a:r>
              <a:rPr lang="zh-TW" altLang="en-US" sz="4000" dirty="0">
                <a:solidFill>
                  <a:schemeClr val="bg1"/>
                </a:solidFill>
                <a:latin typeface="標楷體" pitchFamily="65"/>
                <a:ea typeface="標楷體" pitchFamily="65"/>
              </a:rPr>
              <a:t>、生理的歷程</a:t>
            </a:r>
          </a:p>
          <a:p>
            <a:pPr marL="342900" lvl="0" indent="-342900">
              <a:spcBef>
                <a:spcPts val="800"/>
              </a:spcBef>
              <a:buSzPct val="100000"/>
            </a:pPr>
            <a:r>
              <a:rPr lang="en-US" altLang="zh-TW" sz="4000" dirty="0" smtClean="0">
                <a:solidFill>
                  <a:schemeClr val="bg1"/>
                </a:solidFill>
                <a:latin typeface="標楷體" pitchFamily="65"/>
                <a:ea typeface="標楷體" pitchFamily="65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標楷體" pitchFamily="65"/>
                <a:ea typeface="標楷體" pitchFamily="65"/>
              </a:rPr>
              <a:t>、反應的歷程</a:t>
            </a:r>
          </a:p>
        </p:txBody>
      </p:sp>
    </p:spTree>
    <p:extLst>
      <p:ext uri="{BB962C8B-B14F-4D97-AF65-F5344CB8AC3E}">
        <p14:creationId xmlns:p14="http://schemas.microsoft.com/office/powerpoint/2010/main" val="52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b9a5a0d5cea143833e21d67786f4f1c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17" l="8125" r="90156">
                        <a14:foregroundMark x1="73594" y1="26583" x2="73594" y2="26583"/>
                        <a14:foregroundMark x1="50417" y1="4000" x2="50417" y2="4000"/>
                        <a14:foregroundMark x1="52031" y1="3750" x2="52031" y2="3750"/>
                        <a14:foregroundMark x1="69948" y1="21250" x2="69948" y2="21250"/>
                        <a14:foregroundMark x1="48281" y1="4000" x2="48281" y2="4000"/>
                        <a14:foregroundMark x1="48802" y1="3833" x2="48802" y2="3833"/>
                        <a14:foregroundMark x1="49635" y1="4167" x2="49635" y2="4167"/>
                        <a14:backgroundMark x1="50938" y1="85000" x2="49167" y2="91750"/>
                        <a14:backgroundMark x1="47396" y1="1083" x2="52969" y2="15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1357299"/>
            <a:ext cx="8643998" cy="503690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奇摩子的重要性</a:t>
            </a:r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>
            <a:off x="5786446" y="3929066"/>
            <a:ext cx="3000396" cy="2143140"/>
          </a:xfrm>
          <a:prstGeom prst="wedgeRectCallout">
            <a:avLst>
              <a:gd name="adj1" fmla="val -40626"/>
              <a:gd name="adj2" fmla="val -65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短暫的負向情緒未必全然有害，但長期不良的情緒壓力，對個人健康的影響、人格塑造有密切關係。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85720" y="1428736"/>
            <a:ext cx="2786050" cy="1857388"/>
          </a:xfrm>
          <a:prstGeom prst="wedgeRectCallout">
            <a:avLst>
              <a:gd name="adj1" fmla="val 35029"/>
              <a:gd name="adj2" fmla="val 670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情緒無法得到宣洩疏導，長久滯留將易導致生理與心理失調。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Desktop\60154_092221006_2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3" b="92480" l="9961" r="89844">
                        <a14:foregroundMark x1="39844" y1="77344" x2="39844" y2="773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8794" y="1285860"/>
            <a:ext cx="5151445" cy="515144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壓力是什麼？</a:t>
            </a:r>
            <a:endParaRPr lang="zh-TW" altLang="en-US" dirty="0"/>
          </a:p>
        </p:txBody>
      </p:sp>
      <p:sp>
        <p:nvSpPr>
          <p:cNvPr id="5" name="八角星形 4"/>
          <p:cNvSpPr/>
          <p:nvPr/>
        </p:nvSpPr>
        <p:spPr>
          <a:xfrm>
            <a:off x="642910" y="857232"/>
            <a:ext cx="1643074" cy="1500198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所有壓力都是不好的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八角星形 5"/>
          <p:cNvSpPr/>
          <p:nvPr/>
        </p:nvSpPr>
        <p:spPr>
          <a:xfrm>
            <a:off x="6858016" y="785794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壓力管理的目標是要排除所有的壓力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八角星形 6"/>
          <p:cNvSpPr/>
          <p:nvPr/>
        </p:nvSpPr>
        <p:spPr>
          <a:xfrm>
            <a:off x="1428728" y="2357430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優質生活必須是沒有壓力的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八角星形 7"/>
          <p:cNvSpPr/>
          <p:nvPr/>
        </p:nvSpPr>
        <p:spPr>
          <a:xfrm>
            <a:off x="5500694" y="1928802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壓力愈少愈好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八角星形 8"/>
          <p:cNvSpPr/>
          <p:nvPr/>
        </p:nvSpPr>
        <p:spPr>
          <a:xfrm>
            <a:off x="5786446" y="4643446"/>
            <a:ext cx="2000264" cy="1928802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運動會耗損能量，否則可用來應付壓力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八角星形 9"/>
          <p:cNvSpPr/>
          <p:nvPr/>
        </p:nvSpPr>
        <p:spPr>
          <a:xfrm>
            <a:off x="3071802" y="5286364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壓力只會造成有害的影響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八角星形 10"/>
          <p:cNvSpPr/>
          <p:nvPr/>
        </p:nvSpPr>
        <p:spPr>
          <a:xfrm>
            <a:off x="1500166" y="5000636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有些人注定要承受高壓力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八角星形 11"/>
          <p:cNvSpPr/>
          <p:nvPr/>
        </p:nvSpPr>
        <p:spPr>
          <a:xfrm>
            <a:off x="0" y="3500438"/>
            <a:ext cx="2143140" cy="2000264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如果一個人極盡所能，總是可以成功地適應困境</a:t>
            </a:r>
          </a:p>
        </p:txBody>
      </p:sp>
      <p:sp>
        <p:nvSpPr>
          <p:cNvPr id="13" name="八角星形 12"/>
          <p:cNvSpPr/>
          <p:nvPr/>
        </p:nvSpPr>
        <p:spPr>
          <a:xfrm>
            <a:off x="6357950" y="3071810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壓力只會對成年人造成影響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八角星形 13"/>
          <p:cNvSpPr/>
          <p:nvPr/>
        </p:nvSpPr>
        <p:spPr>
          <a:xfrm>
            <a:off x="7358050" y="4000504"/>
            <a:ext cx="1785950" cy="1571636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冥想是迷信的，對抗壓沒有什麼價值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壓力的定義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486638" cy="29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直線圖說文字 3 (無框線) 3"/>
          <p:cNvSpPr/>
          <p:nvPr/>
        </p:nvSpPr>
        <p:spPr>
          <a:xfrm>
            <a:off x="6115068" y="1340768"/>
            <a:ext cx="2906307" cy="2619176"/>
          </a:xfrm>
          <a:prstGeom prst="callout3">
            <a:avLst>
              <a:gd name="adj1" fmla="val 20804"/>
              <a:gd name="adj2" fmla="val -7408"/>
              <a:gd name="adj3" fmla="val 22344"/>
              <a:gd name="adj4" fmla="val -25921"/>
              <a:gd name="adj5" fmla="val 57140"/>
              <a:gd name="adj6" fmla="val -27484"/>
              <a:gd name="adj7" fmla="val 56747"/>
              <a:gd name="adj8" fmla="val -3753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800"/>
              </a:spcBef>
              <a:buSzPct val="100000"/>
              <a:buFont typeface="Arial" pitchFamily="34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itchFamily="65"/>
                <a:ea typeface="標楷體" pitchFamily="65"/>
              </a:rPr>
              <a:t>人在面對所處環境中的刺激時，所感受到的一種內在歷程，呈現出內在的生理情緒反應和外在的肢體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/>
                <a:ea typeface="標楷體" pitchFamily="65"/>
              </a:rPr>
              <a:t>反應</a:t>
            </a:r>
            <a:endParaRPr lang="zh-TW" altLang="en-US" sz="2400" dirty="0">
              <a:solidFill>
                <a:schemeClr val="tx1"/>
              </a:solidFill>
              <a:latin typeface="標楷體" pitchFamily="65"/>
              <a:ea typeface="標楷體" pitchFamily="65"/>
            </a:endParaRPr>
          </a:p>
        </p:txBody>
      </p:sp>
      <p:sp>
        <p:nvSpPr>
          <p:cNvPr id="6" name="直線圖說文字 3 (無框線) 5"/>
          <p:cNvSpPr/>
          <p:nvPr/>
        </p:nvSpPr>
        <p:spPr>
          <a:xfrm>
            <a:off x="6089952" y="4365104"/>
            <a:ext cx="2906307" cy="1579389"/>
          </a:xfrm>
          <a:prstGeom prst="callout3">
            <a:avLst>
              <a:gd name="adj1" fmla="val 20804"/>
              <a:gd name="adj2" fmla="val -7408"/>
              <a:gd name="adj3" fmla="val 22344"/>
              <a:gd name="adj4" fmla="val -25921"/>
              <a:gd name="adj5" fmla="val 57140"/>
              <a:gd name="adj6" fmla="val -27484"/>
              <a:gd name="adj7" fmla="val 56747"/>
              <a:gd name="adj8" fmla="val -3753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ts val="800"/>
              </a:spcBef>
              <a:buSzPct val="100000"/>
              <a:buFont typeface="Arial" pitchFamily="34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itchFamily="65"/>
                <a:ea typeface="標楷體" pitchFamily="65"/>
              </a:rPr>
              <a:t>這些反應對個人可能會造成正面或負面的影響。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壓力的種類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971712"/>
              </p:ext>
            </p:extLst>
          </p:nvPr>
        </p:nvGraphicFramePr>
        <p:xfrm>
          <a:off x="457200" y="1484784"/>
          <a:ext cx="8363272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壓力檢測站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370244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724406091"/>
              </p:ext>
            </p:extLst>
          </p:nvPr>
        </p:nvGraphicFramePr>
        <p:xfrm>
          <a:off x="1219055" y="1484784"/>
          <a:ext cx="712546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圓角矩形圖說文字 9"/>
          <p:cNvSpPr/>
          <p:nvPr/>
        </p:nvSpPr>
        <p:spPr>
          <a:xfrm>
            <a:off x="179512" y="1124744"/>
            <a:ext cx="1944216" cy="3312368"/>
          </a:xfrm>
          <a:prstGeom prst="wedgeRoundRectCallout">
            <a:avLst>
              <a:gd name="adj1" fmla="val 64355"/>
              <a:gd name="adj2" fmla="val 404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檢視壓力指標，在面對壓力的情況下，人們會體驗到各類不同生理、心理上的自然反應。在最近一個月內，您有沒有至少一半時間出現下列困擾的情形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4088" y="5805264"/>
            <a:ext cx="349572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出現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項以上情形時，請注意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已處於明顯身心壓力狀態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2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情緒智商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03858166"/>
              </p:ext>
            </p:extLst>
          </p:nvPr>
        </p:nvGraphicFramePr>
        <p:xfrm>
          <a:off x="251520" y="1087447"/>
          <a:ext cx="8701970" cy="580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2911</TotalTime>
  <Words>556</Words>
  <Application>Microsoft Office PowerPoint</Application>
  <PresentationFormat>如螢幕大小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課程名稱</vt:lpstr>
      <vt:lpstr>情緒與溝通</vt:lpstr>
      <vt:lpstr>前言</vt:lpstr>
      <vt:lpstr>奇摩子是什麼?</vt:lpstr>
      <vt:lpstr>奇摩子的重要性</vt:lpstr>
      <vt:lpstr>壓力是什麼？</vt:lpstr>
      <vt:lpstr>壓力的定義</vt:lpstr>
      <vt:lpstr>壓力的種類</vt:lpstr>
      <vt:lpstr>壓力檢測站</vt:lpstr>
      <vt:lpstr>情緒智商</vt:lpstr>
      <vt:lpstr>情緒管理的密招</vt:lpstr>
      <vt:lpstr>減壓方法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Student Activities</cp:lastModifiedBy>
  <cp:revision>139</cp:revision>
  <dcterms:created xsi:type="dcterms:W3CDTF">2017-11-07T02:54:43Z</dcterms:created>
  <dcterms:modified xsi:type="dcterms:W3CDTF">2018-04-15T16:53:42Z</dcterms:modified>
</cp:coreProperties>
</file>