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42" r:id="rId3"/>
    <p:sldId id="318" r:id="rId4"/>
    <p:sldId id="326" r:id="rId5"/>
    <p:sldId id="328" r:id="rId6"/>
    <p:sldId id="323" r:id="rId7"/>
    <p:sldId id="327" r:id="rId8"/>
    <p:sldId id="317" r:id="rId9"/>
    <p:sldId id="339" r:id="rId10"/>
    <p:sldId id="352" r:id="rId11"/>
    <p:sldId id="334" r:id="rId12"/>
    <p:sldId id="343" r:id="rId13"/>
    <p:sldId id="344" r:id="rId14"/>
    <p:sldId id="346" r:id="rId15"/>
    <p:sldId id="284" r:id="rId16"/>
    <p:sldId id="354" r:id="rId17"/>
    <p:sldId id="276" r:id="rId18"/>
    <p:sldId id="353" r:id="rId19"/>
    <p:sldId id="277" r:id="rId20"/>
    <p:sldId id="349" r:id="rId21"/>
    <p:sldId id="285" r:id="rId22"/>
    <p:sldId id="273" r:id="rId23"/>
    <p:sldId id="367" r:id="rId24"/>
    <p:sldId id="363" r:id="rId25"/>
    <p:sldId id="365" r:id="rId26"/>
    <p:sldId id="369" r:id="rId27"/>
    <p:sldId id="370" r:id="rId28"/>
    <p:sldId id="371" r:id="rId29"/>
    <p:sldId id="375" r:id="rId30"/>
    <p:sldId id="373" r:id="rId31"/>
    <p:sldId id="374" r:id="rId32"/>
    <p:sldId id="312" r:id="rId33"/>
    <p:sldId id="331" r:id="rId34"/>
    <p:sldId id="322" r:id="rId35"/>
    <p:sldId id="376" r:id="rId36"/>
    <p:sldId id="357" r:id="rId37"/>
    <p:sldId id="377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E273C-C964-4787-B948-265F59A670FA}" type="datetimeFigureOut">
              <a:rPr lang="zh-TW" altLang="en-US" smtClean="0"/>
              <a:t>2018/6/23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9FE83-3C96-4E85-9472-A65A4CE52F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47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影像版面配置區 1">
            <a:extLst>
              <a:ext uri="{FF2B5EF4-FFF2-40B4-BE49-F238E27FC236}">
                <a16:creationId xmlns:a16="http://schemas.microsoft.com/office/drawing/2014/main" id="{983AA928-49B7-4A7D-A68F-3F648EA5C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備忘稿版面配置區 2">
            <a:extLst>
              <a:ext uri="{FF2B5EF4-FFF2-40B4-BE49-F238E27FC236}">
                <a16:creationId xmlns:a16="http://schemas.microsoft.com/office/drawing/2014/main" id="{2DAA6D70-0DCB-455E-9DF2-A2DDE1282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84996" name="投影片編號版面配置區 3">
            <a:extLst>
              <a:ext uri="{FF2B5EF4-FFF2-40B4-BE49-F238E27FC236}">
                <a16:creationId xmlns:a16="http://schemas.microsoft.com/office/drawing/2014/main" id="{F45D845D-7200-4905-8A15-CFEEE577D2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B61F0E-6FB5-4D01-A6A0-8F575CCD1B8F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74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投影片影像版面配置區 1">
            <a:extLst>
              <a:ext uri="{FF2B5EF4-FFF2-40B4-BE49-F238E27FC236}">
                <a16:creationId xmlns:a16="http://schemas.microsoft.com/office/drawing/2014/main" id="{631BCDA7-3712-4E70-9BE9-39409ADC97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備忘稿版面配置區 2">
            <a:extLst>
              <a:ext uri="{FF2B5EF4-FFF2-40B4-BE49-F238E27FC236}">
                <a16:creationId xmlns:a16="http://schemas.microsoft.com/office/drawing/2014/main" id="{9BC1838E-62B1-436B-8ED8-21C49FF1C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/>
              <a:t>一局含聊天打</a:t>
            </a:r>
            <a:r>
              <a:rPr lang="en-US" altLang="zh-TW"/>
              <a:t>20</a:t>
            </a:r>
            <a:r>
              <a:rPr lang="zh-TW" altLang="en-US"/>
              <a:t>分鐘，</a:t>
            </a:r>
            <a:r>
              <a:rPr lang="en-US" altLang="zh-TW"/>
              <a:t>1</a:t>
            </a:r>
            <a:r>
              <a:rPr lang="zh-TW" altLang="en-US"/>
              <a:t>小時</a:t>
            </a:r>
            <a:r>
              <a:rPr lang="en-US" altLang="zh-TW"/>
              <a:t>100</a:t>
            </a:r>
            <a:r>
              <a:rPr lang="zh-TW" altLang="en-US"/>
              <a:t>。</a:t>
            </a:r>
          </a:p>
        </p:txBody>
      </p:sp>
      <p:sp>
        <p:nvSpPr>
          <p:cNvPr id="107524" name="投影片編號版面配置區 3">
            <a:extLst>
              <a:ext uri="{FF2B5EF4-FFF2-40B4-BE49-F238E27FC236}">
                <a16:creationId xmlns:a16="http://schemas.microsoft.com/office/drawing/2014/main" id="{3BAB3467-6420-4DD4-ADF4-9E798ED401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2F2C95-9619-4208-B33E-5838ADBB7B54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81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投影片影像版面配置區 1">
            <a:extLst>
              <a:ext uri="{FF2B5EF4-FFF2-40B4-BE49-F238E27FC236}">
                <a16:creationId xmlns:a16="http://schemas.microsoft.com/office/drawing/2014/main" id="{8F29171C-C711-4743-B389-B9EE1B2989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備忘稿版面配置區 2">
            <a:extLst>
              <a:ext uri="{FF2B5EF4-FFF2-40B4-BE49-F238E27FC236}">
                <a16:creationId xmlns:a16="http://schemas.microsoft.com/office/drawing/2014/main" id="{48415FC6-4DC7-4B13-AEDC-922A23A27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10596" name="投影片編號版面配置區 3">
            <a:extLst>
              <a:ext uri="{FF2B5EF4-FFF2-40B4-BE49-F238E27FC236}">
                <a16:creationId xmlns:a16="http://schemas.microsoft.com/office/drawing/2014/main" id="{AB8A5493-BFA4-4D6D-AE36-926F70F154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88AA96-15A6-415A-810E-CFF8B454B9AF}" type="slidenum">
              <a:rPr lang="zh-TW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20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投影片影像版面配置區 1">
            <a:extLst>
              <a:ext uri="{FF2B5EF4-FFF2-40B4-BE49-F238E27FC236}">
                <a16:creationId xmlns:a16="http://schemas.microsoft.com/office/drawing/2014/main" id="{344E459E-2CEE-48E2-A92A-5B8CA0CC41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備忘稿版面配置區 2">
            <a:extLst>
              <a:ext uri="{FF2B5EF4-FFF2-40B4-BE49-F238E27FC236}">
                <a16:creationId xmlns:a16="http://schemas.microsoft.com/office/drawing/2014/main" id="{2103EBE8-B547-4E73-AF02-43B1658DE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12644" name="投影片編號版面配置區 3">
            <a:extLst>
              <a:ext uri="{FF2B5EF4-FFF2-40B4-BE49-F238E27FC236}">
                <a16:creationId xmlns:a16="http://schemas.microsoft.com/office/drawing/2014/main" id="{B5D80CAB-4AD8-4150-8A2F-328481B7E3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81009A-5854-41CE-A1E1-10D9B690F1A1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45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投影片影像版面配置區 1">
            <a:extLst>
              <a:ext uri="{FF2B5EF4-FFF2-40B4-BE49-F238E27FC236}">
                <a16:creationId xmlns:a16="http://schemas.microsoft.com/office/drawing/2014/main" id="{39F9586A-AB4D-4F10-90F5-2016FB1746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備忘稿版面配置區 2">
            <a:extLst>
              <a:ext uri="{FF2B5EF4-FFF2-40B4-BE49-F238E27FC236}">
                <a16:creationId xmlns:a16="http://schemas.microsoft.com/office/drawing/2014/main" id="{441DAC62-71AC-4621-904C-BECD6845B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14692" name="投影片編號版面配置區 3">
            <a:extLst>
              <a:ext uri="{FF2B5EF4-FFF2-40B4-BE49-F238E27FC236}">
                <a16:creationId xmlns:a16="http://schemas.microsoft.com/office/drawing/2014/main" id="{D2FAC070-B8CF-46E6-BD5E-D082F742EB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EB0EEB-C7AA-40E6-B6F4-3A09B0F481B4}" type="slidenum">
              <a:rPr lang="zh-TW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88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投影片影像版面配置區 1">
            <a:extLst>
              <a:ext uri="{FF2B5EF4-FFF2-40B4-BE49-F238E27FC236}">
                <a16:creationId xmlns:a16="http://schemas.microsoft.com/office/drawing/2014/main" id="{76AFD17A-053C-4294-9B13-A824D8972E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備忘稿版面配置區 2">
            <a:extLst>
              <a:ext uri="{FF2B5EF4-FFF2-40B4-BE49-F238E27FC236}">
                <a16:creationId xmlns:a16="http://schemas.microsoft.com/office/drawing/2014/main" id="{D4041CB6-E7FD-4CEA-91E8-FD5BDA0F3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16740" name="投影片編號版面配置區 3">
            <a:extLst>
              <a:ext uri="{FF2B5EF4-FFF2-40B4-BE49-F238E27FC236}">
                <a16:creationId xmlns:a16="http://schemas.microsoft.com/office/drawing/2014/main" id="{1725F67D-9FCE-42F0-9A1B-2DB51B2014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63B2BC-CBB5-4CEF-97D4-A554327EB610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26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投影片影像版面配置區 1">
            <a:extLst>
              <a:ext uri="{FF2B5EF4-FFF2-40B4-BE49-F238E27FC236}">
                <a16:creationId xmlns:a16="http://schemas.microsoft.com/office/drawing/2014/main" id="{6C27E990-24C9-4F6A-BA51-84051F1C1D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備忘稿版面配置區 2">
            <a:extLst>
              <a:ext uri="{FF2B5EF4-FFF2-40B4-BE49-F238E27FC236}">
                <a16:creationId xmlns:a16="http://schemas.microsoft.com/office/drawing/2014/main" id="{8284F381-35F7-4AD7-A09A-41C4F6995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18788" name="投影片編號版面配置區 3">
            <a:extLst>
              <a:ext uri="{FF2B5EF4-FFF2-40B4-BE49-F238E27FC236}">
                <a16:creationId xmlns:a16="http://schemas.microsoft.com/office/drawing/2014/main" id="{C5F30A46-8077-4D50-BF7A-6E81C5047C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FA9ACA-DE81-44C0-B390-690CCCFF1D1A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30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投影片影像版面配置區 1">
            <a:extLst>
              <a:ext uri="{FF2B5EF4-FFF2-40B4-BE49-F238E27FC236}">
                <a16:creationId xmlns:a16="http://schemas.microsoft.com/office/drawing/2014/main" id="{580BBB3B-DBCF-4242-9F11-69DDACE09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備忘稿版面配置區 2">
            <a:extLst>
              <a:ext uri="{FF2B5EF4-FFF2-40B4-BE49-F238E27FC236}">
                <a16:creationId xmlns:a16="http://schemas.microsoft.com/office/drawing/2014/main" id="{3624FBA7-1C76-4855-8760-09D3DB8EF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20836" name="投影片編號版面配置區 3">
            <a:extLst>
              <a:ext uri="{FF2B5EF4-FFF2-40B4-BE49-F238E27FC236}">
                <a16:creationId xmlns:a16="http://schemas.microsoft.com/office/drawing/2014/main" id="{44A09E8A-3F14-4D1F-895D-C55DE10F2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D526F9-2B2E-4A6E-AFB4-BDBCE801139E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05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投影片影像版面配置區 1">
            <a:extLst>
              <a:ext uri="{FF2B5EF4-FFF2-40B4-BE49-F238E27FC236}">
                <a16:creationId xmlns:a16="http://schemas.microsoft.com/office/drawing/2014/main" id="{AB5041C3-BB24-4262-92DC-ED7AADBB4C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備忘稿版面配置區 2">
            <a:extLst>
              <a:ext uri="{FF2B5EF4-FFF2-40B4-BE49-F238E27FC236}">
                <a16:creationId xmlns:a16="http://schemas.microsoft.com/office/drawing/2014/main" id="{AA8226BC-7E39-4325-8FC3-9918CD8709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22884" name="投影片編號版面配置區 3">
            <a:extLst>
              <a:ext uri="{FF2B5EF4-FFF2-40B4-BE49-F238E27FC236}">
                <a16:creationId xmlns:a16="http://schemas.microsoft.com/office/drawing/2014/main" id="{3C1C7443-960C-4BB8-B7BD-4FC5880703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4D5663-13AF-423D-BB53-56FB14CEFAB9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57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影像版面配置區 1">
            <a:extLst>
              <a:ext uri="{FF2B5EF4-FFF2-40B4-BE49-F238E27FC236}">
                <a16:creationId xmlns:a16="http://schemas.microsoft.com/office/drawing/2014/main" id="{2C1B2AF9-A1D3-4965-A17B-DE869228A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備忘稿版面配置區 2">
            <a:extLst>
              <a:ext uri="{FF2B5EF4-FFF2-40B4-BE49-F238E27FC236}">
                <a16:creationId xmlns:a16="http://schemas.microsoft.com/office/drawing/2014/main" id="{2EBC3092-5BD7-4868-9848-48261660A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24932" name="投影片編號版面配置區 3">
            <a:extLst>
              <a:ext uri="{FF2B5EF4-FFF2-40B4-BE49-F238E27FC236}">
                <a16:creationId xmlns:a16="http://schemas.microsoft.com/office/drawing/2014/main" id="{98EB133A-CA88-45D8-A73F-E18A83E278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26F3E0-333A-428E-BB69-CFE8E61F1FB5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125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投影片影像版面配置區 1">
            <a:extLst>
              <a:ext uri="{FF2B5EF4-FFF2-40B4-BE49-F238E27FC236}">
                <a16:creationId xmlns:a16="http://schemas.microsoft.com/office/drawing/2014/main" id="{66642A52-789F-4DD9-ACCD-296AA6C3F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備忘稿版面配置區 2">
            <a:extLst>
              <a:ext uri="{FF2B5EF4-FFF2-40B4-BE49-F238E27FC236}">
                <a16:creationId xmlns:a16="http://schemas.microsoft.com/office/drawing/2014/main" id="{1856DDDC-98B2-4B0E-A12D-6C943D2EF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36196" name="投影片編號版面配置區 3">
            <a:extLst>
              <a:ext uri="{FF2B5EF4-FFF2-40B4-BE49-F238E27FC236}">
                <a16:creationId xmlns:a16="http://schemas.microsoft.com/office/drawing/2014/main" id="{7845B332-A088-4B9A-8018-D25BC9C459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9162B5-BD30-417F-9302-7E61B5A06628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69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影像版面配置區 1">
            <a:extLst>
              <a:ext uri="{FF2B5EF4-FFF2-40B4-BE49-F238E27FC236}">
                <a16:creationId xmlns:a16="http://schemas.microsoft.com/office/drawing/2014/main" id="{B6A1EB46-ED37-4AC6-9480-3D275C5671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備忘稿版面配置區 2">
            <a:extLst>
              <a:ext uri="{FF2B5EF4-FFF2-40B4-BE49-F238E27FC236}">
                <a16:creationId xmlns:a16="http://schemas.microsoft.com/office/drawing/2014/main" id="{5EBCBDA0-8D47-44CB-9219-C0C7E2742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87044" name="投影片編號版面配置區 3">
            <a:extLst>
              <a:ext uri="{FF2B5EF4-FFF2-40B4-BE49-F238E27FC236}">
                <a16:creationId xmlns:a16="http://schemas.microsoft.com/office/drawing/2014/main" id="{184F6251-E929-4EC2-B8F5-2FA512CE0D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AEEDD5-D66E-4297-BF2F-E3128F61E74E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30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投影片影像版面配置區 1">
            <a:extLst>
              <a:ext uri="{FF2B5EF4-FFF2-40B4-BE49-F238E27FC236}">
                <a16:creationId xmlns:a16="http://schemas.microsoft.com/office/drawing/2014/main" id="{5BE5321E-E564-4AD0-9C2A-4102FC7D97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備忘稿版面配置區 2">
            <a:extLst>
              <a:ext uri="{FF2B5EF4-FFF2-40B4-BE49-F238E27FC236}">
                <a16:creationId xmlns:a16="http://schemas.microsoft.com/office/drawing/2014/main" id="{E97F0764-B36A-4D23-8FC8-9BE8C4406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38244" name="投影片編號版面配置區 3">
            <a:extLst>
              <a:ext uri="{FF2B5EF4-FFF2-40B4-BE49-F238E27FC236}">
                <a16:creationId xmlns:a16="http://schemas.microsoft.com/office/drawing/2014/main" id="{A36F4AFC-BDA4-4DB1-8631-08B0047365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D7F01D-EF4E-46E1-AEC3-FE79A6DCDC83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61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投影片影像版面配置區 1">
            <a:extLst>
              <a:ext uri="{FF2B5EF4-FFF2-40B4-BE49-F238E27FC236}">
                <a16:creationId xmlns:a16="http://schemas.microsoft.com/office/drawing/2014/main" id="{AE94E282-0499-4CEB-95D5-33ECA611DC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備忘稿版面配置區 2">
            <a:extLst>
              <a:ext uri="{FF2B5EF4-FFF2-40B4-BE49-F238E27FC236}">
                <a16:creationId xmlns:a16="http://schemas.microsoft.com/office/drawing/2014/main" id="{4F49A5AB-FC6D-47AD-BB55-565F39E2A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40292" name="投影片編號版面配置區 3">
            <a:extLst>
              <a:ext uri="{FF2B5EF4-FFF2-40B4-BE49-F238E27FC236}">
                <a16:creationId xmlns:a16="http://schemas.microsoft.com/office/drawing/2014/main" id="{3BC7600C-107A-42F3-8BE1-BE9670D224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54B03E-39D5-4FB9-82AC-BE4069F46E2F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30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投影片影像版面配置區 1">
            <a:extLst>
              <a:ext uri="{FF2B5EF4-FFF2-40B4-BE49-F238E27FC236}">
                <a16:creationId xmlns:a16="http://schemas.microsoft.com/office/drawing/2014/main" id="{6338F012-FB0A-4F18-B9C2-8345598902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備忘稿版面配置區 2">
            <a:extLst>
              <a:ext uri="{FF2B5EF4-FFF2-40B4-BE49-F238E27FC236}">
                <a16:creationId xmlns:a16="http://schemas.microsoft.com/office/drawing/2014/main" id="{05906FC0-852B-4E2D-973B-2C68BDF02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42340" name="投影片編號版面配置區 3">
            <a:extLst>
              <a:ext uri="{FF2B5EF4-FFF2-40B4-BE49-F238E27FC236}">
                <a16:creationId xmlns:a16="http://schemas.microsoft.com/office/drawing/2014/main" id="{B3515FE9-0CBB-4211-9802-BD68BAC56F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A55BE8-D764-4652-8FB1-11287B1956BF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00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投影片影像版面配置區 1">
            <a:extLst>
              <a:ext uri="{FF2B5EF4-FFF2-40B4-BE49-F238E27FC236}">
                <a16:creationId xmlns:a16="http://schemas.microsoft.com/office/drawing/2014/main" id="{4C95C323-1859-4B86-BF8C-7A2601AFC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備忘稿版面配置區 2">
            <a:extLst>
              <a:ext uri="{FF2B5EF4-FFF2-40B4-BE49-F238E27FC236}">
                <a16:creationId xmlns:a16="http://schemas.microsoft.com/office/drawing/2014/main" id="{BD3E6C45-A53A-466F-A216-E91228B9F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46436" name="投影片編號版面配置區 3">
            <a:extLst>
              <a:ext uri="{FF2B5EF4-FFF2-40B4-BE49-F238E27FC236}">
                <a16:creationId xmlns:a16="http://schemas.microsoft.com/office/drawing/2014/main" id="{91389F9F-5F3E-4DFD-81DE-780FCC005B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71A155-36E1-4A5E-8661-4A08D1B755B6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35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投影片影像版面配置區 1">
            <a:extLst>
              <a:ext uri="{FF2B5EF4-FFF2-40B4-BE49-F238E27FC236}">
                <a16:creationId xmlns:a16="http://schemas.microsoft.com/office/drawing/2014/main" id="{C1210D0F-1607-47CE-890E-2D1D0F583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備忘稿版面配置區 2">
            <a:extLst>
              <a:ext uri="{FF2B5EF4-FFF2-40B4-BE49-F238E27FC236}">
                <a16:creationId xmlns:a16="http://schemas.microsoft.com/office/drawing/2014/main" id="{CF54CDF9-806A-43CD-8A1C-E8173B017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52580" name="投影片編號版面配置區 3">
            <a:extLst>
              <a:ext uri="{FF2B5EF4-FFF2-40B4-BE49-F238E27FC236}">
                <a16:creationId xmlns:a16="http://schemas.microsoft.com/office/drawing/2014/main" id="{5977CDDE-1003-4D86-9656-F0659C42EB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8B023C-6AAF-4B1E-9E49-538815C3E991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95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>
            <a:extLst>
              <a:ext uri="{FF2B5EF4-FFF2-40B4-BE49-F238E27FC236}">
                <a16:creationId xmlns:a16="http://schemas.microsoft.com/office/drawing/2014/main" id="{8EDB972C-DE2D-4DE2-A5B5-9C4E52CD3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備忘稿版面配置區 2">
            <a:extLst>
              <a:ext uri="{FF2B5EF4-FFF2-40B4-BE49-F238E27FC236}">
                <a16:creationId xmlns:a16="http://schemas.microsoft.com/office/drawing/2014/main" id="{209C80A5-1F2E-453A-AF10-678C09FDA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54628" name="投影片編號版面配置區 3">
            <a:extLst>
              <a:ext uri="{FF2B5EF4-FFF2-40B4-BE49-F238E27FC236}">
                <a16:creationId xmlns:a16="http://schemas.microsoft.com/office/drawing/2014/main" id="{309A3B31-723B-4551-B749-AFC2C05D9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8D3D10-AE3D-45A0-A990-D755CD5125C8}" type="slidenum">
              <a:rPr lang="zh-TW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94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投影片影像版面配置區 1">
            <a:extLst>
              <a:ext uri="{FF2B5EF4-FFF2-40B4-BE49-F238E27FC236}">
                <a16:creationId xmlns:a16="http://schemas.microsoft.com/office/drawing/2014/main" id="{D3548141-EBBE-42E3-9B2B-8F7047E670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備忘稿版面配置區 2">
            <a:extLst>
              <a:ext uri="{FF2B5EF4-FFF2-40B4-BE49-F238E27FC236}">
                <a16:creationId xmlns:a16="http://schemas.microsoft.com/office/drawing/2014/main" id="{9A977E80-8085-4DDB-B1FC-A35A28EE22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58724" name="投影片編號版面配置區 3">
            <a:extLst>
              <a:ext uri="{FF2B5EF4-FFF2-40B4-BE49-F238E27FC236}">
                <a16:creationId xmlns:a16="http://schemas.microsoft.com/office/drawing/2014/main" id="{CA6C0E7A-4C53-4F63-87C4-F79C194808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050A38-B345-49A4-87AE-B2BC6102B38D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86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投影片影像版面配置區 1">
            <a:extLst>
              <a:ext uri="{FF2B5EF4-FFF2-40B4-BE49-F238E27FC236}">
                <a16:creationId xmlns:a16="http://schemas.microsoft.com/office/drawing/2014/main" id="{9068F2B3-B99A-484E-B67C-086F7468F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備忘稿版面配置區 2">
            <a:extLst>
              <a:ext uri="{FF2B5EF4-FFF2-40B4-BE49-F238E27FC236}">
                <a16:creationId xmlns:a16="http://schemas.microsoft.com/office/drawing/2014/main" id="{1D902C0A-06A2-46C6-A18D-283D8FEF3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60772" name="投影片編號版面配置區 3">
            <a:extLst>
              <a:ext uri="{FF2B5EF4-FFF2-40B4-BE49-F238E27FC236}">
                <a16:creationId xmlns:a16="http://schemas.microsoft.com/office/drawing/2014/main" id="{7F08A310-116F-476C-83A4-5ECF4BDD1D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37F525-8284-47FA-939D-51A253E98F3D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17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投影片影像版面配置區 1">
            <a:extLst>
              <a:ext uri="{FF2B5EF4-FFF2-40B4-BE49-F238E27FC236}">
                <a16:creationId xmlns:a16="http://schemas.microsoft.com/office/drawing/2014/main" id="{2937832D-6053-4DC1-91A1-7DF799D55F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備忘稿版面配置區 2">
            <a:extLst>
              <a:ext uri="{FF2B5EF4-FFF2-40B4-BE49-F238E27FC236}">
                <a16:creationId xmlns:a16="http://schemas.microsoft.com/office/drawing/2014/main" id="{51D14D1A-9BBF-4DDA-932C-743520D0C9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62820" name="投影片編號版面配置區 3">
            <a:extLst>
              <a:ext uri="{FF2B5EF4-FFF2-40B4-BE49-F238E27FC236}">
                <a16:creationId xmlns:a16="http://schemas.microsoft.com/office/drawing/2014/main" id="{EBCC8D0A-D783-4CDA-9893-93C825AAEC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183E2E-5798-41E8-868B-6D0C005A5EA4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82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投影片影像版面配置區 1">
            <a:extLst>
              <a:ext uri="{FF2B5EF4-FFF2-40B4-BE49-F238E27FC236}">
                <a16:creationId xmlns:a16="http://schemas.microsoft.com/office/drawing/2014/main" id="{F394FD15-ADFD-4D5E-931E-9033EB8FF7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備忘稿版面配置區 2">
            <a:extLst>
              <a:ext uri="{FF2B5EF4-FFF2-40B4-BE49-F238E27FC236}">
                <a16:creationId xmlns:a16="http://schemas.microsoft.com/office/drawing/2014/main" id="{D7E1FAFF-FA39-47E8-8D93-E42C35AFA0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64868" name="投影片編號版面配置區 3">
            <a:extLst>
              <a:ext uri="{FF2B5EF4-FFF2-40B4-BE49-F238E27FC236}">
                <a16:creationId xmlns:a16="http://schemas.microsoft.com/office/drawing/2014/main" id="{74633600-1C7B-4666-82B4-11C112F68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D83E29-1CE2-4DD1-B160-F93C49A9F90F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000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影像版面配置區 1">
            <a:extLst>
              <a:ext uri="{FF2B5EF4-FFF2-40B4-BE49-F238E27FC236}">
                <a16:creationId xmlns:a16="http://schemas.microsoft.com/office/drawing/2014/main" id="{84FFD4C9-855F-40BF-BD28-D10CED731C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備忘稿版面配置區 2">
            <a:extLst>
              <a:ext uri="{FF2B5EF4-FFF2-40B4-BE49-F238E27FC236}">
                <a16:creationId xmlns:a16="http://schemas.microsoft.com/office/drawing/2014/main" id="{6AF33011-B10D-400E-802D-889F27DDC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89092" name="投影片編號版面配置區 3">
            <a:extLst>
              <a:ext uri="{FF2B5EF4-FFF2-40B4-BE49-F238E27FC236}">
                <a16:creationId xmlns:a16="http://schemas.microsoft.com/office/drawing/2014/main" id="{EBEB9A81-E5D1-41AE-9B6C-C21282DAE2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42D4AF-92CD-41D1-B4EB-CA6A879B3BC6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195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投影片影像版面配置區 1">
            <a:extLst>
              <a:ext uri="{FF2B5EF4-FFF2-40B4-BE49-F238E27FC236}">
                <a16:creationId xmlns:a16="http://schemas.microsoft.com/office/drawing/2014/main" id="{6886D294-10B0-4EE2-9201-9A409236F7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備忘稿版面配置區 2">
            <a:extLst>
              <a:ext uri="{FF2B5EF4-FFF2-40B4-BE49-F238E27FC236}">
                <a16:creationId xmlns:a16="http://schemas.microsoft.com/office/drawing/2014/main" id="{E639E464-A817-4A15-B126-8F6821D39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66916" name="投影片編號版面配置區 3">
            <a:extLst>
              <a:ext uri="{FF2B5EF4-FFF2-40B4-BE49-F238E27FC236}">
                <a16:creationId xmlns:a16="http://schemas.microsoft.com/office/drawing/2014/main" id="{E152247B-17D7-4DE8-BD8A-6FA1E42A67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E9BD5A-4E67-44D0-9D5E-783D78FE1872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39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影像版面配置區 1">
            <a:extLst>
              <a:ext uri="{FF2B5EF4-FFF2-40B4-BE49-F238E27FC236}">
                <a16:creationId xmlns:a16="http://schemas.microsoft.com/office/drawing/2014/main" id="{F771620E-04C4-46EF-AFBB-222AB203C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備忘稿版面配置區 2">
            <a:extLst>
              <a:ext uri="{FF2B5EF4-FFF2-40B4-BE49-F238E27FC236}">
                <a16:creationId xmlns:a16="http://schemas.microsoft.com/office/drawing/2014/main" id="{F0BAC3DB-7FCA-4446-827D-93AEB8E52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91140" name="投影片編號版面配置區 3">
            <a:extLst>
              <a:ext uri="{FF2B5EF4-FFF2-40B4-BE49-F238E27FC236}">
                <a16:creationId xmlns:a16="http://schemas.microsoft.com/office/drawing/2014/main" id="{C281C73A-E2CE-4BF5-8285-3906539A7D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7FA00A-9681-4521-A46D-E648B9375CBC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36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影像版面配置區 1">
            <a:extLst>
              <a:ext uri="{FF2B5EF4-FFF2-40B4-BE49-F238E27FC236}">
                <a16:creationId xmlns:a16="http://schemas.microsoft.com/office/drawing/2014/main" id="{F7BA6B30-DEE2-441E-AAC6-BF5D5760B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備忘稿版面配置區 2">
            <a:extLst>
              <a:ext uri="{FF2B5EF4-FFF2-40B4-BE49-F238E27FC236}">
                <a16:creationId xmlns:a16="http://schemas.microsoft.com/office/drawing/2014/main" id="{7542B367-5DA2-4D04-BAA3-991C6CEAC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97284" name="投影片編號版面配置區 3">
            <a:extLst>
              <a:ext uri="{FF2B5EF4-FFF2-40B4-BE49-F238E27FC236}">
                <a16:creationId xmlns:a16="http://schemas.microsoft.com/office/drawing/2014/main" id="{A5399DE1-D146-4327-9716-ADE4660FD4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117A8B-540E-4D8C-87D9-28A02370498B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93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影像版面配置區 1">
            <a:extLst>
              <a:ext uri="{FF2B5EF4-FFF2-40B4-BE49-F238E27FC236}">
                <a16:creationId xmlns:a16="http://schemas.microsoft.com/office/drawing/2014/main" id="{00EE5FDB-627B-4048-A671-4D49BB4235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備忘稿版面配置區 2">
            <a:extLst>
              <a:ext uri="{FF2B5EF4-FFF2-40B4-BE49-F238E27FC236}">
                <a16:creationId xmlns:a16="http://schemas.microsoft.com/office/drawing/2014/main" id="{A5CB58A6-6DE7-475B-A968-B5BA1A1CC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99332" name="投影片編號版面配置區 3">
            <a:extLst>
              <a:ext uri="{FF2B5EF4-FFF2-40B4-BE49-F238E27FC236}">
                <a16:creationId xmlns:a16="http://schemas.microsoft.com/office/drawing/2014/main" id="{FD233038-C38F-42C6-BA75-984846B3B1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259154-E6C2-4415-AAD8-929EE6459C79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88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投影片影像版面配置區 1">
            <a:extLst>
              <a:ext uri="{FF2B5EF4-FFF2-40B4-BE49-F238E27FC236}">
                <a16:creationId xmlns:a16="http://schemas.microsoft.com/office/drawing/2014/main" id="{B87C1CEF-9AD1-406E-8974-5C086D11B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備忘稿版面配置區 2">
            <a:extLst>
              <a:ext uri="{FF2B5EF4-FFF2-40B4-BE49-F238E27FC236}">
                <a16:creationId xmlns:a16="http://schemas.microsoft.com/office/drawing/2014/main" id="{247111A0-861E-4247-A47B-E8E5657C9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01380" name="投影片編號版面配置區 3">
            <a:extLst>
              <a:ext uri="{FF2B5EF4-FFF2-40B4-BE49-F238E27FC236}">
                <a16:creationId xmlns:a16="http://schemas.microsoft.com/office/drawing/2014/main" id="{802AEE52-4F0C-4F74-B23E-D9206D6F72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06A357-75F8-4B48-BE0C-A28A5D0064C1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35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投影片影像版面配置區 1">
            <a:extLst>
              <a:ext uri="{FF2B5EF4-FFF2-40B4-BE49-F238E27FC236}">
                <a16:creationId xmlns:a16="http://schemas.microsoft.com/office/drawing/2014/main" id="{B559282A-4A6D-4B28-8E0F-38789DEB54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備忘稿版面配置區 2">
            <a:extLst>
              <a:ext uri="{FF2B5EF4-FFF2-40B4-BE49-F238E27FC236}">
                <a16:creationId xmlns:a16="http://schemas.microsoft.com/office/drawing/2014/main" id="{8E969A1B-B6DE-492B-8F9C-018AB8629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03428" name="投影片編號版面配置區 3">
            <a:extLst>
              <a:ext uri="{FF2B5EF4-FFF2-40B4-BE49-F238E27FC236}">
                <a16:creationId xmlns:a16="http://schemas.microsoft.com/office/drawing/2014/main" id="{B87F35CC-4D94-4F8A-83C9-2222A0B21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FD08D6-813E-4DBC-80B9-32852FF0C335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07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投影片影像版面配置區 1">
            <a:extLst>
              <a:ext uri="{FF2B5EF4-FFF2-40B4-BE49-F238E27FC236}">
                <a16:creationId xmlns:a16="http://schemas.microsoft.com/office/drawing/2014/main" id="{0B13E7CC-AC7F-46A2-8457-808D9013B4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備忘稿版面配置區 2">
            <a:extLst>
              <a:ext uri="{FF2B5EF4-FFF2-40B4-BE49-F238E27FC236}">
                <a16:creationId xmlns:a16="http://schemas.microsoft.com/office/drawing/2014/main" id="{35406EDA-AE12-4A79-BED5-7814EBA9B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05476" name="投影片編號版面配置區 3">
            <a:extLst>
              <a:ext uri="{FF2B5EF4-FFF2-40B4-BE49-F238E27FC236}">
                <a16:creationId xmlns:a16="http://schemas.microsoft.com/office/drawing/2014/main" id="{6C372B27-DBC0-4FFD-B049-7BDC7C8150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8A9194-83BE-4CCB-B848-8DAAD4773C3F}" type="slidenum">
              <a:rPr lang="zh-TW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TW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8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818D0B-AA13-4AA0-A06E-F3A72F2E1B5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42C4A75-A284-4645-8161-33255D743C5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03DA4D-693B-46C0-91B3-D2AEB8A422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3C8182-5A65-4DA4-83A7-F8B00873D6A2}" type="datetime1">
              <a:rPr lang="en-US"/>
              <a:pPr lvl="0"/>
              <a:t>6/23/2018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61990F-C307-4019-8CCA-CE1E2C032B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0F3538-F3B2-47E9-AA59-2B6320D77B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5F2529-CB8C-47D4-BC9E-0F2E35E0B59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0358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135DFF-031D-4F2E-9B80-FDBB2D0207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F57E5E0-AB2F-4018-9794-1F79A8312C2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C7BBEA6-9992-442A-88D7-753D662857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81C2A5-A9FF-4F63-A405-0AFF2C1B8593}" type="datetime1">
              <a:rPr lang="en-US"/>
              <a:pPr lvl="0"/>
              <a:t>6/23/2018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B9FDF3-E2D3-4468-8CB6-C313DA129F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B76847-77D1-40D6-BD7B-8EAFD1B8CD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608A29-B243-4144-A169-D03B6FD0D4D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2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BD30DF5-AFDD-425D-AAF3-D99FBD840AD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C365DEB-5342-4250-93A2-6EB90150410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F9333B-C5E6-4ADC-8790-210B74DFF0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29ED68-5357-49DE-A64C-3512EFAAF85F}" type="datetime1">
              <a:rPr lang="en-US"/>
              <a:pPr lvl="0"/>
              <a:t>6/23/2018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364CE0-33E1-4308-9FAE-F068BCBC01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7960E8-E600-45C6-9215-5025FCD342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40812F-7006-4A18-9C61-BEAB230092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9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8D1BD-43F6-4D7C-82AA-082A2C12406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87E054-357A-4ABC-89FF-C6AB2FC8D89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83680A-A8E7-4565-9542-1E7AC7DF8E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A755D2-577E-4C07-81A9-91D9AFE1468A}" type="datetime1">
              <a:rPr lang="en-US"/>
              <a:pPr lvl="0"/>
              <a:t>6/23/2018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FE603D-8994-4176-B86B-FACEEBC5E4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7D6AAE-B112-4F81-BF0A-79A1494F33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721B83-96D3-40E8-B448-6243D9AB2C4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37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EC89E0-8538-4427-BD91-480AB165AE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AE3A34E-B38D-4E30-96F7-3426058146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5B2661-077F-4A24-B128-817BB623F3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39D449-0E2A-48C8-8802-0F98AA2B7126}" type="datetime1">
              <a:rPr lang="en-US"/>
              <a:pPr lvl="0"/>
              <a:t>6/23/2018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FC0D2B-75F3-489A-BB0B-60CFD9C8F27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7E3EAE-DE5A-4E75-BD6A-E4E2DD170D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BAD155-47E3-4895-96C7-E78F79FF7C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FB64C8-6745-4F8E-A676-3CD6006F306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D40F43-7D7F-438B-9980-343F4E2CF6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BC0B313-62FD-4D14-8EC3-FC0FFEF4850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134A8C0-A968-4B21-80C0-22303432AE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6D360E-F252-4204-9F1D-5E037AF301EC}" type="datetime1">
              <a:rPr lang="en-US"/>
              <a:pPr lvl="0"/>
              <a:t>6/23/2018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71AF411-20FA-40AB-B0E5-3BF288A0E6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BA7E091-D311-455C-82BD-58FCFC985C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1AACFD-F4D1-451F-A00E-7DFC1D5DB1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9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302E79-25F2-4CBE-8677-D29EBF8DD18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59D2B0-E68B-439D-8543-60C00C8A15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42AEE3-45B0-4852-BA7B-FD7F2AF33BE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82DAD99-712C-448E-9A75-007B0276FC7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46F93E2-4294-493F-A860-091BCC201D0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D148E3D-630B-4A7E-9CA7-3AAD91E230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B1FBBC-C390-4478-B116-2C48103062A2}" type="datetime1">
              <a:rPr lang="en-US"/>
              <a:pPr lvl="0"/>
              <a:t>6/23/2018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A936821-B2DB-4549-9834-1B6CCF1053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87FDA0D-E055-440A-8DBA-0539E4495C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2E4A5C-4543-4BA7-BC4A-21BA8698CED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1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D1A1A1-FEDA-46DF-A47C-B0E12DE615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57CAD9E-3CAC-49BF-BBCA-D1B11D9F24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E69B95-9AF1-465E-BA43-0CCE1888BE3A}" type="datetime1">
              <a:rPr lang="en-US"/>
              <a:pPr lvl="0"/>
              <a:t>6/23/2018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DF8A53B-F874-4EFB-8972-34C37DA211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EBBCE05-197D-4B0F-9B52-E21F20E1C1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04A9B2-18E4-4161-A8E9-038B2EEB87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7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A4C8B0C-9689-43E4-BEE6-4A4AF38F93D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31B677-8DB9-4034-ACEE-7165A1CBD74E}" type="datetime1">
              <a:rPr lang="en-US"/>
              <a:pPr lvl="0"/>
              <a:t>6/23/2018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C7930A7-F6F1-463B-A1A2-38B6C7EB2E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8412366-359C-4C47-9A7B-2837A2096D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DB8249-856A-4C76-817C-5EC67C2D8F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7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26A724-4B22-4F1C-BE59-8FE6D4ED21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64AEEE-10A7-4783-BECC-AB4CA8D8FF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21B8935-FBC2-467B-A28C-0D6F8A855FF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9F3E8A1-FE46-4078-94CC-A3D184782F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B29902-27A1-426D-AC1B-B5488281C035}" type="datetime1">
              <a:rPr lang="en-US"/>
              <a:pPr lvl="0"/>
              <a:t>6/23/2018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DE07C44-491C-4192-9CA5-1747392D02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813DB54-4311-47DA-BE9E-64130B1CA8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9607BC-06B3-4F3B-8D57-D2D5B92196E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5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D97D20-27DD-4372-A536-570E8A3E40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A4EFB6B-B120-4FB8-BF79-59AD1FF2320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D788230-6E45-4CFF-8AD5-6613D6A14C4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DAAC887-4EE4-4C89-99A7-2B831F4808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15AD6E-D1ED-4944-988E-BFE81CB5BF5E}" type="datetime1">
              <a:rPr lang="en-US"/>
              <a:pPr lvl="0"/>
              <a:t>6/23/2018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1C8CB0E-E487-42E0-8EC7-02CB46021B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3619AFD-DB3D-47CE-B6C5-329B6A7126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956798-0E78-47A3-936D-806DEC8D218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9D7CF21-14CA-49E0-9B8D-F6131691B5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18F8B24-5DB5-47AC-B9AF-0198BFE94B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D75051-E8D3-4CBB-8DF3-28353498026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0224FBE-00AB-4674-9746-C256CB171F3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ACB2D4-CF27-4C65-A396-84BABBE323F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47F29939-71FD-4384-A1CA-6629BDAADC1C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7BDD7F7E-D591-48D8-A541-9D89AC7886E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B22DCF8D-C7AF-4D40-AAED-B150D6BFB9F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C1F7A5-A38E-43E8-9F93-B2C413DAB05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/>
              <a:t>運動產業概論</a:t>
            </a:r>
            <a:endParaRPr 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CB64474-FE45-41F0-94C8-6E710350EF2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/>
              <a:t>鍾怡純</a:t>
            </a:r>
            <a:endParaRPr 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9092EEBC-97D8-455C-977D-918C2F0355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5F107F69-48F1-45BA-ACED-130B4F3F14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C8232A3A-7411-4041-8DBA-D61AE6BA7A9A}"/>
              </a:ext>
            </a:extLst>
          </p:cNvPr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</a:t>
            </a:r>
            <a:r>
              <a:rPr lang="en-US" altLang="zh-TW" sz="3200" b="0" i="0" u="none" strike="noStrike" kern="1200" cap="none" spc="0" baseline="0" dirty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2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67">
            <a:extLst>
              <a:ext uri="{FF2B5EF4-FFF2-40B4-BE49-F238E27FC236}">
                <a16:creationId xmlns:a16="http://schemas.microsoft.com/office/drawing/2014/main" id="{B62A0B6D-DA72-4CC3-A42A-AF417C035E60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104483" name="Freeform 5">
              <a:extLst>
                <a:ext uri="{FF2B5EF4-FFF2-40B4-BE49-F238E27FC236}">
                  <a16:creationId xmlns:a16="http://schemas.microsoft.com/office/drawing/2014/main" id="{EEC136DB-A8A9-47C5-8100-00E840E6C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8341171 w 2038"/>
                <a:gd name="T1" fmla="*/ 5573512 h 1169"/>
                <a:gd name="T2" fmla="*/ 7079521 w 2038"/>
                <a:gd name="T3" fmla="*/ 1592432 h 1169"/>
                <a:gd name="T4" fmla="*/ 4094410 w 2038"/>
                <a:gd name="T5" fmla="*/ 104891 h 1169"/>
                <a:gd name="T6" fmla="*/ 947427 w 2038"/>
                <a:gd name="T7" fmla="*/ 1516148 h 1169"/>
                <a:gd name="T8" fmla="*/ 1899616 w 2038"/>
                <a:gd name="T9" fmla="*/ 5554441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84" name="Freeform 6">
              <a:extLst>
                <a:ext uri="{FF2B5EF4-FFF2-40B4-BE49-F238E27FC236}">
                  <a16:creationId xmlns:a16="http://schemas.microsoft.com/office/drawing/2014/main" id="{33B8FF58-4BF0-4B00-9CF0-D8E5CFEC3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4879462 w 1549"/>
                <a:gd name="T1" fmla="*/ 4844124 h 1017"/>
                <a:gd name="T2" fmla="*/ 6869330 w 1549"/>
                <a:gd name="T3" fmla="*/ 2822561 h 1017"/>
                <a:gd name="T4" fmla="*/ 3722672 w 1549"/>
                <a:gd name="T5" fmla="*/ 252695 h 1017"/>
                <a:gd name="T6" fmla="*/ 714068 w 1549"/>
                <a:gd name="T7" fmla="*/ 1568619 h 1017"/>
                <a:gd name="T8" fmla="*/ 2270735 w 1549"/>
                <a:gd name="T9" fmla="*/ 4848892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85" name="Freeform 7">
              <a:extLst>
                <a:ext uri="{FF2B5EF4-FFF2-40B4-BE49-F238E27FC236}">
                  <a16:creationId xmlns:a16="http://schemas.microsoft.com/office/drawing/2014/main" id="{236AD25A-8490-499F-AF31-FDE5FD7FB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6198326 w 1688"/>
                <a:gd name="T1" fmla="*/ 5083516 h 1066"/>
                <a:gd name="T2" fmla="*/ 7678879 w 1688"/>
                <a:gd name="T3" fmla="*/ 4053460 h 1066"/>
                <a:gd name="T4" fmla="*/ 7221859 w 1688"/>
                <a:gd name="T5" fmla="*/ 2246094 h 1066"/>
                <a:gd name="T6" fmla="*/ 3798974 w 1688"/>
                <a:gd name="T7" fmla="*/ 133526 h 1066"/>
                <a:gd name="T8" fmla="*/ 861672 w 1688"/>
                <a:gd name="T9" fmla="*/ 1588003 h 1066"/>
                <a:gd name="T10" fmla="*/ 1999460 w 1688"/>
                <a:gd name="T11" fmla="*/ 508351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86" name="Freeform 8">
              <a:extLst>
                <a:ext uri="{FF2B5EF4-FFF2-40B4-BE49-F238E27FC236}">
                  <a16:creationId xmlns:a16="http://schemas.microsoft.com/office/drawing/2014/main" id="{1A68B4A8-E915-4F3E-95C2-CAB2742D7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8916054 w 2171"/>
                <a:gd name="T1" fmla="*/ 6322075 h 1326"/>
                <a:gd name="T2" fmla="*/ 7659333 w 2171"/>
                <a:gd name="T3" fmla="*/ 2255159 h 1326"/>
                <a:gd name="T4" fmla="*/ 4189070 w 2171"/>
                <a:gd name="T5" fmla="*/ 300370 h 1326"/>
                <a:gd name="T6" fmla="*/ 0 w 2171"/>
                <a:gd name="T7" fmla="*/ 2016771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87" name="Freeform 9">
              <a:extLst>
                <a:ext uri="{FF2B5EF4-FFF2-40B4-BE49-F238E27FC236}">
                  <a16:creationId xmlns:a16="http://schemas.microsoft.com/office/drawing/2014/main" id="{611DA37D-168D-45DB-8F91-AE6CE0BF8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504825 w 106"/>
                <a:gd name="T3" fmla="*/ 681527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88" name="Freeform 10">
              <a:extLst>
                <a:ext uri="{FF2B5EF4-FFF2-40B4-BE49-F238E27FC236}">
                  <a16:creationId xmlns:a16="http://schemas.microsoft.com/office/drawing/2014/main" id="{587BCE0D-568A-4E90-BF99-137CE6E37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9739893 w 2330"/>
                <a:gd name="T1" fmla="*/ 6923796 h 1452"/>
                <a:gd name="T2" fmla="*/ 8630707 w 2330"/>
                <a:gd name="T3" fmla="*/ 2865841 h 1452"/>
                <a:gd name="T4" fmla="*/ 4550996 w 2330"/>
                <a:gd name="T5" fmla="*/ 462540 h 1452"/>
                <a:gd name="T6" fmla="*/ 0 w 2330"/>
                <a:gd name="T7" fmla="*/ 1745254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89" name="Freeform 11">
              <a:extLst>
                <a:ext uri="{FF2B5EF4-FFF2-40B4-BE49-F238E27FC236}">
                  <a16:creationId xmlns:a16="http://schemas.microsoft.com/office/drawing/2014/main" id="{CD7AD31F-0F5C-4DD9-B83D-53013C1E7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5207319 w 1216"/>
                <a:gd name="T1" fmla="*/ 6847184 h 1436"/>
                <a:gd name="T2" fmla="*/ 3374761 w 1216"/>
                <a:gd name="T3" fmla="*/ 2627297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90" name="Freeform 12">
              <a:extLst>
                <a:ext uri="{FF2B5EF4-FFF2-40B4-BE49-F238E27FC236}">
                  <a16:creationId xmlns:a16="http://schemas.microsoft.com/office/drawing/2014/main" id="{AEB80470-644A-41E2-92D0-2754123F1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1057275 w 222"/>
                <a:gd name="T1" fmla="*/ 0 h 129"/>
                <a:gd name="T2" fmla="*/ 0 w 222"/>
                <a:gd name="T3" fmla="*/ 614491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91" name="Freeform 13">
              <a:extLst>
                <a:ext uri="{FF2B5EF4-FFF2-40B4-BE49-F238E27FC236}">
                  <a16:creationId xmlns:a16="http://schemas.microsoft.com/office/drawing/2014/main" id="{8F98838A-820F-42D7-A98E-A002EBBAA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5078702 w 1174"/>
                <a:gd name="T1" fmla="*/ 6866337 h 1440"/>
                <a:gd name="T2" fmla="*/ 3322337 w 1174"/>
                <a:gd name="T3" fmla="*/ 2751303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92" name="Freeform 14">
              <a:extLst>
                <a:ext uri="{FF2B5EF4-FFF2-40B4-BE49-F238E27FC236}">
                  <a16:creationId xmlns:a16="http://schemas.microsoft.com/office/drawing/2014/main" id="{AEB4EFFF-D324-4931-9CD6-E31B21FA2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595313 w 125"/>
                <a:gd name="T1" fmla="*/ 0 h 74"/>
                <a:gd name="T2" fmla="*/ 0 w 125"/>
                <a:gd name="T3" fmla="*/ 352734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93" name="Freeform 15">
              <a:extLst>
                <a:ext uri="{FF2B5EF4-FFF2-40B4-BE49-F238E27FC236}">
                  <a16:creationId xmlns:a16="http://schemas.microsoft.com/office/drawing/2014/main" id="{B9B99118-06FD-4167-99BA-FCA5423ED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5026298 w 1155"/>
                <a:gd name="T1" fmla="*/ 6866337 h 1440"/>
                <a:gd name="T2" fmla="*/ 3265190 w 1155"/>
                <a:gd name="T3" fmla="*/ 2765608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94" name="Freeform 16">
              <a:extLst>
                <a:ext uri="{FF2B5EF4-FFF2-40B4-BE49-F238E27FC236}">
                  <a16:creationId xmlns:a16="http://schemas.microsoft.com/office/drawing/2014/main" id="{A764BC11-A134-4DEB-8B4E-69CBB1DD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357188 w 75"/>
                <a:gd name="T1" fmla="*/ 0 h 45"/>
                <a:gd name="T2" fmla="*/ 0 w 75"/>
                <a:gd name="T3" fmla="*/ 213875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95" name="Freeform 17">
              <a:extLst>
                <a:ext uri="{FF2B5EF4-FFF2-40B4-BE49-F238E27FC236}">
                  <a16:creationId xmlns:a16="http://schemas.microsoft.com/office/drawing/2014/main" id="{9839D01E-9D35-43FD-A30E-684195D8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5013472 w 1160"/>
                <a:gd name="T1" fmla="*/ 6871126 h 1441"/>
                <a:gd name="T2" fmla="*/ 3356598 w 1160"/>
                <a:gd name="T3" fmla="*/ 2856214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96" name="Freeform 18">
              <a:extLst>
                <a:ext uri="{FF2B5EF4-FFF2-40B4-BE49-F238E27FC236}">
                  <a16:creationId xmlns:a16="http://schemas.microsoft.com/office/drawing/2014/main" id="{6999A59E-197D-4A61-8421-8F1E693FC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4951548 w 1137"/>
                <a:gd name="T1" fmla="*/ 6866337 h 1440"/>
                <a:gd name="T2" fmla="*/ 3323250 w 1137"/>
                <a:gd name="T3" fmla="*/ 2913425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97" name="Freeform 19">
              <a:extLst>
                <a:ext uri="{FF2B5EF4-FFF2-40B4-BE49-F238E27FC236}">
                  <a16:creationId xmlns:a16="http://schemas.microsoft.com/office/drawing/2014/main" id="{882ACF8E-CD06-4A07-B2BC-28099173F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4813371 w 1058"/>
                <a:gd name="T1" fmla="*/ 6861550 h 1439"/>
                <a:gd name="T2" fmla="*/ 3085128 w 1058"/>
                <a:gd name="T3" fmla="*/ 2942027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98" name="Freeform 20">
              <a:extLst>
                <a:ext uri="{FF2B5EF4-FFF2-40B4-BE49-F238E27FC236}">
                  <a16:creationId xmlns:a16="http://schemas.microsoft.com/office/drawing/2014/main" id="{FC740A35-CA4A-433B-9BDB-51C7FAD8A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3417888 w 718"/>
                <a:gd name="T1" fmla="*/ 274206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99" name="Freeform 21">
              <a:extLst>
                <a:ext uri="{FF2B5EF4-FFF2-40B4-BE49-F238E27FC236}">
                  <a16:creationId xmlns:a16="http://schemas.microsoft.com/office/drawing/2014/main" id="{28590862-E921-4874-B652-8EFCFE17F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951163 w 620"/>
                <a:gd name="T1" fmla="*/ 2555325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500" name="Freeform 22">
              <a:extLst>
                <a:ext uri="{FF2B5EF4-FFF2-40B4-BE49-F238E27FC236}">
                  <a16:creationId xmlns:a16="http://schemas.microsoft.com/office/drawing/2014/main" id="{D3A8475A-3B5E-4E5A-BF63-8D1FA3115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65350 w 455"/>
                <a:gd name="T3" fmla="*/ 1358265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501" name="Freeform 23">
              <a:extLst>
                <a:ext uri="{FF2B5EF4-FFF2-40B4-BE49-F238E27FC236}">
                  <a16:creationId xmlns:a16="http://schemas.microsoft.com/office/drawing/2014/main" id="{DE9C51D9-4090-4FF0-AF87-98ED56D9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895350 w 188"/>
                <a:gd name="T3" fmla="*/ 534687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04451" name="Group 88">
            <a:extLst>
              <a:ext uri="{FF2B5EF4-FFF2-40B4-BE49-F238E27FC236}">
                <a16:creationId xmlns:a16="http://schemas.microsoft.com/office/drawing/2014/main" id="{D447B898-8EC2-4142-B8A8-85B885F8BF39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252537" y="1746648"/>
            <a:ext cx="6635354" cy="3358753"/>
            <a:chOff x="1669293" y="1186483"/>
            <a:chExt cx="8848345" cy="447793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C651636-2851-41D1-8CA5-308118F36F81}"/>
                </a:ext>
              </a:extLst>
            </p:cNvPr>
            <p:cNvSpPr/>
            <p:nvPr/>
          </p:nvSpPr>
          <p:spPr>
            <a:xfrm>
              <a:off x="1674057" y="1186483"/>
              <a:ext cx="8843581" cy="715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59909CA5-DB2C-4B0F-A986-58751C05A5E8}"/>
                </a:ext>
              </a:extLst>
            </p:cNvPr>
            <p:cNvSpPr/>
            <p:nvPr/>
          </p:nvSpPr>
          <p:spPr>
            <a:xfrm rot="10800000">
              <a:off x="5892619" y="5313611"/>
              <a:ext cx="406455" cy="3508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C7AC88B-4F8C-418E-9D03-D36DE2792A9D}"/>
                </a:ext>
              </a:extLst>
            </p:cNvPr>
            <p:cNvSpPr/>
            <p:nvPr/>
          </p:nvSpPr>
          <p:spPr>
            <a:xfrm>
              <a:off x="1669293" y="1991272"/>
              <a:ext cx="8845170" cy="3322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07DF423B-20EE-4B4E-9331-08534D6E40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04453" name="Group 95">
            <a:extLst>
              <a:ext uri="{FF2B5EF4-FFF2-40B4-BE49-F238E27FC236}">
                <a16:creationId xmlns:a16="http://schemas.microsoft.com/office/drawing/2014/main" id="{942B2841-852F-4319-A2AF-2AF820F1B2CB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104461" name="Freeform 5">
              <a:extLst>
                <a:ext uri="{FF2B5EF4-FFF2-40B4-BE49-F238E27FC236}">
                  <a16:creationId xmlns:a16="http://schemas.microsoft.com/office/drawing/2014/main" id="{8D73B972-E6DB-43B6-9662-CDB1E5F69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2147483646 w 2038"/>
                <a:gd name="T1" fmla="*/ 2147483646 h 1169"/>
                <a:gd name="T2" fmla="*/ 2147483646 w 2038"/>
                <a:gd name="T3" fmla="*/ 2147483646 h 1169"/>
                <a:gd name="T4" fmla="*/ 2147483646 w 2038"/>
                <a:gd name="T5" fmla="*/ 500095164 h 1169"/>
                <a:gd name="T6" fmla="*/ 2147483646 w 2038"/>
                <a:gd name="T7" fmla="*/ 2147483646 h 1169"/>
                <a:gd name="T8" fmla="*/ 2147483646 w 2038"/>
                <a:gd name="T9" fmla="*/ 2147483646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62" name="Freeform 6">
              <a:extLst>
                <a:ext uri="{FF2B5EF4-FFF2-40B4-BE49-F238E27FC236}">
                  <a16:creationId xmlns:a16="http://schemas.microsoft.com/office/drawing/2014/main" id="{2DA19793-E2C6-4DE9-8AC1-8E5956459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2147483646 w 1549"/>
                <a:gd name="T1" fmla="*/ 2147483646 h 1017"/>
                <a:gd name="T2" fmla="*/ 2147483646 w 1549"/>
                <a:gd name="T3" fmla="*/ 2147483646 h 1017"/>
                <a:gd name="T4" fmla="*/ 2147483646 w 1549"/>
                <a:gd name="T5" fmla="*/ 1204809011 h 1017"/>
                <a:gd name="T6" fmla="*/ 2147483646 w 1549"/>
                <a:gd name="T7" fmla="*/ 2147483646 h 1017"/>
                <a:gd name="T8" fmla="*/ 2147483646 w 1549"/>
                <a:gd name="T9" fmla="*/ 2147483646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63" name="Freeform 7">
              <a:extLst>
                <a:ext uri="{FF2B5EF4-FFF2-40B4-BE49-F238E27FC236}">
                  <a16:creationId xmlns:a16="http://schemas.microsoft.com/office/drawing/2014/main" id="{263F5886-7C40-4DE5-937F-05DD91033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2147483646 w 1688"/>
                <a:gd name="T1" fmla="*/ 2147483646 h 1066"/>
                <a:gd name="T2" fmla="*/ 2147483646 w 1688"/>
                <a:gd name="T3" fmla="*/ 2147483646 h 1066"/>
                <a:gd name="T4" fmla="*/ 2147483646 w 1688"/>
                <a:gd name="T5" fmla="*/ 2147483646 h 1066"/>
                <a:gd name="T6" fmla="*/ 2147483646 w 1688"/>
                <a:gd name="T7" fmla="*/ 636755682 h 1066"/>
                <a:gd name="T8" fmla="*/ 2147483646 w 1688"/>
                <a:gd name="T9" fmla="*/ 2147483646 h 1066"/>
                <a:gd name="T10" fmla="*/ 2147483646 w 1688"/>
                <a:gd name="T11" fmla="*/ 214748364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64" name="Freeform 8">
              <a:extLst>
                <a:ext uri="{FF2B5EF4-FFF2-40B4-BE49-F238E27FC236}">
                  <a16:creationId xmlns:a16="http://schemas.microsoft.com/office/drawing/2014/main" id="{3131978A-16E3-41CB-A721-5D6EE6B35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2147483646 w 2171"/>
                <a:gd name="T1" fmla="*/ 2147483646 h 1326"/>
                <a:gd name="T2" fmla="*/ 2147483646 w 2171"/>
                <a:gd name="T3" fmla="*/ 2147483646 h 1326"/>
                <a:gd name="T4" fmla="*/ 2147483646 w 2171"/>
                <a:gd name="T5" fmla="*/ 1432097789 h 1326"/>
                <a:gd name="T6" fmla="*/ 0 w 2171"/>
                <a:gd name="T7" fmla="*/ 2147483646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65" name="Freeform 9">
              <a:extLst>
                <a:ext uri="{FF2B5EF4-FFF2-40B4-BE49-F238E27FC236}">
                  <a16:creationId xmlns:a16="http://schemas.microsoft.com/office/drawing/2014/main" id="{C998EC05-DB64-4BB5-8C47-C2A8B95ED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2147483646 w 106"/>
                <a:gd name="T3" fmla="*/ 2147483646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66" name="Freeform 10">
              <a:extLst>
                <a:ext uri="{FF2B5EF4-FFF2-40B4-BE49-F238E27FC236}">
                  <a16:creationId xmlns:a16="http://schemas.microsoft.com/office/drawing/2014/main" id="{4BFA8DAD-7E47-4A12-88A4-3AC2F96A3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147483646 w 2330"/>
                <a:gd name="T1" fmla="*/ 2147483646 h 1452"/>
                <a:gd name="T2" fmla="*/ 2147483646 w 2330"/>
                <a:gd name="T3" fmla="*/ 2147483646 h 1452"/>
                <a:gd name="T4" fmla="*/ 2147483646 w 2330"/>
                <a:gd name="T5" fmla="*/ 2147483646 h 1452"/>
                <a:gd name="T6" fmla="*/ 0 w 2330"/>
                <a:gd name="T7" fmla="*/ 2147483646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67" name="Freeform 11">
              <a:extLst>
                <a:ext uri="{FF2B5EF4-FFF2-40B4-BE49-F238E27FC236}">
                  <a16:creationId xmlns:a16="http://schemas.microsoft.com/office/drawing/2014/main" id="{317E204C-3C8A-4F46-A2E2-66420D865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2147483646 w 1216"/>
                <a:gd name="T1" fmla="*/ 2147483646 h 1436"/>
                <a:gd name="T2" fmla="*/ 2147483646 w 1216"/>
                <a:gd name="T3" fmla="*/ 2147483646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68" name="Freeform 12">
              <a:extLst>
                <a:ext uri="{FF2B5EF4-FFF2-40B4-BE49-F238E27FC236}">
                  <a16:creationId xmlns:a16="http://schemas.microsoft.com/office/drawing/2014/main" id="{176AD3EE-D5E8-4B8A-B518-97619D2D3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147483646 w 222"/>
                <a:gd name="T1" fmla="*/ 0 h 129"/>
                <a:gd name="T2" fmla="*/ 0 w 222"/>
                <a:gd name="T3" fmla="*/ 2147483646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69" name="Freeform 13">
              <a:extLst>
                <a:ext uri="{FF2B5EF4-FFF2-40B4-BE49-F238E27FC236}">
                  <a16:creationId xmlns:a16="http://schemas.microsoft.com/office/drawing/2014/main" id="{F5A9988A-7ED7-4004-A727-9C8305F6B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2147483646 w 1174"/>
                <a:gd name="T1" fmla="*/ 2147483646 h 1440"/>
                <a:gd name="T2" fmla="*/ 2147483646 w 1174"/>
                <a:gd name="T3" fmla="*/ 2147483646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70" name="Freeform 14">
              <a:extLst>
                <a:ext uri="{FF2B5EF4-FFF2-40B4-BE49-F238E27FC236}">
                  <a16:creationId xmlns:a16="http://schemas.microsoft.com/office/drawing/2014/main" id="{53ECAA80-5F1A-4579-A2A0-F9C6127A5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2147483646 w 125"/>
                <a:gd name="T1" fmla="*/ 0 h 74"/>
                <a:gd name="T2" fmla="*/ 0 w 125"/>
                <a:gd name="T3" fmla="*/ 1681368578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71" name="Freeform 15">
              <a:extLst>
                <a:ext uri="{FF2B5EF4-FFF2-40B4-BE49-F238E27FC236}">
                  <a16:creationId xmlns:a16="http://schemas.microsoft.com/office/drawing/2014/main" id="{021BD799-69E3-4B80-8531-2A013418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2147483646 w 1155"/>
                <a:gd name="T1" fmla="*/ 2147483646 h 1440"/>
                <a:gd name="T2" fmla="*/ 2147483646 w 1155"/>
                <a:gd name="T3" fmla="*/ 2147483646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72" name="Freeform 16">
              <a:extLst>
                <a:ext uri="{FF2B5EF4-FFF2-40B4-BE49-F238E27FC236}">
                  <a16:creationId xmlns:a16="http://schemas.microsoft.com/office/drawing/2014/main" id="{0BE30390-BE73-4AFE-B2A2-5481B5593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1701110231 w 75"/>
                <a:gd name="T1" fmla="*/ 0 h 45"/>
                <a:gd name="T2" fmla="*/ 0 w 75"/>
                <a:gd name="T3" fmla="*/ 1016500347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73" name="Freeform 17">
              <a:extLst>
                <a:ext uri="{FF2B5EF4-FFF2-40B4-BE49-F238E27FC236}">
                  <a16:creationId xmlns:a16="http://schemas.microsoft.com/office/drawing/2014/main" id="{A0C8C10B-D6B1-46FF-B903-38234D46B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2147483646 w 1160"/>
                <a:gd name="T1" fmla="*/ 2147483646 h 1441"/>
                <a:gd name="T2" fmla="*/ 2147483646 w 1160"/>
                <a:gd name="T3" fmla="*/ 2147483646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74" name="Freeform 18">
              <a:extLst>
                <a:ext uri="{FF2B5EF4-FFF2-40B4-BE49-F238E27FC236}">
                  <a16:creationId xmlns:a16="http://schemas.microsoft.com/office/drawing/2014/main" id="{643D8803-E2B1-401D-A70F-6CE14ED83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2147483646 w 1137"/>
                <a:gd name="T1" fmla="*/ 2147483646 h 1440"/>
                <a:gd name="T2" fmla="*/ 2147483646 w 1137"/>
                <a:gd name="T3" fmla="*/ 2147483646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75" name="Freeform 19">
              <a:extLst>
                <a:ext uri="{FF2B5EF4-FFF2-40B4-BE49-F238E27FC236}">
                  <a16:creationId xmlns:a16="http://schemas.microsoft.com/office/drawing/2014/main" id="{3D4CF37C-FC69-4CFC-95F8-71968FFB9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2147483646 w 1058"/>
                <a:gd name="T1" fmla="*/ 2147483646 h 1439"/>
                <a:gd name="T2" fmla="*/ 2147483646 w 1058"/>
                <a:gd name="T3" fmla="*/ 2147483646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76" name="Freeform 20">
              <a:extLst>
                <a:ext uri="{FF2B5EF4-FFF2-40B4-BE49-F238E27FC236}">
                  <a16:creationId xmlns:a16="http://schemas.microsoft.com/office/drawing/2014/main" id="{A3E38138-47B5-401B-8883-B5FD6C82A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2147483646 w 718"/>
                <a:gd name="T1" fmla="*/ 214748364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77" name="Freeform 21">
              <a:extLst>
                <a:ext uri="{FF2B5EF4-FFF2-40B4-BE49-F238E27FC236}">
                  <a16:creationId xmlns:a16="http://schemas.microsoft.com/office/drawing/2014/main" id="{289EEACF-6A8F-47DC-8314-275D8C369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147483646 w 620"/>
                <a:gd name="T1" fmla="*/ 2147483646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78" name="Freeform 22">
              <a:extLst>
                <a:ext uri="{FF2B5EF4-FFF2-40B4-BE49-F238E27FC236}">
                  <a16:creationId xmlns:a16="http://schemas.microsoft.com/office/drawing/2014/main" id="{3F9794DC-FDD7-4BFD-97D6-AC827C71D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47483646 w 455"/>
                <a:gd name="T3" fmla="*/ 2147483646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4479" name="Freeform 23">
              <a:extLst>
                <a:ext uri="{FF2B5EF4-FFF2-40B4-BE49-F238E27FC236}">
                  <a16:creationId xmlns:a16="http://schemas.microsoft.com/office/drawing/2014/main" id="{27304C5C-ADA6-4CBA-9729-DE9DEBE0B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2147483646 w 188"/>
                <a:gd name="T3" fmla="*/ 2147483646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8981D50-41EB-47B6-A74B-B4590663DC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381" y="852488"/>
            <a:ext cx="9146381" cy="309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4455" name="Graphic 6">
            <a:extLst>
              <a:ext uri="{FF2B5EF4-FFF2-40B4-BE49-F238E27FC236}">
                <a16:creationId xmlns:a16="http://schemas.microsoft.com/office/drawing/2014/main" id="{726135B4-06B4-4DB8-AB26-5761B11CA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098948"/>
            <a:ext cx="2608660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456" name="Group 118">
            <a:extLst>
              <a:ext uri="{FF2B5EF4-FFF2-40B4-BE49-F238E27FC236}">
                <a16:creationId xmlns:a16="http://schemas.microsoft.com/office/drawing/2014/main" id="{C73B30C5-5A63-4E2F-BF72-79CE99DC0F62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4012407"/>
            <a:ext cx="9144000" cy="1327547"/>
            <a:chOff x="1" y="3893141"/>
            <a:chExt cx="12192755" cy="1771275"/>
          </a:xfrm>
        </p:grpSpPr>
        <p:sp>
          <p:nvSpPr>
            <p:cNvPr id="120" name="Isosceles Triangle 39">
              <a:extLst>
                <a:ext uri="{FF2B5EF4-FFF2-40B4-BE49-F238E27FC236}">
                  <a16:creationId xmlns:a16="http://schemas.microsoft.com/office/drawing/2014/main" id="{513F5A56-3C10-4EB6-A41F-B2387E13BD1B}"/>
                </a:ext>
              </a:extLst>
            </p:cNvPr>
            <p:cNvSpPr/>
            <p:nvPr/>
          </p:nvSpPr>
          <p:spPr>
            <a:xfrm rot="10800000">
              <a:off x="5893166" y="5313338"/>
              <a:ext cx="406425" cy="35107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9931031-0A9A-4132-A62C-407AFAC3F4A4}"/>
                </a:ext>
              </a:extLst>
            </p:cNvPr>
            <p:cNvSpPr/>
            <p:nvPr/>
          </p:nvSpPr>
          <p:spPr>
            <a:xfrm>
              <a:off x="1" y="3893141"/>
              <a:ext cx="12192755" cy="14201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2AB04F0-7D8F-437B-A7D9-BB9606DF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94" y="4215114"/>
            <a:ext cx="7610475" cy="58667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保齡球館、桌球館、飛鏢館哪個比較賺錢呢？</a:t>
            </a:r>
          </a:p>
        </p:txBody>
      </p:sp>
      <p:pic>
        <p:nvPicPr>
          <p:cNvPr id="104458" name="圖形 4" descr="跳舞">
            <a:extLst>
              <a:ext uri="{FF2B5EF4-FFF2-40B4-BE49-F238E27FC236}">
                <a16:creationId xmlns:a16="http://schemas.microsoft.com/office/drawing/2014/main" id="{56274784-34D8-435E-B53D-94DA5D21A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60" y="1889522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2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7">
            <a:extLst>
              <a:ext uri="{FF2B5EF4-FFF2-40B4-BE49-F238E27FC236}">
                <a16:creationId xmlns:a16="http://schemas.microsoft.com/office/drawing/2014/main" id="{2D3BC918-1CA5-4B79-803E-F175A5F38633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06531" name="Freeform 5">
              <a:extLst>
                <a:ext uri="{FF2B5EF4-FFF2-40B4-BE49-F238E27FC236}">
                  <a16:creationId xmlns:a16="http://schemas.microsoft.com/office/drawing/2014/main" id="{DCE7E0B3-7540-4AE0-826B-F04540149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32" name="Freeform 6">
              <a:extLst>
                <a:ext uri="{FF2B5EF4-FFF2-40B4-BE49-F238E27FC236}">
                  <a16:creationId xmlns:a16="http://schemas.microsoft.com/office/drawing/2014/main" id="{53A152C0-FED1-40FB-BBA0-3E8C11528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33" name="Freeform 7">
              <a:extLst>
                <a:ext uri="{FF2B5EF4-FFF2-40B4-BE49-F238E27FC236}">
                  <a16:creationId xmlns:a16="http://schemas.microsoft.com/office/drawing/2014/main" id="{DAEFCA61-A809-4755-A4D0-4C8720747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34" name="Freeform 8">
              <a:extLst>
                <a:ext uri="{FF2B5EF4-FFF2-40B4-BE49-F238E27FC236}">
                  <a16:creationId xmlns:a16="http://schemas.microsoft.com/office/drawing/2014/main" id="{5CB040D2-0BBB-426A-8369-F7CF5E2F8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35" name="Freeform 9">
              <a:extLst>
                <a:ext uri="{FF2B5EF4-FFF2-40B4-BE49-F238E27FC236}">
                  <a16:creationId xmlns:a16="http://schemas.microsoft.com/office/drawing/2014/main" id="{E44567A4-5A69-4E8A-B036-FB0B31AF7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36" name="Freeform 10">
              <a:extLst>
                <a:ext uri="{FF2B5EF4-FFF2-40B4-BE49-F238E27FC236}">
                  <a16:creationId xmlns:a16="http://schemas.microsoft.com/office/drawing/2014/main" id="{E91054DE-E3C6-4A9F-912F-83CC7BCA6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37" name="Freeform 11">
              <a:extLst>
                <a:ext uri="{FF2B5EF4-FFF2-40B4-BE49-F238E27FC236}">
                  <a16:creationId xmlns:a16="http://schemas.microsoft.com/office/drawing/2014/main" id="{FC5B9F09-D9D4-4BBE-B3A0-F5A8450B9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38" name="Freeform 12">
              <a:extLst>
                <a:ext uri="{FF2B5EF4-FFF2-40B4-BE49-F238E27FC236}">
                  <a16:creationId xmlns:a16="http://schemas.microsoft.com/office/drawing/2014/main" id="{B607C19C-90C4-47D8-8164-134A7F5E8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39" name="Freeform 13">
              <a:extLst>
                <a:ext uri="{FF2B5EF4-FFF2-40B4-BE49-F238E27FC236}">
                  <a16:creationId xmlns:a16="http://schemas.microsoft.com/office/drawing/2014/main" id="{B55B8EFC-A4E8-454F-85F8-E33736556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40" name="Freeform 14">
              <a:extLst>
                <a:ext uri="{FF2B5EF4-FFF2-40B4-BE49-F238E27FC236}">
                  <a16:creationId xmlns:a16="http://schemas.microsoft.com/office/drawing/2014/main" id="{2C7AAE41-4938-4853-856F-46FB4484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41" name="Freeform 15">
              <a:extLst>
                <a:ext uri="{FF2B5EF4-FFF2-40B4-BE49-F238E27FC236}">
                  <a16:creationId xmlns:a16="http://schemas.microsoft.com/office/drawing/2014/main" id="{05EDF206-B9B8-44AA-B4B5-A64B1B593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42" name="Freeform 16">
              <a:extLst>
                <a:ext uri="{FF2B5EF4-FFF2-40B4-BE49-F238E27FC236}">
                  <a16:creationId xmlns:a16="http://schemas.microsoft.com/office/drawing/2014/main" id="{3DB89548-A65E-4116-AA6A-7B7D9E677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43" name="Freeform 17">
              <a:extLst>
                <a:ext uri="{FF2B5EF4-FFF2-40B4-BE49-F238E27FC236}">
                  <a16:creationId xmlns:a16="http://schemas.microsoft.com/office/drawing/2014/main" id="{93D82A2E-4817-48BA-83D7-A87CA9DDB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44" name="Freeform 18">
              <a:extLst>
                <a:ext uri="{FF2B5EF4-FFF2-40B4-BE49-F238E27FC236}">
                  <a16:creationId xmlns:a16="http://schemas.microsoft.com/office/drawing/2014/main" id="{F4A0D8E0-E7F1-4E9B-A9DD-AF543D0B4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45" name="Freeform 19">
              <a:extLst>
                <a:ext uri="{FF2B5EF4-FFF2-40B4-BE49-F238E27FC236}">
                  <a16:creationId xmlns:a16="http://schemas.microsoft.com/office/drawing/2014/main" id="{E8F60D3D-3FF6-4A56-8410-55EB7D350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46" name="Freeform 20">
              <a:extLst>
                <a:ext uri="{FF2B5EF4-FFF2-40B4-BE49-F238E27FC236}">
                  <a16:creationId xmlns:a16="http://schemas.microsoft.com/office/drawing/2014/main" id="{18F05D81-919D-44F7-908B-AC674FFC2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47" name="Freeform 21">
              <a:extLst>
                <a:ext uri="{FF2B5EF4-FFF2-40B4-BE49-F238E27FC236}">
                  <a16:creationId xmlns:a16="http://schemas.microsoft.com/office/drawing/2014/main" id="{CDB9CF77-DFDC-4B8F-A99F-386DDDA9D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48" name="Freeform 22">
              <a:extLst>
                <a:ext uri="{FF2B5EF4-FFF2-40B4-BE49-F238E27FC236}">
                  <a16:creationId xmlns:a16="http://schemas.microsoft.com/office/drawing/2014/main" id="{356A3375-33B1-4B64-8FC4-AEF0089BE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49" name="Freeform 23">
              <a:extLst>
                <a:ext uri="{FF2B5EF4-FFF2-40B4-BE49-F238E27FC236}">
                  <a16:creationId xmlns:a16="http://schemas.microsoft.com/office/drawing/2014/main" id="{498415DB-E437-459A-B07C-BC701F6F0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50" name="Freeform 24">
              <a:extLst>
                <a:ext uri="{FF2B5EF4-FFF2-40B4-BE49-F238E27FC236}">
                  <a16:creationId xmlns:a16="http://schemas.microsoft.com/office/drawing/2014/main" id="{2F34ED64-5C87-48BD-9BD9-8E1A793D8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51" name="Freeform 25">
              <a:extLst>
                <a:ext uri="{FF2B5EF4-FFF2-40B4-BE49-F238E27FC236}">
                  <a16:creationId xmlns:a16="http://schemas.microsoft.com/office/drawing/2014/main" id="{BF84ED22-AECD-4164-869A-34666CFB3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06499" name="Group 30">
            <a:extLst>
              <a:ext uri="{FF2B5EF4-FFF2-40B4-BE49-F238E27FC236}">
                <a16:creationId xmlns:a16="http://schemas.microsoft.com/office/drawing/2014/main" id="{8E68FD2A-15EC-41AC-91E3-D9359BCEDFCB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06501" name="Group 37">
            <a:extLst>
              <a:ext uri="{FF2B5EF4-FFF2-40B4-BE49-F238E27FC236}">
                <a16:creationId xmlns:a16="http://schemas.microsoft.com/office/drawing/2014/main" id="{1D010EB9-0872-438A-A382-941AAA75B57E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06507" name="Freeform 5">
              <a:extLst>
                <a:ext uri="{FF2B5EF4-FFF2-40B4-BE49-F238E27FC236}">
                  <a16:creationId xmlns:a16="http://schemas.microsoft.com/office/drawing/2014/main" id="{3FD7BC11-9E49-44B8-B506-9B65E7E86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08" name="Freeform 6">
              <a:extLst>
                <a:ext uri="{FF2B5EF4-FFF2-40B4-BE49-F238E27FC236}">
                  <a16:creationId xmlns:a16="http://schemas.microsoft.com/office/drawing/2014/main" id="{98717169-2E04-429C-8E3A-87FABD775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09" name="Freeform 7">
              <a:extLst>
                <a:ext uri="{FF2B5EF4-FFF2-40B4-BE49-F238E27FC236}">
                  <a16:creationId xmlns:a16="http://schemas.microsoft.com/office/drawing/2014/main" id="{81C98E1E-DA38-4B1B-8D43-673E6DC18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10" name="Freeform 8">
              <a:extLst>
                <a:ext uri="{FF2B5EF4-FFF2-40B4-BE49-F238E27FC236}">
                  <a16:creationId xmlns:a16="http://schemas.microsoft.com/office/drawing/2014/main" id="{314977F5-4DDB-402E-9C40-65188F6AF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11" name="Freeform 9">
              <a:extLst>
                <a:ext uri="{FF2B5EF4-FFF2-40B4-BE49-F238E27FC236}">
                  <a16:creationId xmlns:a16="http://schemas.microsoft.com/office/drawing/2014/main" id="{78913F8C-3136-409F-8823-0B1CBA6D8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12" name="Freeform 10">
              <a:extLst>
                <a:ext uri="{FF2B5EF4-FFF2-40B4-BE49-F238E27FC236}">
                  <a16:creationId xmlns:a16="http://schemas.microsoft.com/office/drawing/2014/main" id="{5FD5757A-8069-485C-92E8-9A248948B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13" name="Freeform 11">
              <a:extLst>
                <a:ext uri="{FF2B5EF4-FFF2-40B4-BE49-F238E27FC236}">
                  <a16:creationId xmlns:a16="http://schemas.microsoft.com/office/drawing/2014/main" id="{04534862-E48F-4524-BC1F-3FC9A11C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14" name="Freeform 12">
              <a:extLst>
                <a:ext uri="{FF2B5EF4-FFF2-40B4-BE49-F238E27FC236}">
                  <a16:creationId xmlns:a16="http://schemas.microsoft.com/office/drawing/2014/main" id="{35C0A756-4B29-4915-9CA4-302F88435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15" name="Freeform 13">
              <a:extLst>
                <a:ext uri="{FF2B5EF4-FFF2-40B4-BE49-F238E27FC236}">
                  <a16:creationId xmlns:a16="http://schemas.microsoft.com/office/drawing/2014/main" id="{B93621F7-90D7-47AC-AB61-DE82E410B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16" name="Freeform 14">
              <a:extLst>
                <a:ext uri="{FF2B5EF4-FFF2-40B4-BE49-F238E27FC236}">
                  <a16:creationId xmlns:a16="http://schemas.microsoft.com/office/drawing/2014/main" id="{EFC37991-E572-4F0E-8A05-E1E28DD9D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17" name="Freeform 15">
              <a:extLst>
                <a:ext uri="{FF2B5EF4-FFF2-40B4-BE49-F238E27FC236}">
                  <a16:creationId xmlns:a16="http://schemas.microsoft.com/office/drawing/2014/main" id="{3CAFB67D-168C-47D4-B6DA-E7B70BCF7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18" name="Freeform 16">
              <a:extLst>
                <a:ext uri="{FF2B5EF4-FFF2-40B4-BE49-F238E27FC236}">
                  <a16:creationId xmlns:a16="http://schemas.microsoft.com/office/drawing/2014/main" id="{3A34EEDF-3FDE-4BF3-8749-74AB40838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19" name="Freeform 17">
              <a:extLst>
                <a:ext uri="{FF2B5EF4-FFF2-40B4-BE49-F238E27FC236}">
                  <a16:creationId xmlns:a16="http://schemas.microsoft.com/office/drawing/2014/main" id="{4E7E1D4C-332C-4651-B3E7-FFA88312B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20" name="Freeform 18">
              <a:extLst>
                <a:ext uri="{FF2B5EF4-FFF2-40B4-BE49-F238E27FC236}">
                  <a16:creationId xmlns:a16="http://schemas.microsoft.com/office/drawing/2014/main" id="{C85B2A94-B706-4A73-89DA-B522A4B57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21" name="Freeform 19">
              <a:extLst>
                <a:ext uri="{FF2B5EF4-FFF2-40B4-BE49-F238E27FC236}">
                  <a16:creationId xmlns:a16="http://schemas.microsoft.com/office/drawing/2014/main" id="{89A80EC2-E4F6-4509-86FA-08FB64993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22" name="Freeform 20">
              <a:extLst>
                <a:ext uri="{FF2B5EF4-FFF2-40B4-BE49-F238E27FC236}">
                  <a16:creationId xmlns:a16="http://schemas.microsoft.com/office/drawing/2014/main" id="{683975F5-F092-477D-BF8C-CB7B1063F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23" name="Freeform 21">
              <a:extLst>
                <a:ext uri="{FF2B5EF4-FFF2-40B4-BE49-F238E27FC236}">
                  <a16:creationId xmlns:a16="http://schemas.microsoft.com/office/drawing/2014/main" id="{B876A840-5945-4BDF-BD6E-6EEEBA3C5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24" name="Freeform 22">
              <a:extLst>
                <a:ext uri="{FF2B5EF4-FFF2-40B4-BE49-F238E27FC236}">
                  <a16:creationId xmlns:a16="http://schemas.microsoft.com/office/drawing/2014/main" id="{F6692B76-EAD9-4AB3-ABCA-7B3D265AA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25" name="Freeform 23">
              <a:extLst>
                <a:ext uri="{FF2B5EF4-FFF2-40B4-BE49-F238E27FC236}">
                  <a16:creationId xmlns:a16="http://schemas.microsoft.com/office/drawing/2014/main" id="{90575698-BCF8-4BC0-89CF-8E52E8A1B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26" name="Freeform 24">
              <a:extLst>
                <a:ext uri="{FF2B5EF4-FFF2-40B4-BE49-F238E27FC236}">
                  <a16:creationId xmlns:a16="http://schemas.microsoft.com/office/drawing/2014/main" id="{B96CD1CD-9B3C-491D-A443-A9DDA7DAC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6527" name="Freeform 25">
              <a:extLst>
                <a:ext uri="{FF2B5EF4-FFF2-40B4-BE49-F238E27FC236}">
                  <a16:creationId xmlns:a16="http://schemas.microsoft.com/office/drawing/2014/main" id="{017B06E3-B616-4A50-A81D-CD7F93061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endParaRPr lang="zh-TW" altLang="en-US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505" name="直排文字版面配置區 2">
            <a:extLst>
              <a:ext uri="{FF2B5EF4-FFF2-40B4-BE49-F238E27FC236}">
                <a16:creationId xmlns:a16="http://schemas.microsoft.com/office/drawing/2014/main" id="{D4269E41-CCFC-494C-955C-44F88D4F258B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59794" y="2132410"/>
            <a:ext cx="6535341" cy="3263503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6506" name="圖片 3">
            <a:extLst>
              <a:ext uri="{FF2B5EF4-FFF2-40B4-BE49-F238E27FC236}">
                <a16:creationId xmlns:a16="http://schemas.microsoft.com/office/drawing/2014/main" id="{C446A29F-684A-47D6-8200-6253E7B67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1" r="23932" b="13622"/>
          <a:stretch>
            <a:fillRect/>
          </a:stretch>
        </p:blipFill>
        <p:spPr bwMode="auto">
          <a:xfrm>
            <a:off x="497682" y="1125141"/>
            <a:ext cx="8347472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6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圖片 1">
            <a:extLst>
              <a:ext uri="{FF2B5EF4-FFF2-40B4-BE49-F238E27FC236}">
                <a16:creationId xmlns:a16="http://schemas.microsoft.com/office/drawing/2014/main" id="{B574E427-445E-408F-87DC-FE85CD416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0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圖片 1">
            <a:extLst>
              <a:ext uri="{FF2B5EF4-FFF2-40B4-BE49-F238E27FC236}">
                <a16:creationId xmlns:a16="http://schemas.microsoft.com/office/drawing/2014/main" id="{856126CA-CDAC-462B-B0B8-4A7BA66E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2" r="18703" b="4855"/>
          <a:stretch>
            <a:fillRect/>
          </a:stretch>
        </p:blipFill>
        <p:spPr bwMode="auto">
          <a:xfrm>
            <a:off x="253604" y="1060848"/>
            <a:ext cx="8524875" cy="469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26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7">
            <a:extLst>
              <a:ext uri="{FF2B5EF4-FFF2-40B4-BE49-F238E27FC236}">
                <a16:creationId xmlns:a16="http://schemas.microsoft.com/office/drawing/2014/main" id="{60C08230-F3F6-41A1-9AEA-8ACE82A42BB7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11650" name="Freeform 5">
              <a:extLst>
                <a:ext uri="{FF2B5EF4-FFF2-40B4-BE49-F238E27FC236}">
                  <a16:creationId xmlns:a16="http://schemas.microsoft.com/office/drawing/2014/main" id="{7599F1CC-40FF-4225-9F60-E881B324B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51" name="Freeform 6">
              <a:extLst>
                <a:ext uri="{FF2B5EF4-FFF2-40B4-BE49-F238E27FC236}">
                  <a16:creationId xmlns:a16="http://schemas.microsoft.com/office/drawing/2014/main" id="{57359954-E53D-4EC7-B6E7-9818270A7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52" name="Freeform 7">
              <a:extLst>
                <a:ext uri="{FF2B5EF4-FFF2-40B4-BE49-F238E27FC236}">
                  <a16:creationId xmlns:a16="http://schemas.microsoft.com/office/drawing/2014/main" id="{8B7DD763-4C13-419A-A932-F80933B6F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53" name="Freeform 8">
              <a:extLst>
                <a:ext uri="{FF2B5EF4-FFF2-40B4-BE49-F238E27FC236}">
                  <a16:creationId xmlns:a16="http://schemas.microsoft.com/office/drawing/2014/main" id="{33A00D99-0256-4865-8F51-90DEAC0A2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54" name="Freeform 9">
              <a:extLst>
                <a:ext uri="{FF2B5EF4-FFF2-40B4-BE49-F238E27FC236}">
                  <a16:creationId xmlns:a16="http://schemas.microsoft.com/office/drawing/2014/main" id="{0E76EE0E-CE68-4290-AB21-35C524C8C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55" name="Freeform 10">
              <a:extLst>
                <a:ext uri="{FF2B5EF4-FFF2-40B4-BE49-F238E27FC236}">
                  <a16:creationId xmlns:a16="http://schemas.microsoft.com/office/drawing/2014/main" id="{375E7DB4-36BB-4217-85BF-17B497F28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56" name="Freeform 11">
              <a:extLst>
                <a:ext uri="{FF2B5EF4-FFF2-40B4-BE49-F238E27FC236}">
                  <a16:creationId xmlns:a16="http://schemas.microsoft.com/office/drawing/2014/main" id="{CDB1D7ED-D560-4FBF-B1AB-88B9C89BE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57" name="Freeform 12">
              <a:extLst>
                <a:ext uri="{FF2B5EF4-FFF2-40B4-BE49-F238E27FC236}">
                  <a16:creationId xmlns:a16="http://schemas.microsoft.com/office/drawing/2014/main" id="{8BAE7BBB-4DBA-4449-8AF7-11246BA5C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58" name="Freeform 13">
              <a:extLst>
                <a:ext uri="{FF2B5EF4-FFF2-40B4-BE49-F238E27FC236}">
                  <a16:creationId xmlns:a16="http://schemas.microsoft.com/office/drawing/2014/main" id="{B9C379D3-5698-4E80-A807-452C6F87E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59" name="Freeform 14">
              <a:extLst>
                <a:ext uri="{FF2B5EF4-FFF2-40B4-BE49-F238E27FC236}">
                  <a16:creationId xmlns:a16="http://schemas.microsoft.com/office/drawing/2014/main" id="{75F61286-9409-4FAB-9C51-D9F72A620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60" name="Freeform 15">
              <a:extLst>
                <a:ext uri="{FF2B5EF4-FFF2-40B4-BE49-F238E27FC236}">
                  <a16:creationId xmlns:a16="http://schemas.microsoft.com/office/drawing/2014/main" id="{8C36E5B0-7BBD-48BC-9D85-836571BFA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61" name="Freeform 16">
              <a:extLst>
                <a:ext uri="{FF2B5EF4-FFF2-40B4-BE49-F238E27FC236}">
                  <a16:creationId xmlns:a16="http://schemas.microsoft.com/office/drawing/2014/main" id="{8EF0E5D7-8963-4B3B-8770-8E45AA7C7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62" name="Freeform 17">
              <a:extLst>
                <a:ext uri="{FF2B5EF4-FFF2-40B4-BE49-F238E27FC236}">
                  <a16:creationId xmlns:a16="http://schemas.microsoft.com/office/drawing/2014/main" id="{C4DA53CA-8B80-48BD-9DA4-F14226BA8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63" name="Freeform 18">
              <a:extLst>
                <a:ext uri="{FF2B5EF4-FFF2-40B4-BE49-F238E27FC236}">
                  <a16:creationId xmlns:a16="http://schemas.microsoft.com/office/drawing/2014/main" id="{B6C279C5-B81B-4DA0-9AB0-3A19B3D1A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64" name="Freeform 19">
              <a:extLst>
                <a:ext uri="{FF2B5EF4-FFF2-40B4-BE49-F238E27FC236}">
                  <a16:creationId xmlns:a16="http://schemas.microsoft.com/office/drawing/2014/main" id="{D6EE0606-C593-4054-A021-D7C7A5A4E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65" name="Freeform 20">
              <a:extLst>
                <a:ext uri="{FF2B5EF4-FFF2-40B4-BE49-F238E27FC236}">
                  <a16:creationId xmlns:a16="http://schemas.microsoft.com/office/drawing/2014/main" id="{432E0EC2-18C5-4C56-9F54-3F77E7756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66" name="Freeform 21">
              <a:extLst>
                <a:ext uri="{FF2B5EF4-FFF2-40B4-BE49-F238E27FC236}">
                  <a16:creationId xmlns:a16="http://schemas.microsoft.com/office/drawing/2014/main" id="{D979C54F-F64A-4CB1-B6DE-C031661B0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67" name="Freeform 22">
              <a:extLst>
                <a:ext uri="{FF2B5EF4-FFF2-40B4-BE49-F238E27FC236}">
                  <a16:creationId xmlns:a16="http://schemas.microsoft.com/office/drawing/2014/main" id="{D10EA848-38D6-44D9-AEFD-3E06D73C0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68" name="Freeform 23">
              <a:extLst>
                <a:ext uri="{FF2B5EF4-FFF2-40B4-BE49-F238E27FC236}">
                  <a16:creationId xmlns:a16="http://schemas.microsoft.com/office/drawing/2014/main" id="{ACA894E8-B556-4B05-AC32-5CCD4CF1A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69" name="Freeform 24">
              <a:extLst>
                <a:ext uri="{FF2B5EF4-FFF2-40B4-BE49-F238E27FC236}">
                  <a16:creationId xmlns:a16="http://schemas.microsoft.com/office/drawing/2014/main" id="{32DD9081-6973-43AE-B301-5612DA2B1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70" name="Freeform 25">
              <a:extLst>
                <a:ext uri="{FF2B5EF4-FFF2-40B4-BE49-F238E27FC236}">
                  <a16:creationId xmlns:a16="http://schemas.microsoft.com/office/drawing/2014/main" id="{26FAD3EC-F57E-4D84-BD65-25A862B14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11619" name="Group 30">
            <a:extLst>
              <a:ext uri="{FF2B5EF4-FFF2-40B4-BE49-F238E27FC236}">
                <a16:creationId xmlns:a16="http://schemas.microsoft.com/office/drawing/2014/main" id="{B8D2FC0D-55F0-46B5-9131-9B01F1863848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11621" name="Group 37">
            <a:extLst>
              <a:ext uri="{FF2B5EF4-FFF2-40B4-BE49-F238E27FC236}">
                <a16:creationId xmlns:a16="http://schemas.microsoft.com/office/drawing/2014/main" id="{94615AFF-D922-4F01-B955-4FF6CC52B270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11626" name="Freeform 5">
              <a:extLst>
                <a:ext uri="{FF2B5EF4-FFF2-40B4-BE49-F238E27FC236}">
                  <a16:creationId xmlns:a16="http://schemas.microsoft.com/office/drawing/2014/main" id="{16886B24-C998-47DB-A02F-3128EF757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27" name="Freeform 6">
              <a:extLst>
                <a:ext uri="{FF2B5EF4-FFF2-40B4-BE49-F238E27FC236}">
                  <a16:creationId xmlns:a16="http://schemas.microsoft.com/office/drawing/2014/main" id="{C785A81F-762E-4BEF-9E86-3C342EEA3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28" name="Freeform 7">
              <a:extLst>
                <a:ext uri="{FF2B5EF4-FFF2-40B4-BE49-F238E27FC236}">
                  <a16:creationId xmlns:a16="http://schemas.microsoft.com/office/drawing/2014/main" id="{FAE56F91-E621-46E1-918C-F2884E980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29" name="Freeform 8">
              <a:extLst>
                <a:ext uri="{FF2B5EF4-FFF2-40B4-BE49-F238E27FC236}">
                  <a16:creationId xmlns:a16="http://schemas.microsoft.com/office/drawing/2014/main" id="{2EE95166-3D27-4D14-A04D-4D2E8368F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30" name="Freeform 9">
              <a:extLst>
                <a:ext uri="{FF2B5EF4-FFF2-40B4-BE49-F238E27FC236}">
                  <a16:creationId xmlns:a16="http://schemas.microsoft.com/office/drawing/2014/main" id="{99CC2841-2D55-475B-ADF7-B2ABA3291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31" name="Freeform 10">
              <a:extLst>
                <a:ext uri="{FF2B5EF4-FFF2-40B4-BE49-F238E27FC236}">
                  <a16:creationId xmlns:a16="http://schemas.microsoft.com/office/drawing/2014/main" id="{CB4EA140-DA1A-4532-9E22-A060598AF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32" name="Freeform 11">
              <a:extLst>
                <a:ext uri="{FF2B5EF4-FFF2-40B4-BE49-F238E27FC236}">
                  <a16:creationId xmlns:a16="http://schemas.microsoft.com/office/drawing/2014/main" id="{5E1EFF0A-8D41-45DD-8C06-B617550F0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33" name="Freeform 12">
              <a:extLst>
                <a:ext uri="{FF2B5EF4-FFF2-40B4-BE49-F238E27FC236}">
                  <a16:creationId xmlns:a16="http://schemas.microsoft.com/office/drawing/2014/main" id="{43293221-FA96-4012-9827-A797E02C0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34" name="Freeform 13">
              <a:extLst>
                <a:ext uri="{FF2B5EF4-FFF2-40B4-BE49-F238E27FC236}">
                  <a16:creationId xmlns:a16="http://schemas.microsoft.com/office/drawing/2014/main" id="{6978F28B-AAFB-4EF6-9893-2DDAC9499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35" name="Freeform 14">
              <a:extLst>
                <a:ext uri="{FF2B5EF4-FFF2-40B4-BE49-F238E27FC236}">
                  <a16:creationId xmlns:a16="http://schemas.microsoft.com/office/drawing/2014/main" id="{15AF2127-88DD-4A29-8A25-EEFC55B25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36" name="Freeform 15">
              <a:extLst>
                <a:ext uri="{FF2B5EF4-FFF2-40B4-BE49-F238E27FC236}">
                  <a16:creationId xmlns:a16="http://schemas.microsoft.com/office/drawing/2014/main" id="{0D5C27D7-CD4B-4E43-9FAA-45845E284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37" name="Freeform 16">
              <a:extLst>
                <a:ext uri="{FF2B5EF4-FFF2-40B4-BE49-F238E27FC236}">
                  <a16:creationId xmlns:a16="http://schemas.microsoft.com/office/drawing/2014/main" id="{048A7ABF-0C4A-4AA7-80E6-7F6D6814E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38" name="Freeform 17">
              <a:extLst>
                <a:ext uri="{FF2B5EF4-FFF2-40B4-BE49-F238E27FC236}">
                  <a16:creationId xmlns:a16="http://schemas.microsoft.com/office/drawing/2014/main" id="{F61FB263-DF49-47FC-9955-929E7C1EC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39" name="Freeform 18">
              <a:extLst>
                <a:ext uri="{FF2B5EF4-FFF2-40B4-BE49-F238E27FC236}">
                  <a16:creationId xmlns:a16="http://schemas.microsoft.com/office/drawing/2014/main" id="{85EA5DEB-15B7-4A98-B81A-693E8C761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40" name="Freeform 19">
              <a:extLst>
                <a:ext uri="{FF2B5EF4-FFF2-40B4-BE49-F238E27FC236}">
                  <a16:creationId xmlns:a16="http://schemas.microsoft.com/office/drawing/2014/main" id="{74177DCD-0361-4E3D-A076-7A51F6B53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41" name="Freeform 20">
              <a:extLst>
                <a:ext uri="{FF2B5EF4-FFF2-40B4-BE49-F238E27FC236}">
                  <a16:creationId xmlns:a16="http://schemas.microsoft.com/office/drawing/2014/main" id="{88F4454B-23FE-4FBA-A7A4-BA004D694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42" name="Freeform 21">
              <a:extLst>
                <a:ext uri="{FF2B5EF4-FFF2-40B4-BE49-F238E27FC236}">
                  <a16:creationId xmlns:a16="http://schemas.microsoft.com/office/drawing/2014/main" id="{B872F06C-8A32-4C4D-851D-A586D5E16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43" name="Freeform 22">
              <a:extLst>
                <a:ext uri="{FF2B5EF4-FFF2-40B4-BE49-F238E27FC236}">
                  <a16:creationId xmlns:a16="http://schemas.microsoft.com/office/drawing/2014/main" id="{49341BDD-E5DA-4903-995F-6343D9A69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44" name="Freeform 23">
              <a:extLst>
                <a:ext uri="{FF2B5EF4-FFF2-40B4-BE49-F238E27FC236}">
                  <a16:creationId xmlns:a16="http://schemas.microsoft.com/office/drawing/2014/main" id="{937E875A-91FE-4CA0-92DB-BEF5BDF5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45" name="Freeform 24">
              <a:extLst>
                <a:ext uri="{FF2B5EF4-FFF2-40B4-BE49-F238E27FC236}">
                  <a16:creationId xmlns:a16="http://schemas.microsoft.com/office/drawing/2014/main" id="{D02AF888-5ECF-4C00-BEC4-ABD10D9F0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1646" name="Freeform 25">
              <a:extLst>
                <a:ext uri="{FF2B5EF4-FFF2-40B4-BE49-F238E27FC236}">
                  <a16:creationId xmlns:a16="http://schemas.microsoft.com/office/drawing/2014/main" id="{3970F0E4-FC56-450B-ABC0-7D3989492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考慮三者的營收</a:t>
            </a:r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1625" name="直排文字版面配置區 2">
            <a:extLst>
              <a:ext uri="{FF2B5EF4-FFF2-40B4-BE49-F238E27FC236}">
                <a16:creationId xmlns:a16="http://schemas.microsoft.com/office/drawing/2014/main" id="{B836111B-3B7C-44C9-8D3E-3B85A2FDBAE0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59794" y="2038350"/>
            <a:ext cx="6535341" cy="3264694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場館面積：土地取得或租賃成本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場館</a:t>
            </a:r>
            <a:r>
              <a:rPr lang="zh-TW" altLang="en-US" sz="21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硬體設施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水電開銷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計價方式：以時段（如小時）計、以場次計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週邊商品銷售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人事成本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818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9">
            <a:extLst>
              <a:ext uri="{FF2B5EF4-FFF2-40B4-BE49-F238E27FC236}">
                <a16:creationId xmlns:a16="http://schemas.microsoft.com/office/drawing/2014/main" id="{D71C1AA8-7453-4CCE-9046-CB1070726C73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113699" name="Freeform 5">
              <a:extLst>
                <a:ext uri="{FF2B5EF4-FFF2-40B4-BE49-F238E27FC236}">
                  <a16:creationId xmlns:a16="http://schemas.microsoft.com/office/drawing/2014/main" id="{DD10A08B-6EDF-4F9A-A32B-8AF499324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8341171 w 2038"/>
                <a:gd name="T1" fmla="*/ 5573512 h 1169"/>
                <a:gd name="T2" fmla="*/ 7079521 w 2038"/>
                <a:gd name="T3" fmla="*/ 1592432 h 1169"/>
                <a:gd name="T4" fmla="*/ 4094410 w 2038"/>
                <a:gd name="T5" fmla="*/ 104891 h 1169"/>
                <a:gd name="T6" fmla="*/ 947427 w 2038"/>
                <a:gd name="T7" fmla="*/ 1516148 h 1169"/>
                <a:gd name="T8" fmla="*/ 1899616 w 2038"/>
                <a:gd name="T9" fmla="*/ 5554441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700" name="Freeform 6">
              <a:extLst>
                <a:ext uri="{FF2B5EF4-FFF2-40B4-BE49-F238E27FC236}">
                  <a16:creationId xmlns:a16="http://schemas.microsoft.com/office/drawing/2014/main" id="{CACF8F61-76D3-47B2-8B02-4C6038CCE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4879462 w 1549"/>
                <a:gd name="T1" fmla="*/ 4844124 h 1017"/>
                <a:gd name="T2" fmla="*/ 6869330 w 1549"/>
                <a:gd name="T3" fmla="*/ 2822561 h 1017"/>
                <a:gd name="T4" fmla="*/ 3722672 w 1549"/>
                <a:gd name="T5" fmla="*/ 252695 h 1017"/>
                <a:gd name="T6" fmla="*/ 714068 w 1549"/>
                <a:gd name="T7" fmla="*/ 1568619 h 1017"/>
                <a:gd name="T8" fmla="*/ 2270735 w 1549"/>
                <a:gd name="T9" fmla="*/ 4848892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701" name="Freeform 7">
              <a:extLst>
                <a:ext uri="{FF2B5EF4-FFF2-40B4-BE49-F238E27FC236}">
                  <a16:creationId xmlns:a16="http://schemas.microsoft.com/office/drawing/2014/main" id="{5CAB3B2A-8FB2-4B7A-9219-9E3876ECE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6198326 w 1688"/>
                <a:gd name="T1" fmla="*/ 5083516 h 1066"/>
                <a:gd name="T2" fmla="*/ 7678879 w 1688"/>
                <a:gd name="T3" fmla="*/ 4053460 h 1066"/>
                <a:gd name="T4" fmla="*/ 7221859 w 1688"/>
                <a:gd name="T5" fmla="*/ 2246094 h 1066"/>
                <a:gd name="T6" fmla="*/ 3798974 w 1688"/>
                <a:gd name="T7" fmla="*/ 133526 h 1066"/>
                <a:gd name="T8" fmla="*/ 861672 w 1688"/>
                <a:gd name="T9" fmla="*/ 1588003 h 1066"/>
                <a:gd name="T10" fmla="*/ 1999460 w 1688"/>
                <a:gd name="T11" fmla="*/ 508351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702" name="Freeform 8">
              <a:extLst>
                <a:ext uri="{FF2B5EF4-FFF2-40B4-BE49-F238E27FC236}">
                  <a16:creationId xmlns:a16="http://schemas.microsoft.com/office/drawing/2014/main" id="{1F06410B-4017-4BB9-8E11-89937A774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8916054 w 2171"/>
                <a:gd name="T1" fmla="*/ 6322075 h 1326"/>
                <a:gd name="T2" fmla="*/ 7659333 w 2171"/>
                <a:gd name="T3" fmla="*/ 2255159 h 1326"/>
                <a:gd name="T4" fmla="*/ 4189070 w 2171"/>
                <a:gd name="T5" fmla="*/ 300370 h 1326"/>
                <a:gd name="T6" fmla="*/ 0 w 2171"/>
                <a:gd name="T7" fmla="*/ 2016771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703" name="Freeform 9">
              <a:extLst>
                <a:ext uri="{FF2B5EF4-FFF2-40B4-BE49-F238E27FC236}">
                  <a16:creationId xmlns:a16="http://schemas.microsoft.com/office/drawing/2014/main" id="{B154C21E-79C9-4D0E-BA1E-FADAF3A52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504825 w 106"/>
                <a:gd name="T3" fmla="*/ 681527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704" name="Freeform 10">
              <a:extLst>
                <a:ext uri="{FF2B5EF4-FFF2-40B4-BE49-F238E27FC236}">
                  <a16:creationId xmlns:a16="http://schemas.microsoft.com/office/drawing/2014/main" id="{AB6394BA-9696-4B19-A219-52D7DA70B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9739893 w 2330"/>
                <a:gd name="T1" fmla="*/ 6923796 h 1452"/>
                <a:gd name="T2" fmla="*/ 8630707 w 2330"/>
                <a:gd name="T3" fmla="*/ 2865841 h 1452"/>
                <a:gd name="T4" fmla="*/ 4550996 w 2330"/>
                <a:gd name="T5" fmla="*/ 462540 h 1452"/>
                <a:gd name="T6" fmla="*/ 0 w 2330"/>
                <a:gd name="T7" fmla="*/ 1745254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705" name="Freeform 11">
              <a:extLst>
                <a:ext uri="{FF2B5EF4-FFF2-40B4-BE49-F238E27FC236}">
                  <a16:creationId xmlns:a16="http://schemas.microsoft.com/office/drawing/2014/main" id="{1DC32C8E-CFC9-47EB-8F7C-59DFF1443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5207319 w 1216"/>
                <a:gd name="T1" fmla="*/ 6847184 h 1436"/>
                <a:gd name="T2" fmla="*/ 3374761 w 1216"/>
                <a:gd name="T3" fmla="*/ 2627297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706" name="Freeform 12">
              <a:extLst>
                <a:ext uri="{FF2B5EF4-FFF2-40B4-BE49-F238E27FC236}">
                  <a16:creationId xmlns:a16="http://schemas.microsoft.com/office/drawing/2014/main" id="{361ADCDD-FDBD-4A5B-B133-023B39F3A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1057275 w 222"/>
                <a:gd name="T1" fmla="*/ 0 h 129"/>
                <a:gd name="T2" fmla="*/ 0 w 222"/>
                <a:gd name="T3" fmla="*/ 614491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707" name="Freeform 13">
              <a:extLst>
                <a:ext uri="{FF2B5EF4-FFF2-40B4-BE49-F238E27FC236}">
                  <a16:creationId xmlns:a16="http://schemas.microsoft.com/office/drawing/2014/main" id="{8F113B99-AA83-4CE3-BC14-94CA07701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5078702 w 1174"/>
                <a:gd name="T1" fmla="*/ 6866337 h 1440"/>
                <a:gd name="T2" fmla="*/ 3322337 w 1174"/>
                <a:gd name="T3" fmla="*/ 2751303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708" name="Freeform 14">
              <a:extLst>
                <a:ext uri="{FF2B5EF4-FFF2-40B4-BE49-F238E27FC236}">
                  <a16:creationId xmlns:a16="http://schemas.microsoft.com/office/drawing/2014/main" id="{D2C5D52E-4DAF-4899-A985-F8ACD816B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595313 w 125"/>
                <a:gd name="T1" fmla="*/ 0 h 74"/>
                <a:gd name="T2" fmla="*/ 0 w 125"/>
                <a:gd name="T3" fmla="*/ 352734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709" name="Freeform 15">
              <a:extLst>
                <a:ext uri="{FF2B5EF4-FFF2-40B4-BE49-F238E27FC236}">
                  <a16:creationId xmlns:a16="http://schemas.microsoft.com/office/drawing/2014/main" id="{2DD1508C-99D7-49BD-A0EC-5487CDC85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5026298 w 1155"/>
                <a:gd name="T1" fmla="*/ 6866337 h 1440"/>
                <a:gd name="T2" fmla="*/ 3265190 w 1155"/>
                <a:gd name="T3" fmla="*/ 2765608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710" name="Freeform 16">
              <a:extLst>
                <a:ext uri="{FF2B5EF4-FFF2-40B4-BE49-F238E27FC236}">
                  <a16:creationId xmlns:a16="http://schemas.microsoft.com/office/drawing/2014/main" id="{3475C24B-1619-4E0F-96A6-67E8E38C3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357188 w 75"/>
                <a:gd name="T1" fmla="*/ 0 h 45"/>
                <a:gd name="T2" fmla="*/ 0 w 75"/>
                <a:gd name="T3" fmla="*/ 213875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711" name="Freeform 17">
              <a:extLst>
                <a:ext uri="{FF2B5EF4-FFF2-40B4-BE49-F238E27FC236}">
                  <a16:creationId xmlns:a16="http://schemas.microsoft.com/office/drawing/2014/main" id="{A1D8B067-66EE-43FE-9FCC-3C0D8FE1C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5013472 w 1160"/>
                <a:gd name="T1" fmla="*/ 6871126 h 1441"/>
                <a:gd name="T2" fmla="*/ 3356598 w 1160"/>
                <a:gd name="T3" fmla="*/ 2856214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712" name="Freeform 18">
              <a:extLst>
                <a:ext uri="{FF2B5EF4-FFF2-40B4-BE49-F238E27FC236}">
                  <a16:creationId xmlns:a16="http://schemas.microsoft.com/office/drawing/2014/main" id="{9776944E-474E-4C0D-9332-FA088E8E6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4951548 w 1137"/>
                <a:gd name="T1" fmla="*/ 6866337 h 1440"/>
                <a:gd name="T2" fmla="*/ 3323250 w 1137"/>
                <a:gd name="T3" fmla="*/ 2913425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713" name="Freeform 19">
              <a:extLst>
                <a:ext uri="{FF2B5EF4-FFF2-40B4-BE49-F238E27FC236}">
                  <a16:creationId xmlns:a16="http://schemas.microsoft.com/office/drawing/2014/main" id="{500849B9-CB93-4205-9F5A-5F7DFCF21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4813371 w 1058"/>
                <a:gd name="T1" fmla="*/ 6861550 h 1439"/>
                <a:gd name="T2" fmla="*/ 3085128 w 1058"/>
                <a:gd name="T3" fmla="*/ 2942027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714" name="Freeform 20">
              <a:extLst>
                <a:ext uri="{FF2B5EF4-FFF2-40B4-BE49-F238E27FC236}">
                  <a16:creationId xmlns:a16="http://schemas.microsoft.com/office/drawing/2014/main" id="{8F88F1BC-24FD-4404-B5DE-6CCD10D37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3417888 w 718"/>
                <a:gd name="T1" fmla="*/ 274206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715" name="Freeform 21">
              <a:extLst>
                <a:ext uri="{FF2B5EF4-FFF2-40B4-BE49-F238E27FC236}">
                  <a16:creationId xmlns:a16="http://schemas.microsoft.com/office/drawing/2014/main" id="{F1EABBAC-9041-4FF4-BF3C-640966B91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951163 w 620"/>
                <a:gd name="T1" fmla="*/ 2555325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716" name="Freeform 22">
              <a:extLst>
                <a:ext uri="{FF2B5EF4-FFF2-40B4-BE49-F238E27FC236}">
                  <a16:creationId xmlns:a16="http://schemas.microsoft.com/office/drawing/2014/main" id="{5C28C655-072F-4E1E-A5C4-5531EBA82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65350 w 455"/>
                <a:gd name="T3" fmla="*/ 1358265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717" name="Freeform 23">
              <a:extLst>
                <a:ext uri="{FF2B5EF4-FFF2-40B4-BE49-F238E27FC236}">
                  <a16:creationId xmlns:a16="http://schemas.microsoft.com/office/drawing/2014/main" id="{FB0352D5-C324-4FED-A29A-2017CA59D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895350 w 188"/>
                <a:gd name="T3" fmla="*/ 534687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13667" name="Group 30">
            <a:extLst>
              <a:ext uri="{FF2B5EF4-FFF2-40B4-BE49-F238E27FC236}">
                <a16:creationId xmlns:a16="http://schemas.microsoft.com/office/drawing/2014/main" id="{E8C2796E-DE29-4755-909E-005321E3C30B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252537" y="1746648"/>
            <a:ext cx="6635354" cy="335875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C651636-2851-41D1-8CA5-308118F36F81}"/>
                </a:ext>
              </a:extLst>
            </p:cNvPr>
            <p:cNvSpPr/>
            <p:nvPr/>
          </p:nvSpPr>
          <p:spPr>
            <a:xfrm>
              <a:off x="1674057" y="1186483"/>
              <a:ext cx="8843581" cy="715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59909CA5-DB2C-4B0F-A986-58751C05A5E8}"/>
                </a:ext>
              </a:extLst>
            </p:cNvPr>
            <p:cNvSpPr/>
            <p:nvPr/>
          </p:nvSpPr>
          <p:spPr>
            <a:xfrm rot="10800000">
              <a:off x="5892619" y="5313611"/>
              <a:ext cx="406455" cy="3508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C7AC88B-4F8C-418E-9D03-D36DE2792A9D}"/>
                </a:ext>
              </a:extLst>
            </p:cNvPr>
            <p:cNvSpPr/>
            <p:nvPr/>
          </p:nvSpPr>
          <p:spPr>
            <a:xfrm>
              <a:off x="1669293" y="1991272"/>
              <a:ext cx="8845170" cy="3322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6C1CA9F-3AF9-4746-ACC4-2F994B7F29C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113669" name="Group 37">
            <a:extLst>
              <a:ext uri="{FF2B5EF4-FFF2-40B4-BE49-F238E27FC236}">
                <a16:creationId xmlns:a16="http://schemas.microsoft.com/office/drawing/2014/main" id="{EE1871FB-488D-4CA5-90BC-0F7765A4A8B3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113677" name="Freeform 5">
              <a:extLst>
                <a:ext uri="{FF2B5EF4-FFF2-40B4-BE49-F238E27FC236}">
                  <a16:creationId xmlns:a16="http://schemas.microsoft.com/office/drawing/2014/main" id="{99094A20-58E1-45F0-9993-A30687DB4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2147483646 w 2038"/>
                <a:gd name="T1" fmla="*/ 2147483646 h 1169"/>
                <a:gd name="T2" fmla="*/ 2147483646 w 2038"/>
                <a:gd name="T3" fmla="*/ 2147483646 h 1169"/>
                <a:gd name="T4" fmla="*/ 2147483646 w 2038"/>
                <a:gd name="T5" fmla="*/ 500095164 h 1169"/>
                <a:gd name="T6" fmla="*/ 2147483646 w 2038"/>
                <a:gd name="T7" fmla="*/ 2147483646 h 1169"/>
                <a:gd name="T8" fmla="*/ 2147483646 w 2038"/>
                <a:gd name="T9" fmla="*/ 2147483646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678" name="Freeform 6">
              <a:extLst>
                <a:ext uri="{FF2B5EF4-FFF2-40B4-BE49-F238E27FC236}">
                  <a16:creationId xmlns:a16="http://schemas.microsoft.com/office/drawing/2014/main" id="{5799D3E1-0EC7-44AA-9533-7BF9CCF77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2147483646 w 1549"/>
                <a:gd name="T1" fmla="*/ 2147483646 h 1017"/>
                <a:gd name="T2" fmla="*/ 2147483646 w 1549"/>
                <a:gd name="T3" fmla="*/ 2147483646 h 1017"/>
                <a:gd name="T4" fmla="*/ 2147483646 w 1549"/>
                <a:gd name="T5" fmla="*/ 1204809011 h 1017"/>
                <a:gd name="T6" fmla="*/ 2147483646 w 1549"/>
                <a:gd name="T7" fmla="*/ 2147483646 h 1017"/>
                <a:gd name="T8" fmla="*/ 2147483646 w 1549"/>
                <a:gd name="T9" fmla="*/ 2147483646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679" name="Freeform 7">
              <a:extLst>
                <a:ext uri="{FF2B5EF4-FFF2-40B4-BE49-F238E27FC236}">
                  <a16:creationId xmlns:a16="http://schemas.microsoft.com/office/drawing/2014/main" id="{E12804D2-3711-4E13-8BA2-65C8BFB3B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2147483646 w 1688"/>
                <a:gd name="T1" fmla="*/ 2147483646 h 1066"/>
                <a:gd name="T2" fmla="*/ 2147483646 w 1688"/>
                <a:gd name="T3" fmla="*/ 2147483646 h 1066"/>
                <a:gd name="T4" fmla="*/ 2147483646 w 1688"/>
                <a:gd name="T5" fmla="*/ 2147483646 h 1066"/>
                <a:gd name="T6" fmla="*/ 2147483646 w 1688"/>
                <a:gd name="T7" fmla="*/ 636755682 h 1066"/>
                <a:gd name="T8" fmla="*/ 2147483646 w 1688"/>
                <a:gd name="T9" fmla="*/ 2147483646 h 1066"/>
                <a:gd name="T10" fmla="*/ 2147483646 w 1688"/>
                <a:gd name="T11" fmla="*/ 214748364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680" name="Freeform 8">
              <a:extLst>
                <a:ext uri="{FF2B5EF4-FFF2-40B4-BE49-F238E27FC236}">
                  <a16:creationId xmlns:a16="http://schemas.microsoft.com/office/drawing/2014/main" id="{CC94A8EE-1D46-4803-B48D-1001DD744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2147483646 w 2171"/>
                <a:gd name="T1" fmla="*/ 2147483646 h 1326"/>
                <a:gd name="T2" fmla="*/ 2147483646 w 2171"/>
                <a:gd name="T3" fmla="*/ 2147483646 h 1326"/>
                <a:gd name="T4" fmla="*/ 2147483646 w 2171"/>
                <a:gd name="T5" fmla="*/ 1432097789 h 1326"/>
                <a:gd name="T6" fmla="*/ 0 w 2171"/>
                <a:gd name="T7" fmla="*/ 2147483646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681" name="Freeform 9">
              <a:extLst>
                <a:ext uri="{FF2B5EF4-FFF2-40B4-BE49-F238E27FC236}">
                  <a16:creationId xmlns:a16="http://schemas.microsoft.com/office/drawing/2014/main" id="{74785191-20CD-4869-AA8A-F1030F67F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2147483646 w 106"/>
                <a:gd name="T3" fmla="*/ 2147483646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682" name="Freeform 10">
              <a:extLst>
                <a:ext uri="{FF2B5EF4-FFF2-40B4-BE49-F238E27FC236}">
                  <a16:creationId xmlns:a16="http://schemas.microsoft.com/office/drawing/2014/main" id="{0BF2B4EB-50D5-461D-BB0A-4A95B5B44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147483646 w 2330"/>
                <a:gd name="T1" fmla="*/ 2147483646 h 1452"/>
                <a:gd name="T2" fmla="*/ 2147483646 w 2330"/>
                <a:gd name="T3" fmla="*/ 2147483646 h 1452"/>
                <a:gd name="T4" fmla="*/ 2147483646 w 2330"/>
                <a:gd name="T5" fmla="*/ 2147483646 h 1452"/>
                <a:gd name="T6" fmla="*/ 0 w 2330"/>
                <a:gd name="T7" fmla="*/ 2147483646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683" name="Freeform 11">
              <a:extLst>
                <a:ext uri="{FF2B5EF4-FFF2-40B4-BE49-F238E27FC236}">
                  <a16:creationId xmlns:a16="http://schemas.microsoft.com/office/drawing/2014/main" id="{7CEF7988-22EE-4C68-910C-4E383F11F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2147483646 w 1216"/>
                <a:gd name="T1" fmla="*/ 2147483646 h 1436"/>
                <a:gd name="T2" fmla="*/ 2147483646 w 1216"/>
                <a:gd name="T3" fmla="*/ 2147483646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684" name="Freeform 12">
              <a:extLst>
                <a:ext uri="{FF2B5EF4-FFF2-40B4-BE49-F238E27FC236}">
                  <a16:creationId xmlns:a16="http://schemas.microsoft.com/office/drawing/2014/main" id="{44070C8A-A53E-404B-9B9F-E324842B5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147483646 w 222"/>
                <a:gd name="T1" fmla="*/ 0 h 129"/>
                <a:gd name="T2" fmla="*/ 0 w 222"/>
                <a:gd name="T3" fmla="*/ 2147483646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685" name="Freeform 13">
              <a:extLst>
                <a:ext uri="{FF2B5EF4-FFF2-40B4-BE49-F238E27FC236}">
                  <a16:creationId xmlns:a16="http://schemas.microsoft.com/office/drawing/2014/main" id="{22256258-9EB6-488F-BD63-60318A195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2147483646 w 1174"/>
                <a:gd name="T1" fmla="*/ 2147483646 h 1440"/>
                <a:gd name="T2" fmla="*/ 2147483646 w 1174"/>
                <a:gd name="T3" fmla="*/ 2147483646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686" name="Freeform 14">
              <a:extLst>
                <a:ext uri="{FF2B5EF4-FFF2-40B4-BE49-F238E27FC236}">
                  <a16:creationId xmlns:a16="http://schemas.microsoft.com/office/drawing/2014/main" id="{DF8F6762-0545-48ED-A625-749BCCA1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2147483646 w 125"/>
                <a:gd name="T1" fmla="*/ 0 h 74"/>
                <a:gd name="T2" fmla="*/ 0 w 125"/>
                <a:gd name="T3" fmla="*/ 1681368578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687" name="Freeform 15">
              <a:extLst>
                <a:ext uri="{FF2B5EF4-FFF2-40B4-BE49-F238E27FC236}">
                  <a16:creationId xmlns:a16="http://schemas.microsoft.com/office/drawing/2014/main" id="{91D18854-09D7-4257-9ADF-6E73450CC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2147483646 w 1155"/>
                <a:gd name="T1" fmla="*/ 2147483646 h 1440"/>
                <a:gd name="T2" fmla="*/ 2147483646 w 1155"/>
                <a:gd name="T3" fmla="*/ 2147483646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688" name="Freeform 16">
              <a:extLst>
                <a:ext uri="{FF2B5EF4-FFF2-40B4-BE49-F238E27FC236}">
                  <a16:creationId xmlns:a16="http://schemas.microsoft.com/office/drawing/2014/main" id="{0506123C-282E-47BD-8541-6A069F6A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1701110231 w 75"/>
                <a:gd name="T1" fmla="*/ 0 h 45"/>
                <a:gd name="T2" fmla="*/ 0 w 75"/>
                <a:gd name="T3" fmla="*/ 1016500347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689" name="Freeform 17">
              <a:extLst>
                <a:ext uri="{FF2B5EF4-FFF2-40B4-BE49-F238E27FC236}">
                  <a16:creationId xmlns:a16="http://schemas.microsoft.com/office/drawing/2014/main" id="{D94F1670-8963-48EB-8AB4-3E586B268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2147483646 w 1160"/>
                <a:gd name="T1" fmla="*/ 2147483646 h 1441"/>
                <a:gd name="T2" fmla="*/ 2147483646 w 1160"/>
                <a:gd name="T3" fmla="*/ 2147483646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690" name="Freeform 18">
              <a:extLst>
                <a:ext uri="{FF2B5EF4-FFF2-40B4-BE49-F238E27FC236}">
                  <a16:creationId xmlns:a16="http://schemas.microsoft.com/office/drawing/2014/main" id="{09B47FE0-2512-4381-8475-0FB72F373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2147483646 w 1137"/>
                <a:gd name="T1" fmla="*/ 2147483646 h 1440"/>
                <a:gd name="T2" fmla="*/ 2147483646 w 1137"/>
                <a:gd name="T3" fmla="*/ 2147483646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691" name="Freeform 19">
              <a:extLst>
                <a:ext uri="{FF2B5EF4-FFF2-40B4-BE49-F238E27FC236}">
                  <a16:creationId xmlns:a16="http://schemas.microsoft.com/office/drawing/2014/main" id="{90E32E32-882F-4C4D-8B70-798C171C9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2147483646 w 1058"/>
                <a:gd name="T1" fmla="*/ 2147483646 h 1439"/>
                <a:gd name="T2" fmla="*/ 2147483646 w 1058"/>
                <a:gd name="T3" fmla="*/ 2147483646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692" name="Freeform 20">
              <a:extLst>
                <a:ext uri="{FF2B5EF4-FFF2-40B4-BE49-F238E27FC236}">
                  <a16:creationId xmlns:a16="http://schemas.microsoft.com/office/drawing/2014/main" id="{39EA5923-2E0C-4F32-93B1-40C6FC760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2147483646 w 718"/>
                <a:gd name="T1" fmla="*/ 214748364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693" name="Freeform 21">
              <a:extLst>
                <a:ext uri="{FF2B5EF4-FFF2-40B4-BE49-F238E27FC236}">
                  <a16:creationId xmlns:a16="http://schemas.microsoft.com/office/drawing/2014/main" id="{005E1033-1F2F-4896-BEB1-8B22189DB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147483646 w 620"/>
                <a:gd name="T1" fmla="*/ 2147483646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694" name="Freeform 22">
              <a:extLst>
                <a:ext uri="{FF2B5EF4-FFF2-40B4-BE49-F238E27FC236}">
                  <a16:creationId xmlns:a16="http://schemas.microsoft.com/office/drawing/2014/main" id="{CD32690C-09BE-4E78-9399-F523AFF3B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47483646 w 455"/>
                <a:gd name="T3" fmla="*/ 2147483646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3695" name="Freeform 23">
              <a:extLst>
                <a:ext uri="{FF2B5EF4-FFF2-40B4-BE49-F238E27FC236}">
                  <a16:creationId xmlns:a16="http://schemas.microsoft.com/office/drawing/2014/main" id="{DFE96C4B-DC73-4DE6-A4CA-672FD1602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2147483646 w 188"/>
                <a:gd name="T3" fmla="*/ 2147483646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13670" name="Group 58">
            <a:extLst>
              <a:ext uri="{FF2B5EF4-FFF2-40B4-BE49-F238E27FC236}">
                <a16:creationId xmlns:a16="http://schemas.microsoft.com/office/drawing/2014/main" id="{BB872C15-FF04-4386-B67B-779DD2674DEC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2444354" y="3776662"/>
            <a:ext cx="4236244" cy="1328738"/>
            <a:chOff x="3258942" y="3893141"/>
            <a:chExt cx="5648782" cy="1771275"/>
          </a:xfrm>
        </p:grpSpPr>
        <p:sp>
          <p:nvSpPr>
            <p:cNvPr id="60" name="Isosceles Triangle 39">
              <a:extLst>
                <a:ext uri="{FF2B5EF4-FFF2-40B4-BE49-F238E27FC236}">
                  <a16:creationId xmlns:a16="http://schemas.microsoft.com/office/drawing/2014/main" id="{7B2FA5FA-D1CD-4DF0-B534-0C0A93E89E94}"/>
                </a:ext>
              </a:extLst>
            </p:cNvPr>
            <p:cNvSpPr/>
            <p:nvPr/>
          </p:nvSpPr>
          <p:spPr>
            <a:xfrm rot="10800000">
              <a:off x="5892817" y="5313653"/>
              <a:ext cx="406433" cy="3507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67AEC51-0AE6-437C-8B9F-7187AA6FA840}"/>
                </a:ext>
              </a:extLst>
            </p:cNvPr>
            <p:cNvSpPr/>
            <p:nvPr/>
          </p:nvSpPr>
          <p:spPr>
            <a:xfrm>
              <a:off x="3258942" y="3893141"/>
              <a:ext cx="5648782" cy="14205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7B030639-784F-413B-BF57-313F438369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444354" y="1739504"/>
            <a:ext cx="4236244" cy="196810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113672" name="圖形 4" descr="啞鈴">
            <a:extLst>
              <a:ext uri="{FF2B5EF4-FFF2-40B4-BE49-F238E27FC236}">
                <a16:creationId xmlns:a16="http://schemas.microsoft.com/office/drawing/2014/main" id="{78D38FD1-1422-422D-9EB3-4B3F62659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07" y="1865710"/>
            <a:ext cx="1716881" cy="171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85D652B-68E5-4AC2-B2AC-8723D8F8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266" y="3842147"/>
            <a:ext cx="4120753" cy="546497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健身房</a:t>
            </a:r>
          </a:p>
        </p:txBody>
      </p:sp>
      <p:sp>
        <p:nvSpPr>
          <p:cNvPr id="113674" name="文字版面配置區 2">
            <a:extLst>
              <a:ext uri="{FF2B5EF4-FFF2-40B4-BE49-F238E27FC236}">
                <a16:creationId xmlns:a16="http://schemas.microsoft.com/office/drawing/2014/main" id="{FE1821E5-8152-471A-BC91-43FD76742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6266" y="4388644"/>
            <a:ext cx="4120753" cy="391716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16255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7">
            <a:extLst>
              <a:ext uri="{FF2B5EF4-FFF2-40B4-BE49-F238E27FC236}">
                <a16:creationId xmlns:a16="http://schemas.microsoft.com/office/drawing/2014/main" id="{F3782C03-6690-42D7-B7AC-A80C63346099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15746" name="Freeform 5">
              <a:extLst>
                <a:ext uri="{FF2B5EF4-FFF2-40B4-BE49-F238E27FC236}">
                  <a16:creationId xmlns:a16="http://schemas.microsoft.com/office/drawing/2014/main" id="{30607A1C-47C5-4016-8F88-ACAB5EE6F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47" name="Freeform 6">
              <a:extLst>
                <a:ext uri="{FF2B5EF4-FFF2-40B4-BE49-F238E27FC236}">
                  <a16:creationId xmlns:a16="http://schemas.microsoft.com/office/drawing/2014/main" id="{07B64429-6472-4010-AA54-A75857D91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48" name="Freeform 7">
              <a:extLst>
                <a:ext uri="{FF2B5EF4-FFF2-40B4-BE49-F238E27FC236}">
                  <a16:creationId xmlns:a16="http://schemas.microsoft.com/office/drawing/2014/main" id="{D0D83153-505F-4AFE-A614-89331612B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49" name="Freeform 8">
              <a:extLst>
                <a:ext uri="{FF2B5EF4-FFF2-40B4-BE49-F238E27FC236}">
                  <a16:creationId xmlns:a16="http://schemas.microsoft.com/office/drawing/2014/main" id="{33DC58E0-38CA-4CA6-BD66-A0C06970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50" name="Freeform 9">
              <a:extLst>
                <a:ext uri="{FF2B5EF4-FFF2-40B4-BE49-F238E27FC236}">
                  <a16:creationId xmlns:a16="http://schemas.microsoft.com/office/drawing/2014/main" id="{413CE418-B9DB-44B5-9EAA-55257C87B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51" name="Freeform 10">
              <a:extLst>
                <a:ext uri="{FF2B5EF4-FFF2-40B4-BE49-F238E27FC236}">
                  <a16:creationId xmlns:a16="http://schemas.microsoft.com/office/drawing/2014/main" id="{79435D11-7B0D-49E6-8D0B-B2CD1241A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52" name="Freeform 11">
              <a:extLst>
                <a:ext uri="{FF2B5EF4-FFF2-40B4-BE49-F238E27FC236}">
                  <a16:creationId xmlns:a16="http://schemas.microsoft.com/office/drawing/2014/main" id="{83D08540-78DC-4BE4-863F-0249AD586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53" name="Freeform 12">
              <a:extLst>
                <a:ext uri="{FF2B5EF4-FFF2-40B4-BE49-F238E27FC236}">
                  <a16:creationId xmlns:a16="http://schemas.microsoft.com/office/drawing/2014/main" id="{A4603924-9A8A-4832-BE46-E1DF27020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54" name="Freeform 13">
              <a:extLst>
                <a:ext uri="{FF2B5EF4-FFF2-40B4-BE49-F238E27FC236}">
                  <a16:creationId xmlns:a16="http://schemas.microsoft.com/office/drawing/2014/main" id="{7D63C264-81E0-4A71-BBE2-0B9DE1AB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55" name="Freeform 14">
              <a:extLst>
                <a:ext uri="{FF2B5EF4-FFF2-40B4-BE49-F238E27FC236}">
                  <a16:creationId xmlns:a16="http://schemas.microsoft.com/office/drawing/2014/main" id="{A50244B2-E36E-4D3A-BB47-2F51B956F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56" name="Freeform 15">
              <a:extLst>
                <a:ext uri="{FF2B5EF4-FFF2-40B4-BE49-F238E27FC236}">
                  <a16:creationId xmlns:a16="http://schemas.microsoft.com/office/drawing/2014/main" id="{FA91E9AB-07E4-4BCE-9721-C979ABBD4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57" name="Freeform 16">
              <a:extLst>
                <a:ext uri="{FF2B5EF4-FFF2-40B4-BE49-F238E27FC236}">
                  <a16:creationId xmlns:a16="http://schemas.microsoft.com/office/drawing/2014/main" id="{15EDAB92-8D89-461F-814C-E0472F44E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58" name="Freeform 17">
              <a:extLst>
                <a:ext uri="{FF2B5EF4-FFF2-40B4-BE49-F238E27FC236}">
                  <a16:creationId xmlns:a16="http://schemas.microsoft.com/office/drawing/2014/main" id="{CFA66A50-D7BF-4932-804C-5DF9A9CD7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59" name="Freeform 18">
              <a:extLst>
                <a:ext uri="{FF2B5EF4-FFF2-40B4-BE49-F238E27FC236}">
                  <a16:creationId xmlns:a16="http://schemas.microsoft.com/office/drawing/2014/main" id="{D3FE6881-F125-43D4-805D-7DE7DEACB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60" name="Freeform 19">
              <a:extLst>
                <a:ext uri="{FF2B5EF4-FFF2-40B4-BE49-F238E27FC236}">
                  <a16:creationId xmlns:a16="http://schemas.microsoft.com/office/drawing/2014/main" id="{B7DD134D-DF15-4A16-A2BC-165BEB0E9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61" name="Freeform 20">
              <a:extLst>
                <a:ext uri="{FF2B5EF4-FFF2-40B4-BE49-F238E27FC236}">
                  <a16:creationId xmlns:a16="http://schemas.microsoft.com/office/drawing/2014/main" id="{5A7ADF39-1652-4FC7-818F-0EF7D5195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62" name="Freeform 21">
              <a:extLst>
                <a:ext uri="{FF2B5EF4-FFF2-40B4-BE49-F238E27FC236}">
                  <a16:creationId xmlns:a16="http://schemas.microsoft.com/office/drawing/2014/main" id="{0E18F8BF-8429-4C90-A4C2-77F744FAE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63" name="Freeform 22">
              <a:extLst>
                <a:ext uri="{FF2B5EF4-FFF2-40B4-BE49-F238E27FC236}">
                  <a16:creationId xmlns:a16="http://schemas.microsoft.com/office/drawing/2014/main" id="{C7103460-B538-45B9-9095-486C07D06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64" name="Freeform 23">
              <a:extLst>
                <a:ext uri="{FF2B5EF4-FFF2-40B4-BE49-F238E27FC236}">
                  <a16:creationId xmlns:a16="http://schemas.microsoft.com/office/drawing/2014/main" id="{F4F99844-CF90-45FE-8323-4C3DF1C44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65" name="Freeform 24">
              <a:extLst>
                <a:ext uri="{FF2B5EF4-FFF2-40B4-BE49-F238E27FC236}">
                  <a16:creationId xmlns:a16="http://schemas.microsoft.com/office/drawing/2014/main" id="{AF1BC4D3-C0EA-4F64-BCFD-F87509EEB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66" name="Freeform 25">
              <a:extLst>
                <a:ext uri="{FF2B5EF4-FFF2-40B4-BE49-F238E27FC236}">
                  <a16:creationId xmlns:a16="http://schemas.microsoft.com/office/drawing/2014/main" id="{926FA1C2-450E-40FB-B468-7FA1F120C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15715" name="Group 30">
            <a:extLst>
              <a:ext uri="{FF2B5EF4-FFF2-40B4-BE49-F238E27FC236}">
                <a16:creationId xmlns:a16="http://schemas.microsoft.com/office/drawing/2014/main" id="{22F490E6-98BF-4414-ABAC-3215792D3CFE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15717" name="Group 37">
            <a:extLst>
              <a:ext uri="{FF2B5EF4-FFF2-40B4-BE49-F238E27FC236}">
                <a16:creationId xmlns:a16="http://schemas.microsoft.com/office/drawing/2014/main" id="{AA748174-708D-4444-AFC2-1CB7646B2012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15722" name="Freeform 5">
              <a:extLst>
                <a:ext uri="{FF2B5EF4-FFF2-40B4-BE49-F238E27FC236}">
                  <a16:creationId xmlns:a16="http://schemas.microsoft.com/office/drawing/2014/main" id="{C5FA633B-40CA-48A0-BC5F-4AEB686B0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23" name="Freeform 6">
              <a:extLst>
                <a:ext uri="{FF2B5EF4-FFF2-40B4-BE49-F238E27FC236}">
                  <a16:creationId xmlns:a16="http://schemas.microsoft.com/office/drawing/2014/main" id="{C3E4A3F1-1994-4AFB-9C08-C15926800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24" name="Freeform 7">
              <a:extLst>
                <a:ext uri="{FF2B5EF4-FFF2-40B4-BE49-F238E27FC236}">
                  <a16:creationId xmlns:a16="http://schemas.microsoft.com/office/drawing/2014/main" id="{7A7BF358-79E9-4056-8368-E3B38BE37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25" name="Freeform 8">
              <a:extLst>
                <a:ext uri="{FF2B5EF4-FFF2-40B4-BE49-F238E27FC236}">
                  <a16:creationId xmlns:a16="http://schemas.microsoft.com/office/drawing/2014/main" id="{6FCB0ED7-F072-4AC0-B051-FD8727701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26" name="Freeform 9">
              <a:extLst>
                <a:ext uri="{FF2B5EF4-FFF2-40B4-BE49-F238E27FC236}">
                  <a16:creationId xmlns:a16="http://schemas.microsoft.com/office/drawing/2014/main" id="{5448FDA8-81FE-4C83-B6E1-19BA577EB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27" name="Freeform 10">
              <a:extLst>
                <a:ext uri="{FF2B5EF4-FFF2-40B4-BE49-F238E27FC236}">
                  <a16:creationId xmlns:a16="http://schemas.microsoft.com/office/drawing/2014/main" id="{C9E95B00-A293-44E1-AC25-D5DB5EBA8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28" name="Freeform 11">
              <a:extLst>
                <a:ext uri="{FF2B5EF4-FFF2-40B4-BE49-F238E27FC236}">
                  <a16:creationId xmlns:a16="http://schemas.microsoft.com/office/drawing/2014/main" id="{4126AE73-FC38-4564-BF6C-51BDF1686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29" name="Freeform 12">
              <a:extLst>
                <a:ext uri="{FF2B5EF4-FFF2-40B4-BE49-F238E27FC236}">
                  <a16:creationId xmlns:a16="http://schemas.microsoft.com/office/drawing/2014/main" id="{13C0C91B-135E-40C7-B6A3-726E8ACDC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30" name="Freeform 13">
              <a:extLst>
                <a:ext uri="{FF2B5EF4-FFF2-40B4-BE49-F238E27FC236}">
                  <a16:creationId xmlns:a16="http://schemas.microsoft.com/office/drawing/2014/main" id="{B744DD70-0EED-4471-AC6C-8C41049C5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31" name="Freeform 14">
              <a:extLst>
                <a:ext uri="{FF2B5EF4-FFF2-40B4-BE49-F238E27FC236}">
                  <a16:creationId xmlns:a16="http://schemas.microsoft.com/office/drawing/2014/main" id="{CDA08ECA-8E2A-4CE1-9477-D0E05D1C9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32" name="Freeform 15">
              <a:extLst>
                <a:ext uri="{FF2B5EF4-FFF2-40B4-BE49-F238E27FC236}">
                  <a16:creationId xmlns:a16="http://schemas.microsoft.com/office/drawing/2014/main" id="{CCFF8595-8D77-4822-B2A8-52941CD6D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33" name="Freeform 16">
              <a:extLst>
                <a:ext uri="{FF2B5EF4-FFF2-40B4-BE49-F238E27FC236}">
                  <a16:creationId xmlns:a16="http://schemas.microsoft.com/office/drawing/2014/main" id="{AB4895C4-07BB-4ED3-BCA1-A8F418F90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34" name="Freeform 17">
              <a:extLst>
                <a:ext uri="{FF2B5EF4-FFF2-40B4-BE49-F238E27FC236}">
                  <a16:creationId xmlns:a16="http://schemas.microsoft.com/office/drawing/2014/main" id="{74E35660-74F2-4FEB-B7E0-CC95EAA07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35" name="Freeform 18">
              <a:extLst>
                <a:ext uri="{FF2B5EF4-FFF2-40B4-BE49-F238E27FC236}">
                  <a16:creationId xmlns:a16="http://schemas.microsoft.com/office/drawing/2014/main" id="{0D80A788-44DD-4F9E-96AE-36FB767C4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36" name="Freeform 19">
              <a:extLst>
                <a:ext uri="{FF2B5EF4-FFF2-40B4-BE49-F238E27FC236}">
                  <a16:creationId xmlns:a16="http://schemas.microsoft.com/office/drawing/2014/main" id="{A8C08008-362F-4E25-8DBA-80DBB23CB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37" name="Freeform 20">
              <a:extLst>
                <a:ext uri="{FF2B5EF4-FFF2-40B4-BE49-F238E27FC236}">
                  <a16:creationId xmlns:a16="http://schemas.microsoft.com/office/drawing/2014/main" id="{3BE994FE-BB24-4A05-AEFB-E2870D71B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38" name="Freeform 21">
              <a:extLst>
                <a:ext uri="{FF2B5EF4-FFF2-40B4-BE49-F238E27FC236}">
                  <a16:creationId xmlns:a16="http://schemas.microsoft.com/office/drawing/2014/main" id="{562E19B0-2F2E-4F0D-B85B-A353325F3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39" name="Freeform 22">
              <a:extLst>
                <a:ext uri="{FF2B5EF4-FFF2-40B4-BE49-F238E27FC236}">
                  <a16:creationId xmlns:a16="http://schemas.microsoft.com/office/drawing/2014/main" id="{92E48505-EBFA-4D2B-98F9-6B3DC79AE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40" name="Freeform 23">
              <a:extLst>
                <a:ext uri="{FF2B5EF4-FFF2-40B4-BE49-F238E27FC236}">
                  <a16:creationId xmlns:a16="http://schemas.microsoft.com/office/drawing/2014/main" id="{338031FF-0A7C-4B8E-8E53-4AAAC0826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41" name="Freeform 24">
              <a:extLst>
                <a:ext uri="{FF2B5EF4-FFF2-40B4-BE49-F238E27FC236}">
                  <a16:creationId xmlns:a16="http://schemas.microsoft.com/office/drawing/2014/main" id="{8CF94547-14EF-4162-A5D2-AA78FF898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5742" name="Freeform 25">
              <a:extLst>
                <a:ext uri="{FF2B5EF4-FFF2-40B4-BE49-F238E27FC236}">
                  <a16:creationId xmlns:a16="http://schemas.microsoft.com/office/drawing/2014/main" id="{529C1308-338D-44CB-8C24-CF7167844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健身房在台發展</a:t>
            </a:r>
          </a:p>
        </p:txBody>
      </p:sp>
      <p:sp>
        <p:nvSpPr>
          <p:cNvPr id="115721" name="直排文字版面配置區 2">
            <a:extLst>
              <a:ext uri="{FF2B5EF4-FFF2-40B4-BE49-F238E27FC236}">
                <a16:creationId xmlns:a16="http://schemas.microsoft.com/office/drawing/2014/main" id="{BB124A28-B713-4976-ACE5-DD052F5AFEBD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59794" y="2132410"/>
            <a:ext cx="6535341" cy="3263503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1980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年台灣第一家健身運動教室─克拉克健康俱樂部成立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1981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年佳姿韻律中心成立，開啟了台灣女性專屬運動課程的新頁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1983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年雅姿韻律世界成立，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1993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年更名為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亞歷山大健康休閒俱樂部</a:t>
            </a:r>
            <a:endParaRPr lang="en-US" altLang="zh-TW" sz="24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903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7">
            <a:extLst>
              <a:ext uri="{FF2B5EF4-FFF2-40B4-BE49-F238E27FC236}">
                <a16:creationId xmlns:a16="http://schemas.microsoft.com/office/drawing/2014/main" id="{7F03C106-B2CD-463E-AEDC-8B74B1C207E8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17794" name="Freeform 5">
              <a:extLst>
                <a:ext uri="{FF2B5EF4-FFF2-40B4-BE49-F238E27FC236}">
                  <a16:creationId xmlns:a16="http://schemas.microsoft.com/office/drawing/2014/main" id="{073A2CA0-3E04-4E91-8C49-C6AD91516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95" name="Freeform 6">
              <a:extLst>
                <a:ext uri="{FF2B5EF4-FFF2-40B4-BE49-F238E27FC236}">
                  <a16:creationId xmlns:a16="http://schemas.microsoft.com/office/drawing/2014/main" id="{ADB922F0-4505-40C4-A5A2-436301221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96" name="Freeform 7">
              <a:extLst>
                <a:ext uri="{FF2B5EF4-FFF2-40B4-BE49-F238E27FC236}">
                  <a16:creationId xmlns:a16="http://schemas.microsoft.com/office/drawing/2014/main" id="{DC51E02C-09CC-4628-9A3F-670459108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97" name="Freeform 8">
              <a:extLst>
                <a:ext uri="{FF2B5EF4-FFF2-40B4-BE49-F238E27FC236}">
                  <a16:creationId xmlns:a16="http://schemas.microsoft.com/office/drawing/2014/main" id="{61662374-945D-4EAF-BD31-3D3AA4BA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98" name="Freeform 9">
              <a:extLst>
                <a:ext uri="{FF2B5EF4-FFF2-40B4-BE49-F238E27FC236}">
                  <a16:creationId xmlns:a16="http://schemas.microsoft.com/office/drawing/2014/main" id="{149AF874-601F-473E-9BA0-24D93951D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99" name="Freeform 10">
              <a:extLst>
                <a:ext uri="{FF2B5EF4-FFF2-40B4-BE49-F238E27FC236}">
                  <a16:creationId xmlns:a16="http://schemas.microsoft.com/office/drawing/2014/main" id="{74D3E6C6-D4C1-42BF-8A23-FADF3F338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800" name="Freeform 11">
              <a:extLst>
                <a:ext uri="{FF2B5EF4-FFF2-40B4-BE49-F238E27FC236}">
                  <a16:creationId xmlns:a16="http://schemas.microsoft.com/office/drawing/2014/main" id="{51EE0FBD-031D-4ECD-AC52-4A5B45126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801" name="Freeform 12">
              <a:extLst>
                <a:ext uri="{FF2B5EF4-FFF2-40B4-BE49-F238E27FC236}">
                  <a16:creationId xmlns:a16="http://schemas.microsoft.com/office/drawing/2014/main" id="{87E9E44C-352C-40B3-8B41-07FF8C185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802" name="Freeform 13">
              <a:extLst>
                <a:ext uri="{FF2B5EF4-FFF2-40B4-BE49-F238E27FC236}">
                  <a16:creationId xmlns:a16="http://schemas.microsoft.com/office/drawing/2014/main" id="{0D827F06-3F8F-4C72-833F-735F7629A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803" name="Freeform 14">
              <a:extLst>
                <a:ext uri="{FF2B5EF4-FFF2-40B4-BE49-F238E27FC236}">
                  <a16:creationId xmlns:a16="http://schemas.microsoft.com/office/drawing/2014/main" id="{FCDA7797-8356-40B6-95DE-C00B746D1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804" name="Freeform 15">
              <a:extLst>
                <a:ext uri="{FF2B5EF4-FFF2-40B4-BE49-F238E27FC236}">
                  <a16:creationId xmlns:a16="http://schemas.microsoft.com/office/drawing/2014/main" id="{000DF1BB-DFB3-4012-A8B1-CC68C7C33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805" name="Freeform 16">
              <a:extLst>
                <a:ext uri="{FF2B5EF4-FFF2-40B4-BE49-F238E27FC236}">
                  <a16:creationId xmlns:a16="http://schemas.microsoft.com/office/drawing/2014/main" id="{B3CAEC2F-9FDC-41C0-A47C-34E474ECA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806" name="Freeform 17">
              <a:extLst>
                <a:ext uri="{FF2B5EF4-FFF2-40B4-BE49-F238E27FC236}">
                  <a16:creationId xmlns:a16="http://schemas.microsoft.com/office/drawing/2014/main" id="{903619A1-B27F-400A-9F74-274330682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807" name="Freeform 18">
              <a:extLst>
                <a:ext uri="{FF2B5EF4-FFF2-40B4-BE49-F238E27FC236}">
                  <a16:creationId xmlns:a16="http://schemas.microsoft.com/office/drawing/2014/main" id="{AC8FA4EC-1F0C-49F5-88AD-6242AE220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808" name="Freeform 19">
              <a:extLst>
                <a:ext uri="{FF2B5EF4-FFF2-40B4-BE49-F238E27FC236}">
                  <a16:creationId xmlns:a16="http://schemas.microsoft.com/office/drawing/2014/main" id="{4298FA9A-F105-48A9-A513-2C90D67C1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809" name="Freeform 20">
              <a:extLst>
                <a:ext uri="{FF2B5EF4-FFF2-40B4-BE49-F238E27FC236}">
                  <a16:creationId xmlns:a16="http://schemas.microsoft.com/office/drawing/2014/main" id="{29723D63-CBC2-4184-9D4E-427456762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810" name="Freeform 21">
              <a:extLst>
                <a:ext uri="{FF2B5EF4-FFF2-40B4-BE49-F238E27FC236}">
                  <a16:creationId xmlns:a16="http://schemas.microsoft.com/office/drawing/2014/main" id="{6FB687E3-AA5D-4B87-8247-53B46A299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811" name="Freeform 22">
              <a:extLst>
                <a:ext uri="{FF2B5EF4-FFF2-40B4-BE49-F238E27FC236}">
                  <a16:creationId xmlns:a16="http://schemas.microsoft.com/office/drawing/2014/main" id="{465B2254-A1D7-4B00-9F48-353BD04D2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812" name="Freeform 23">
              <a:extLst>
                <a:ext uri="{FF2B5EF4-FFF2-40B4-BE49-F238E27FC236}">
                  <a16:creationId xmlns:a16="http://schemas.microsoft.com/office/drawing/2014/main" id="{0400ABDC-203E-41BF-9B9A-46060A0AD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813" name="Freeform 24">
              <a:extLst>
                <a:ext uri="{FF2B5EF4-FFF2-40B4-BE49-F238E27FC236}">
                  <a16:creationId xmlns:a16="http://schemas.microsoft.com/office/drawing/2014/main" id="{027D2F38-FB28-4F42-B611-E808A5168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814" name="Freeform 25">
              <a:extLst>
                <a:ext uri="{FF2B5EF4-FFF2-40B4-BE49-F238E27FC236}">
                  <a16:creationId xmlns:a16="http://schemas.microsoft.com/office/drawing/2014/main" id="{D70893DE-2DFF-473D-955F-159C9528B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17763" name="Group 30">
            <a:extLst>
              <a:ext uri="{FF2B5EF4-FFF2-40B4-BE49-F238E27FC236}">
                <a16:creationId xmlns:a16="http://schemas.microsoft.com/office/drawing/2014/main" id="{9C2204FB-12AE-455C-9B1F-FF4B362463EE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17765" name="Group 37">
            <a:extLst>
              <a:ext uri="{FF2B5EF4-FFF2-40B4-BE49-F238E27FC236}">
                <a16:creationId xmlns:a16="http://schemas.microsoft.com/office/drawing/2014/main" id="{7BFFEC2B-CB33-4A83-BE44-7E892DFEBFDE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17770" name="Freeform 5">
              <a:extLst>
                <a:ext uri="{FF2B5EF4-FFF2-40B4-BE49-F238E27FC236}">
                  <a16:creationId xmlns:a16="http://schemas.microsoft.com/office/drawing/2014/main" id="{01960E66-9C33-422A-89F2-559BC37FA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71" name="Freeform 6">
              <a:extLst>
                <a:ext uri="{FF2B5EF4-FFF2-40B4-BE49-F238E27FC236}">
                  <a16:creationId xmlns:a16="http://schemas.microsoft.com/office/drawing/2014/main" id="{8C3F2707-1787-4071-96A6-82B6A199F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72" name="Freeform 7">
              <a:extLst>
                <a:ext uri="{FF2B5EF4-FFF2-40B4-BE49-F238E27FC236}">
                  <a16:creationId xmlns:a16="http://schemas.microsoft.com/office/drawing/2014/main" id="{1180D754-D492-41C6-BEBE-F527E073C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73" name="Freeform 8">
              <a:extLst>
                <a:ext uri="{FF2B5EF4-FFF2-40B4-BE49-F238E27FC236}">
                  <a16:creationId xmlns:a16="http://schemas.microsoft.com/office/drawing/2014/main" id="{18A11D4B-3249-40EA-AD25-3DF7456C3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74" name="Freeform 9">
              <a:extLst>
                <a:ext uri="{FF2B5EF4-FFF2-40B4-BE49-F238E27FC236}">
                  <a16:creationId xmlns:a16="http://schemas.microsoft.com/office/drawing/2014/main" id="{C42F6BCE-9D16-4358-9B96-2E01049CF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75" name="Freeform 10">
              <a:extLst>
                <a:ext uri="{FF2B5EF4-FFF2-40B4-BE49-F238E27FC236}">
                  <a16:creationId xmlns:a16="http://schemas.microsoft.com/office/drawing/2014/main" id="{C2422D0C-5C92-440C-A5A8-9416EC51A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76" name="Freeform 11">
              <a:extLst>
                <a:ext uri="{FF2B5EF4-FFF2-40B4-BE49-F238E27FC236}">
                  <a16:creationId xmlns:a16="http://schemas.microsoft.com/office/drawing/2014/main" id="{8D247BB3-EB5E-4707-AB62-208851685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77" name="Freeform 12">
              <a:extLst>
                <a:ext uri="{FF2B5EF4-FFF2-40B4-BE49-F238E27FC236}">
                  <a16:creationId xmlns:a16="http://schemas.microsoft.com/office/drawing/2014/main" id="{A1CFF647-5989-42C6-A906-416920EB2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78" name="Freeform 13">
              <a:extLst>
                <a:ext uri="{FF2B5EF4-FFF2-40B4-BE49-F238E27FC236}">
                  <a16:creationId xmlns:a16="http://schemas.microsoft.com/office/drawing/2014/main" id="{4523CAC9-C05D-436B-9B8E-444173DCD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79" name="Freeform 14">
              <a:extLst>
                <a:ext uri="{FF2B5EF4-FFF2-40B4-BE49-F238E27FC236}">
                  <a16:creationId xmlns:a16="http://schemas.microsoft.com/office/drawing/2014/main" id="{31EF1460-3AA5-4315-BC95-BB7D559BC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80" name="Freeform 15">
              <a:extLst>
                <a:ext uri="{FF2B5EF4-FFF2-40B4-BE49-F238E27FC236}">
                  <a16:creationId xmlns:a16="http://schemas.microsoft.com/office/drawing/2014/main" id="{D7D0A925-34D7-4AFB-98D1-E282CD58B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81" name="Freeform 16">
              <a:extLst>
                <a:ext uri="{FF2B5EF4-FFF2-40B4-BE49-F238E27FC236}">
                  <a16:creationId xmlns:a16="http://schemas.microsoft.com/office/drawing/2014/main" id="{96D17B42-BCAC-478E-928A-719A4BCEA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82" name="Freeform 17">
              <a:extLst>
                <a:ext uri="{FF2B5EF4-FFF2-40B4-BE49-F238E27FC236}">
                  <a16:creationId xmlns:a16="http://schemas.microsoft.com/office/drawing/2014/main" id="{3B692D21-F050-4A93-99CF-870AF7FCA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83" name="Freeform 18">
              <a:extLst>
                <a:ext uri="{FF2B5EF4-FFF2-40B4-BE49-F238E27FC236}">
                  <a16:creationId xmlns:a16="http://schemas.microsoft.com/office/drawing/2014/main" id="{8B243928-1872-4A01-8455-C3B0C5851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84" name="Freeform 19">
              <a:extLst>
                <a:ext uri="{FF2B5EF4-FFF2-40B4-BE49-F238E27FC236}">
                  <a16:creationId xmlns:a16="http://schemas.microsoft.com/office/drawing/2014/main" id="{0986D58E-F4C6-4F3C-B718-5FB132DF5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85" name="Freeform 20">
              <a:extLst>
                <a:ext uri="{FF2B5EF4-FFF2-40B4-BE49-F238E27FC236}">
                  <a16:creationId xmlns:a16="http://schemas.microsoft.com/office/drawing/2014/main" id="{B470E645-88A5-497C-BDBF-D0483DA69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86" name="Freeform 21">
              <a:extLst>
                <a:ext uri="{FF2B5EF4-FFF2-40B4-BE49-F238E27FC236}">
                  <a16:creationId xmlns:a16="http://schemas.microsoft.com/office/drawing/2014/main" id="{8E2BBEFE-4074-4481-AA3F-D3E21B73D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87" name="Freeform 22">
              <a:extLst>
                <a:ext uri="{FF2B5EF4-FFF2-40B4-BE49-F238E27FC236}">
                  <a16:creationId xmlns:a16="http://schemas.microsoft.com/office/drawing/2014/main" id="{A20E0F2A-1FB7-447F-8414-3F6859176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88" name="Freeform 23">
              <a:extLst>
                <a:ext uri="{FF2B5EF4-FFF2-40B4-BE49-F238E27FC236}">
                  <a16:creationId xmlns:a16="http://schemas.microsoft.com/office/drawing/2014/main" id="{D3225AE2-8033-4D30-8B98-8DF543932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89" name="Freeform 24">
              <a:extLst>
                <a:ext uri="{FF2B5EF4-FFF2-40B4-BE49-F238E27FC236}">
                  <a16:creationId xmlns:a16="http://schemas.microsoft.com/office/drawing/2014/main" id="{0BEF0302-4773-4D24-A49F-399E78808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7790" name="Freeform 25">
              <a:extLst>
                <a:ext uri="{FF2B5EF4-FFF2-40B4-BE49-F238E27FC236}">
                  <a16:creationId xmlns:a16="http://schemas.microsoft.com/office/drawing/2014/main" id="{34890108-141D-4218-920E-93B3F76A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健身房在台發展</a:t>
            </a:r>
          </a:p>
        </p:txBody>
      </p:sp>
      <p:sp>
        <p:nvSpPr>
          <p:cNvPr id="117769" name="直排文字版面配置區 2">
            <a:extLst>
              <a:ext uri="{FF2B5EF4-FFF2-40B4-BE49-F238E27FC236}">
                <a16:creationId xmlns:a16="http://schemas.microsoft.com/office/drawing/2014/main" id="{BE2B8771-750F-4B74-8ABF-B7D2E7CB6042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59794" y="1928812"/>
            <a:ext cx="6535341" cy="3263504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為吸引更多民眾入會，亞歷山大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業務擴充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SPA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館、游泳池、兵乓球、壁球、果汁吧、餐廳等項目，導致企業戰線拉得太廣、太長，承受龐大成本負擔。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經營者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過度樂觀的財務評估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快速擴張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，一旦營業額下滑而營業成本仍高，即發生經營危機。</a:t>
            </a:r>
          </a:p>
          <a:p>
            <a:pPr eaLnBrk="1" hangingPunct="1"/>
            <a:endParaRPr lang="zh-TW" altLang="en-US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73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7">
            <a:extLst>
              <a:ext uri="{FF2B5EF4-FFF2-40B4-BE49-F238E27FC236}">
                <a16:creationId xmlns:a16="http://schemas.microsoft.com/office/drawing/2014/main" id="{86963167-9872-4E21-A721-0B40278E26E7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19842" name="Freeform 5">
              <a:extLst>
                <a:ext uri="{FF2B5EF4-FFF2-40B4-BE49-F238E27FC236}">
                  <a16:creationId xmlns:a16="http://schemas.microsoft.com/office/drawing/2014/main" id="{7837C37B-6902-4232-806E-3729D6B04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43" name="Freeform 6">
              <a:extLst>
                <a:ext uri="{FF2B5EF4-FFF2-40B4-BE49-F238E27FC236}">
                  <a16:creationId xmlns:a16="http://schemas.microsoft.com/office/drawing/2014/main" id="{2C340BC9-12E2-464F-96C5-E978FF9DB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44" name="Freeform 7">
              <a:extLst>
                <a:ext uri="{FF2B5EF4-FFF2-40B4-BE49-F238E27FC236}">
                  <a16:creationId xmlns:a16="http://schemas.microsoft.com/office/drawing/2014/main" id="{CF66A95C-FD25-4312-B492-75DA795D7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45" name="Freeform 8">
              <a:extLst>
                <a:ext uri="{FF2B5EF4-FFF2-40B4-BE49-F238E27FC236}">
                  <a16:creationId xmlns:a16="http://schemas.microsoft.com/office/drawing/2014/main" id="{649D05B0-375C-41FE-8857-1598E5D82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46" name="Freeform 9">
              <a:extLst>
                <a:ext uri="{FF2B5EF4-FFF2-40B4-BE49-F238E27FC236}">
                  <a16:creationId xmlns:a16="http://schemas.microsoft.com/office/drawing/2014/main" id="{45ED2FAE-22E3-429D-AC1B-7B69D170A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47" name="Freeform 10">
              <a:extLst>
                <a:ext uri="{FF2B5EF4-FFF2-40B4-BE49-F238E27FC236}">
                  <a16:creationId xmlns:a16="http://schemas.microsoft.com/office/drawing/2014/main" id="{73DC5E79-64EE-4F0A-83B0-EDBE7B276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48" name="Freeform 11">
              <a:extLst>
                <a:ext uri="{FF2B5EF4-FFF2-40B4-BE49-F238E27FC236}">
                  <a16:creationId xmlns:a16="http://schemas.microsoft.com/office/drawing/2014/main" id="{F9BBEE5B-C932-4C8A-8034-5A76FFC2F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49" name="Freeform 12">
              <a:extLst>
                <a:ext uri="{FF2B5EF4-FFF2-40B4-BE49-F238E27FC236}">
                  <a16:creationId xmlns:a16="http://schemas.microsoft.com/office/drawing/2014/main" id="{8F2D4DCE-8460-4697-82D1-434C3EF9A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50" name="Freeform 13">
              <a:extLst>
                <a:ext uri="{FF2B5EF4-FFF2-40B4-BE49-F238E27FC236}">
                  <a16:creationId xmlns:a16="http://schemas.microsoft.com/office/drawing/2014/main" id="{218D04FC-4088-4C0D-BF8A-80D23B4D5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51" name="Freeform 14">
              <a:extLst>
                <a:ext uri="{FF2B5EF4-FFF2-40B4-BE49-F238E27FC236}">
                  <a16:creationId xmlns:a16="http://schemas.microsoft.com/office/drawing/2014/main" id="{9447A286-8D9F-4965-899C-CBEA38CFF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52" name="Freeform 15">
              <a:extLst>
                <a:ext uri="{FF2B5EF4-FFF2-40B4-BE49-F238E27FC236}">
                  <a16:creationId xmlns:a16="http://schemas.microsoft.com/office/drawing/2014/main" id="{3BEF6DAA-C96B-45B0-BD04-0E3C298C1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53" name="Freeform 16">
              <a:extLst>
                <a:ext uri="{FF2B5EF4-FFF2-40B4-BE49-F238E27FC236}">
                  <a16:creationId xmlns:a16="http://schemas.microsoft.com/office/drawing/2014/main" id="{9DF2BD6B-9193-41BD-ACE3-1BD2CC3B5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54" name="Freeform 17">
              <a:extLst>
                <a:ext uri="{FF2B5EF4-FFF2-40B4-BE49-F238E27FC236}">
                  <a16:creationId xmlns:a16="http://schemas.microsoft.com/office/drawing/2014/main" id="{BE0C4396-C777-4A6C-B229-37026C250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55" name="Freeform 18">
              <a:extLst>
                <a:ext uri="{FF2B5EF4-FFF2-40B4-BE49-F238E27FC236}">
                  <a16:creationId xmlns:a16="http://schemas.microsoft.com/office/drawing/2014/main" id="{2B1FD1EC-1968-4466-8D73-0E564D625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56" name="Freeform 19">
              <a:extLst>
                <a:ext uri="{FF2B5EF4-FFF2-40B4-BE49-F238E27FC236}">
                  <a16:creationId xmlns:a16="http://schemas.microsoft.com/office/drawing/2014/main" id="{42834FBF-2696-4B44-9A07-5F31964D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57" name="Freeform 20">
              <a:extLst>
                <a:ext uri="{FF2B5EF4-FFF2-40B4-BE49-F238E27FC236}">
                  <a16:creationId xmlns:a16="http://schemas.microsoft.com/office/drawing/2014/main" id="{3F2BE2A5-93E5-432E-B0B2-012E727A1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58" name="Freeform 21">
              <a:extLst>
                <a:ext uri="{FF2B5EF4-FFF2-40B4-BE49-F238E27FC236}">
                  <a16:creationId xmlns:a16="http://schemas.microsoft.com/office/drawing/2014/main" id="{C56997C4-E25B-4F95-97A9-A1928EA65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59" name="Freeform 22">
              <a:extLst>
                <a:ext uri="{FF2B5EF4-FFF2-40B4-BE49-F238E27FC236}">
                  <a16:creationId xmlns:a16="http://schemas.microsoft.com/office/drawing/2014/main" id="{A2163DF2-E362-40F4-AC94-5B348C4A9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60" name="Freeform 23">
              <a:extLst>
                <a:ext uri="{FF2B5EF4-FFF2-40B4-BE49-F238E27FC236}">
                  <a16:creationId xmlns:a16="http://schemas.microsoft.com/office/drawing/2014/main" id="{D1D5A30C-9C8D-4093-9A8B-D829ADF33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61" name="Freeform 24">
              <a:extLst>
                <a:ext uri="{FF2B5EF4-FFF2-40B4-BE49-F238E27FC236}">
                  <a16:creationId xmlns:a16="http://schemas.microsoft.com/office/drawing/2014/main" id="{00A44885-B4D6-4258-A0E1-520416A4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62" name="Freeform 25">
              <a:extLst>
                <a:ext uri="{FF2B5EF4-FFF2-40B4-BE49-F238E27FC236}">
                  <a16:creationId xmlns:a16="http://schemas.microsoft.com/office/drawing/2014/main" id="{6C1FAB0D-5180-47DB-89EB-B93E720E0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19811" name="Group 30">
            <a:extLst>
              <a:ext uri="{FF2B5EF4-FFF2-40B4-BE49-F238E27FC236}">
                <a16:creationId xmlns:a16="http://schemas.microsoft.com/office/drawing/2014/main" id="{EE23B08A-3458-4050-BE69-1014A790F58B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19813" name="Group 37">
            <a:extLst>
              <a:ext uri="{FF2B5EF4-FFF2-40B4-BE49-F238E27FC236}">
                <a16:creationId xmlns:a16="http://schemas.microsoft.com/office/drawing/2014/main" id="{C6C582E9-2554-4E8A-BBD5-7D3CAE5DC26F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19818" name="Freeform 5">
              <a:extLst>
                <a:ext uri="{FF2B5EF4-FFF2-40B4-BE49-F238E27FC236}">
                  <a16:creationId xmlns:a16="http://schemas.microsoft.com/office/drawing/2014/main" id="{ADFD62F0-4616-4267-8EE3-421CBD8EC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19" name="Freeform 6">
              <a:extLst>
                <a:ext uri="{FF2B5EF4-FFF2-40B4-BE49-F238E27FC236}">
                  <a16:creationId xmlns:a16="http://schemas.microsoft.com/office/drawing/2014/main" id="{46DAD602-2263-480A-A6C1-E43B93E3A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20" name="Freeform 7">
              <a:extLst>
                <a:ext uri="{FF2B5EF4-FFF2-40B4-BE49-F238E27FC236}">
                  <a16:creationId xmlns:a16="http://schemas.microsoft.com/office/drawing/2014/main" id="{4E3FFF0E-61EB-497A-9D3E-752642E09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21" name="Freeform 8">
              <a:extLst>
                <a:ext uri="{FF2B5EF4-FFF2-40B4-BE49-F238E27FC236}">
                  <a16:creationId xmlns:a16="http://schemas.microsoft.com/office/drawing/2014/main" id="{8E0E0065-E220-4880-B87F-124A8095F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22" name="Freeform 9">
              <a:extLst>
                <a:ext uri="{FF2B5EF4-FFF2-40B4-BE49-F238E27FC236}">
                  <a16:creationId xmlns:a16="http://schemas.microsoft.com/office/drawing/2014/main" id="{A8508E95-8660-4BB4-86CD-702576A00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23" name="Freeform 10">
              <a:extLst>
                <a:ext uri="{FF2B5EF4-FFF2-40B4-BE49-F238E27FC236}">
                  <a16:creationId xmlns:a16="http://schemas.microsoft.com/office/drawing/2014/main" id="{8BFC1E62-5E19-4DCF-AF33-E5FAC5BF6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24" name="Freeform 11">
              <a:extLst>
                <a:ext uri="{FF2B5EF4-FFF2-40B4-BE49-F238E27FC236}">
                  <a16:creationId xmlns:a16="http://schemas.microsoft.com/office/drawing/2014/main" id="{0A291CDC-3658-43A1-8756-AD45A6ED9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25" name="Freeform 12">
              <a:extLst>
                <a:ext uri="{FF2B5EF4-FFF2-40B4-BE49-F238E27FC236}">
                  <a16:creationId xmlns:a16="http://schemas.microsoft.com/office/drawing/2014/main" id="{95B856AE-9A19-4AF3-BED4-C6F1BB60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26" name="Freeform 13">
              <a:extLst>
                <a:ext uri="{FF2B5EF4-FFF2-40B4-BE49-F238E27FC236}">
                  <a16:creationId xmlns:a16="http://schemas.microsoft.com/office/drawing/2014/main" id="{47A5A400-8255-412F-983F-C81D5D5A9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27" name="Freeform 14">
              <a:extLst>
                <a:ext uri="{FF2B5EF4-FFF2-40B4-BE49-F238E27FC236}">
                  <a16:creationId xmlns:a16="http://schemas.microsoft.com/office/drawing/2014/main" id="{7E61A6E0-AEBE-4365-AC42-5AC4C44FC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28" name="Freeform 15">
              <a:extLst>
                <a:ext uri="{FF2B5EF4-FFF2-40B4-BE49-F238E27FC236}">
                  <a16:creationId xmlns:a16="http://schemas.microsoft.com/office/drawing/2014/main" id="{804F0707-785A-41AD-92DF-99C4675B8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29" name="Freeform 16">
              <a:extLst>
                <a:ext uri="{FF2B5EF4-FFF2-40B4-BE49-F238E27FC236}">
                  <a16:creationId xmlns:a16="http://schemas.microsoft.com/office/drawing/2014/main" id="{B5376133-3C76-407F-9003-4B1056E31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30" name="Freeform 17">
              <a:extLst>
                <a:ext uri="{FF2B5EF4-FFF2-40B4-BE49-F238E27FC236}">
                  <a16:creationId xmlns:a16="http://schemas.microsoft.com/office/drawing/2014/main" id="{85B6E405-BC60-46E4-A95F-6618A5CBF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31" name="Freeform 18">
              <a:extLst>
                <a:ext uri="{FF2B5EF4-FFF2-40B4-BE49-F238E27FC236}">
                  <a16:creationId xmlns:a16="http://schemas.microsoft.com/office/drawing/2014/main" id="{80851D1A-AE7C-43BC-80CE-E0C69B8B1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32" name="Freeform 19">
              <a:extLst>
                <a:ext uri="{FF2B5EF4-FFF2-40B4-BE49-F238E27FC236}">
                  <a16:creationId xmlns:a16="http://schemas.microsoft.com/office/drawing/2014/main" id="{315AC32A-F1B2-4EC2-9C30-3FBC9B79B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33" name="Freeform 20">
              <a:extLst>
                <a:ext uri="{FF2B5EF4-FFF2-40B4-BE49-F238E27FC236}">
                  <a16:creationId xmlns:a16="http://schemas.microsoft.com/office/drawing/2014/main" id="{530B25E8-76B6-4AC5-A12F-F9E7344A8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34" name="Freeform 21">
              <a:extLst>
                <a:ext uri="{FF2B5EF4-FFF2-40B4-BE49-F238E27FC236}">
                  <a16:creationId xmlns:a16="http://schemas.microsoft.com/office/drawing/2014/main" id="{2EBB924E-3A3C-4BA1-991B-7636FE834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35" name="Freeform 22">
              <a:extLst>
                <a:ext uri="{FF2B5EF4-FFF2-40B4-BE49-F238E27FC236}">
                  <a16:creationId xmlns:a16="http://schemas.microsoft.com/office/drawing/2014/main" id="{0178C1E9-685F-4F6C-976E-6E996489C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36" name="Freeform 23">
              <a:extLst>
                <a:ext uri="{FF2B5EF4-FFF2-40B4-BE49-F238E27FC236}">
                  <a16:creationId xmlns:a16="http://schemas.microsoft.com/office/drawing/2014/main" id="{3F78B4F3-1AFC-46FD-97BA-E356BE5F7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37" name="Freeform 24">
              <a:extLst>
                <a:ext uri="{FF2B5EF4-FFF2-40B4-BE49-F238E27FC236}">
                  <a16:creationId xmlns:a16="http://schemas.microsoft.com/office/drawing/2014/main" id="{20A29F5F-DC6B-4ED9-B339-CB4C3ECC8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19838" name="Freeform 25">
              <a:extLst>
                <a:ext uri="{FF2B5EF4-FFF2-40B4-BE49-F238E27FC236}">
                  <a16:creationId xmlns:a16="http://schemas.microsoft.com/office/drawing/2014/main" id="{022EFE1D-B726-46AE-A8EA-44D0DC5B2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健身房在台發展</a:t>
            </a:r>
          </a:p>
        </p:txBody>
      </p:sp>
      <p:sp>
        <p:nvSpPr>
          <p:cNvPr id="119817" name="直排文字版面配置區 2">
            <a:extLst>
              <a:ext uri="{FF2B5EF4-FFF2-40B4-BE49-F238E27FC236}">
                <a16:creationId xmlns:a16="http://schemas.microsoft.com/office/drawing/2014/main" id="{BECA1183-896F-4E81-856D-7A7082CD5240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59795" y="2132410"/>
            <a:ext cx="6659164" cy="3263503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運動健身產業經歷了佳姿、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中興、亞歷山大、加州等知名業者相繼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倒閉易主後，有很長時間台灣民眾對於健身產業無法再信任。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隨著近年國人健康意識抬頭，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World Gym</a:t>
            </a: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與健身工廠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月繳制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，減少消費者對缺課、退費或倒閉損失的疑慮後，近年健身產業又開始蓬勃發展，健身工廠更於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CN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掛牌</a:t>
            </a: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上市。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95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7">
            <a:extLst>
              <a:ext uri="{FF2B5EF4-FFF2-40B4-BE49-F238E27FC236}">
                <a16:creationId xmlns:a16="http://schemas.microsoft.com/office/drawing/2014/main" id="{9216A5A0-5A79-40A7-A838-C40DD60504FD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21890" name="Freeform 5">
              <a:extLst>
                <a:ext uri="{FF2B5EF4-FFF2-40B4-BE49-F238E27FC236}">
                  <a16:creationId xmlns:a16="http://schemas.microsoft.com/office/drawing/2014/main" id="{E405A068-34EE-4E85-9D88-B3FA079EF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91" name="Freeform 6">
              <a:extLst>
                <a:ext uri="{FF2B5EF4-FFF2-40B4-BE49-F238E27FC236}">
                  <a16:creationId xmlns:a16="http://schemas.microsoft.com/office/drawing/2014/main" id="{912CE539-4667-4A66-BE27-A83449017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92" name="Freeform 7">
              <a:extLst>
                <a:ext uri="{FF2B5EF4-FFF2-40B4-BE49-F238E27FC236}">
                  <a16:creationId xmlns:a16="http://schemas.microsoft.com/office/drawing/2014/main" id="{5E497B2B-7C0D-41D4-9D91-04ABD8E24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93" name="Freeform 8">
              <a:extLst>
                <a:ext uri="{FF2B5EF4-FFF2-40B4-BE49-F238E27FC236}">
                  <a16:creationId xmlns:a16="http://schemas.microsoft.com/office/drawing/2014/main" id="{BD704D43-1A50-430E-833D-3AD8F9384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94" name="Freeform 9">
              <a:extLst>
                <a:ext uri="{FF2B5EF4-FFF2-40B4-BE49-F238E27FC236}">
                  <a16:creationId xmlns:a16="http://schemas.microsoft.com/office/drawing/2014/main" id="{D299FBD8-3FFE-442A-9334-76CEB45F7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95" name="Freeform 10">
              <a:extLst>
                <a:ext uri="{FF2B5EF4-FFF2-40B4-BE49-F238E27FC236}">
                  <a16:creationId xmlns:a16="http://schemas.microsoft.com/office/drawing/2014/main" id="{ADB2802E-2689-4B44-A0F3-08E7DD223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96" name="Freeform 11">
              <a:extLst>
                <a:ext uri="{FF2B5EF4-FFF2-40B4-BE49-F238E27FC236}">
                  <a16:creationId xmlns:a16="http://schemas.microsoft.com/office/drawing/2014/main" id="{498FEB5A-65D4-41D2-9913-836FCB8CF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97" name="Freeform 12">
              <a:extLst>
                <a:ext uri="{FF2B5EF4-FFF2-40B4-BE49-F238E27FC236}">
                  <a16:creationId xmlns:a16="http://schemas.microsoft.com/office/drawing/2014/main" id="{D5718A8E-FC95-46B1-AD04-B80C55406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98" name="Freeform 13">
              <a:extLst>
                <a:ext uri="{FF2B5EF4-FFF2-40B4-BE49-F238E27FC236}">
                  <a16:creationId xmlns:a16="http://schemas.microsoft.com/office/drawing/2014/main" id="{414135B4-1290-49C6-888C-39BD31E15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99" name="Freeform 14">
              <a:extLst>
                <a:ext uri="{FF2B5EF4-FFF2-40B4-BE49-F238E27FC236}">
                  <a16:creationId xmlns:a16="http://schemas.microsoft.com/office/drawing/2014/main" id="{653B46FB-8498-4370-8A88-D2FFFACE3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900" name="Freeform 15">
              <a:extLst>
                <a:ext uri="{FF2B5EF4-FFF2-40B4-BE49-F238E27FC236}">
                  <a16:creationId xmlns:a16="http://schemas.microsoft.com/office/drawing/2014/main" id="{6FAB86D3-A826-46E3-B335-FDD54A944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901" name="Freeform 16">
              <a:extLst>
                <a:ext uri="{FF2B5EF4-FFF2-40B4-BE49-F238E27FC236}">
                  <a16:creationId xmlns:a16="http://schemas.microsoft.com/office/drawing/2014/main" id="{2D936ED0-B9D5-468D-AD11-CF4CBE7A1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902" name="Freeform 17">
              <a:extLst>
                <a:ext uri="{FF2B5EF4-FFF2-40B4-BE49-F238E27FC236}">
                  <a16:creationId xmlns:a16="http://schemas.microsoft.com/office/drawing/2014/main" id="{27CB1D94-7B7D-40F9-A932-31C85A736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903" name="Freeform 18">
              <a:extLst>
                <a:ext uri="{FF2B5EF4-FFF2-40B4-BE49-F238E27FC236}">
                  <a16:creationId xmlns:a16="http://schemas.microsoft.com/office/drawing/2014/main" id="{121E120D-9071-4D99-A60B-DBF0C24AA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904" name="Freeform 19">
              <a:extLst>
                <a:ext uri="{FF2B5EF4-FFF2-40B4-BE49-F238E27FC236}">
                  <a16:creationId xmlns:a16="http://schemas.microsoft.com/office/drawing/2014/main" id="{7AAA1160-F333-4BED-AEDC-6CA61B4C4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905" name="Freeform 20">
              <a:extLst>
                <a:ext uri="{FF2B5EF4-FFF2-40B4-BE49-F238E27FC236}">
                  <a16:creationId xmlns:a16="http://schemas.microsoft.com/office/drawing/2014/main" id="{E2771583-EF7D-4C5C-B5CF-73F9976C5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906" name="Freeform 21">
              <a:extLst>
                <a:ext uri="{FF2B5EF4-FFF2-40B4-BE49-F238E27FC236}">
                  <a16:creationId xmlns:a16="http://schemas.microsoft.com/office/drawing/2014/main" id="{CD7A9612-3542-41AA-9927-9A78FF7B5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907" name="Freeform 22">
              <a:extLst>
                <a:ext uri="{FF2B5EF4-FFF2-40B4-BE49-F238E27FC236}">
                  <a16:creationId xmlns:a16="http://schemas.microsoft.com/office/drawing/2014/main" id="{A50E81B4-F37A-442C-97C5-77E1407C0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908" name="Freeform 23">
              <a:extLst>
                <a:ext uri="{FF2B5EF4-FFF2-40B4-BE49-F238E27FC236}">
                  <a16:creationId xmlns:a16="http://schemas.microsoft.com/office/drawing/2014/main" id="{9E837072-EE3B-4298-BB00-BFBC971E3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909" name="Freeform 24">
              <a:extLst>
                <a:ext uri="{FF2B5EF4-FFF2-40B4-BE49-F238E27FC236}">
                  <a16:creationId xmlns:a16="http://schemas.microsoft.com/office/drawing/2014/main" id="{8D3970B2-BA19-4DD1-B046-CE0465E0A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910" name="Freeform 25">
              <a:extLst>
                <a:ext uri="{FF2B5EF4-FFF2-40B4-BE49-F238E27FC236}">
                  <a16:creationId xmlns:a16="http://schemas.microsoft.com/office/drawing/2014/main" id="{27F21BF8-EA8F-4888-98FC-4BD332E2E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21859" name="Group 30">
            <a:extLst>
              <a:ext uri="{FF2B5EF4-FFF2-40B4-BE49-F238E27FC236}">
                <a16:creationId xmlns:a16="http://schemas.microsoft.com/office/drawing/2014/main" id="{B7822B09-BF7C-4860-A196-8067468D3B8A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21861" name="Group 37">
            <a:extLst>
              <a:ext uri="{FF2B5EF4-FFF2-40B4-BE49-F238E27FC236}">
                <a16:creationId xmlns:a16="http://schemas.microsoft.com/office/drawing/2014/main" id="{6657A6BC-11B0-4068-AC3F-7D30D50C68D8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21866" name="Freeform 5">
              <a:extLst>
                <a:ext uri="{FF2B5EF4-FFF2-40B4-BE49-F238E27FC236}">
                  <a16:creationId xmlns:a16="http://schemas.microsoft.com/office/drawing/2014/main" id="{9C2A3A53-1E75-4DDC-927B-8D262143B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67" name="Freeform 6">
              <a:extLst>
                <a:ext uri="{FF2B5EF4-FFF2-40B4-BE49-F238E27FC236}">
                  <a16:creationId xmlns:a16="http://schemas.microsoft.com/office/drawing/2014/main" id="{2BA82903-C7D1-4C80-8EC5-580BF7A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68" name="Freeform 7">
              <a:extLst>
                <a:ext uri="{FF2B5EF4-FFF2-40B4-BE49-F238E27FC236}">
                  <a16:creationId xmlns:a16="http://schemas.microsoft.com/office/drawing/2014/main" id="{0CDEDA71-F73A-4A72-91D8-5D42118CE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69" name="Freeform 8">
              <a:extLst>
                <a:ext uri="{FF2B5EF4-FFF2-40B4-BE49-F238E27FC236}">
                  <a16:creationId xmlns:a16="http://schemas.microsoft.com/office/drawing/2014/main" id="{56C3C6BF-2FAD-4FFE-83EA-46BC2269D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70" name="Freeform 9">
              <a:extLst>
                <a:ext uri="{FF2B5EF4-FFF2-40B4-BE49-F238E27FC236}">
                  <a16:creationId xmlns:a16="http://schemas.microsoft.com/office/drawing/2014/main" id="{D466EF50-8603-440E-B620-3BD6D380F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71" name="Freeform 10">
              <a:extLst>
                <a:ext uri="{FF2B5EF4-FFF2-40B4-BE49-F238E27FC236}">
                  <a16:creationId xmlns:a16="http://schemas.microsoft.com/office/drawing/2014/main" id="{F6A93868-0FA5-4FEA-9993-939E8FB8A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72" name="Freeform 11">
              <a:extLst>
                <a:ext uri="{FF2B5EF4-FFF2-40B4-BE49-F238E27FC236}">
                  <a16:creationId xmlns:a16="http://schemas.microsoft.com/office/drawing/2014/main" id="{1758F3C1-E52D-48C7-8569-89F918B30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73" name="Freeform 12">
              <a:extLst>
                <a:ext uri="{FF2B5EF4-FFF2-40B4-BE49-F238E27FC236}">
                  <a16:creationId xmlns:a16="http://schemas.microsoft.com/office/drawing/2014/main" id="{E8C6A26A-3114-43CD-A667-09D8A86A5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74" name="Freeform 13">
              <a:extLst>
                <a:ext uri="{FF2B5EF4-FFF2-40B4-BE49-F238E27FC236}">
                  <a16:creationId xmlns:a16="http://schemas.microsoft.com/office/drawing/2014/main" id="{05BF01EF-F43D-4F56-951A-36D5A949B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75" name="Freeform 14">
              <a:extLst>
                <a:ext uri="{FF2B5EF4-FFF2-40B4-BE49-F238E27FC236}">
                  <a16:creationId xmlns:a16="http://schemas.microsoft.com/office/drawing/2014/main" id="{3FAB7370-BB82-4890-A1C9-7437EA3FB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76" name="Freeform 15">
              <a:extLst>
                <a:ext uri="{FF2B5EF4-FFF2-40B4-BE49-F238E27FC236}">
                  <a16:creationId xmlns:a16="http://schemas.microsoft.com/office/drawing/2014/main" id="{CBECEF6D-02F9-4581-9196-6B87E8FFB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77" name="Freeform 16">
              <a:extLst>
                <a:ext uri="{FF2B5EF4-FFF2-40B4-BE49-F238E27FC236}">
                  <a16:creationId xmlns:a16="http://schemas.microsoft.com/office/drawing/2014/main" id="{D0C2E62D-4448-41C2-ABC0-F17FADEBE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78" name="Freeform 17">
              <a:extLst>
                <a:ext uri="{FF2B5EF4-FFF2-40B4-BE49-F238E27FC236}">
                  <a16:creationId xmlns:a16="http://schemas.microsoft.com/office/drawing/2014/main" id="{FA6F5583-21C4-477B-AFA4-1818954FE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79" name="Freeform 18">
              <a:extLst>
                <a:ext uri="{FF2B5EF4-FFF2-40B4-BE49-F238E27FC236}">
                  <a16:creationId xmlns:a16="http://schemas.microsoft.com/office/drawing/2014/main" id="{E21810FC-A501-401B-8814-29851B035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80" name="Freeform 19">
              <a:extLst>
                <a:ext uri="{FF2B5EF4-FFF2-40B4-BE49-F238E27FC236}">
                  <a16:creationId xmlns:a16="http://schemas.microsoft.com/office/drawing/2014/main" id="{9C9CB07E-4EC8-4BA7-B14C-85C8FACE9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81" name="Freeform 20">
              <a:extLst>
                <a:ext uri="{FF2B5EF4-FFF2-40B4-BE49-F238E27FC236}">
                  <a16:creationId xmlns:a16="http://schemas.microsoft.com/office/drawing/2014/main" id="{B1EC5E11-E804-428C-9D70-9DCB39240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82" name="Freeform 21">
              <a:extLst>
                <a:ext uri="{FF2B5EF4-FFF2-40B4-BE49-F238E27FC236}">
                  <a16:creationId xmlns:a16="http://schemas.microsoft.com/office/drawing/2014/main" id="{4AA6EB9F-0143-4842-8D00-59ED07ACE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83" name="Freeform 22">
              <a:extLst>
                <a:ext uri="{FF2B5EF4-FFF2-40B4-BE49-F238E27FC236}">
                  <a16:creationId xmlns:a16="http://schemas.microsoft.com/office/drawing/2014/main" id="{876EDAAF-15F2-4AC4-9F28-22E9147C1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84" name="Freeform 23">
              <a:extLst>
                <a:ext uri="{FF2B5EF4-FFF2-40B4-BE49-F238E27FC236}">
                  <a16:creationId xmlns:a16="http://schemas.microsoft.com/office/drawing/2014/main" id="{F22E4243-30A6-48C7-8E02-C18B60F23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85" name="Freeform 24">
              <a:extLst>
                <a:ext uri="{FF2B5EF4-FFF2-40B4-BE49-F238E27FC236}">
                  <a16:creationId xmlns:a16="http://schemas.microsoft.com/office/drawing/2014/main" id="{05AA0D25-6F53-4F2A-81DF-345482DE4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1886" name="Freeform 25">
              <a:extLst>
                <a:ext uri="{FF2B5EF4-FFF2-40B4-BE49-F238E27FC236}">
                  <a16:creationId xmlns:a16="http://schemas.microsoft.com/office/drawing/2014/main" id="{C8BC9EC8-2537-4F76-B7C4-5AD11521A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606" y="1134666"/>
            <a:ext cx="5043488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健身教練生涯</a:t>
            </a:r>
          </a:p>
        </p:txBody>
      </p:sp>
      <p:sp>
        <p:nvSpPr>
          <p:cNvPr id="121865" name="直排文字版面配置區 2">
            <a:extLst>
              <a:ext uri="{FF2B5EF4-FFF2-40B4-BE49-F238E27FC236}">
                <a16:creationId xmlns:a16="http://schemas.microsoft.com/office/drawing/2014/main" id="{A14D29AE-293C-49DE-8538-6170A3EAD935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1707356" y="1827610"/>
            <a:ext cx="6987779" cy="3264694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商業健身房</a:t>
            </a:r>
            <a:r>
              <a:rPr lang="zh-TW" altLang="en-US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抽走可觀的傭金，但可快速建立客源、不用煩惱場地</a:t>
            </a:r>
            <a:r>
              <a:rPr lang="zh-TW" altLang="en-US" sz="2400" dirty="0">
                <a:solidFill>
                  <a:srgbClr val="3366FF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、</a:t>
            </a:r>
            <a:r>
              <a:rPr lang="zh-TW" altLang="en-US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設備、行銷，有前輩帶領入行。</a:t>
            </a:r>
            <a:endParaRPr lang="en-US" altLang="zh-TW" sz="2400" dirty="0">
              <a:solidFill>
                <a:srgbClr val="33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許多教練第一步都是從健身房的（團課）小教練開始、而最終想成為不會被抽成的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自由教練</a:t>
            </a:r>
            <a:r>
              <a:rPr lang="zh-TW" altLang="en-US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；甚至自己開一間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工作室或健身房</a:t>
            </a:r>
            <a:r>
              <a:rPr lang="zh-TW" altLang="en-US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當老闆。</a:t>
            </a:r>
            <a:endParaRPr lang="en-US" altLang="zh-TW" sz="2400" dirty="0">
              <a:solidFill>
                <a:srgbClr val="33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個人教練針對不同運動者的健康體能及個別需求設計不同課程，</a:t>
            </a:r>
            <a:r>
              <a:rPr lang="zh-CN" altLang="en-US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運用專業</a:t>
            </a:r>
            <a:r>
              <a:rPr lang="zh-TW" altLang="en-US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知識帶領學員使用不同健身器材以達到目標，越來越受到消費者歡迎。</a:t>
            </a:r>
            <a:endParaRPr lang="en-US" altLang="zh-TW" sz="2400" dirty="0">
              <a:solidFill>
                <a:srgbClr val="33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232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67">
            <a:extLst>
              <a:ext uri="{FF2B5EF4-FFF2-40B4-BE49-F238E27FC236}">
                <a16:creationId xmlns:a16="http://schemas.microsoft.com/office/drawing/2014/main" id="{F79CC606-9877-4040-819C-18893C38A106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84003" name="Freeform 5">
              <a:extLst>
                <a:ext uri="{FF2B5EF4-FFF2-40B4-BE49-F238E27FC236}">
                  <a16:creationId xmlns:a16="http://schemas.microsoft.com/office/drawing/2014/main" id="{B931A512-CAC2-4ACA-86C1-EA6040686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8341171 w 2038"/>
                <a:gd name="T1" fmla="*/ 5573512 h 1169"/>
                <a:gd name="T2" fmla="*/ 7079521 w 2038"/>
                <a:gd name="T3" fmla="*/ 1592432 h 1169"/>
                <a:gd name="T4" fmla="*/ 4094410 w 2038"/>
                <a:gd name="T5" fmla="*/ 104891 h 1169"/>
                <a:gd name="T6" fmla="*/ 947427 w 2038"/>
                <a:gd name="T7" fmla="*/ 1516148 h 1169"/>
                <a:gd name="T8" fmla="*/ 1899616 w 2038"/>
                <a:gd name="T9" fmla="*/ 5554441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4004" name="Freeform 6">
              <a:extLst>
                <a:ext uri="{FF2B5EF4-FFF2-40B4-BE49-F238E27FC236}">
                  <a16:creationId xmlns:a16="http://schemas.microsoft.com/office/drawing/2014/main" id="{F2FC8993-5A3B-4687-8F93-F944C0985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4879462 w 1549"/>
                <a:gd name="T1" fmla="*/ 4844124 h 1017"/>
                <a:gd name="T2" fmla="*/ 6869330 w 1549"/>
                <a:gd name="T3" fmla="*/ 2822561 h 1017"/>
                <a:gd name="T4" fmla="*/ 3722672 w 1549"/>
                <a:gd name="T5" fmla="*/ 252695 h 1017"/>
                <a:gd name="T6" fmla="*/ 714068 w 1549"/>
                <a:gd name="T7" fmla="*/ 1568619 h 1017"/>
                <a:gd name="T8" fmla="*/ 2270735 w 1549"/>
                <a:gd name="T9" fmla="*/ 4848892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4005" name="Freeform 7">
              <a:extLst>
                <a:ext uri="{FF2B5EF4-FFF2-40B4-BE49-F238E27FC236}">
                  <a16:creationId xmlns:a16="http://schemas.microsoft.com/office/drawing/2014/main" id="{A3DC316F-26BF-4B3C-A9DD-0EB9A968B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6198326 w 1688"/>
                <a:gd name="T1" fmla="*/ 5083516 h 1066"/>
                <a:gd name="T2" fmla="*/ 7678879 w 1688"/>
                <a:gd name="T3" fmla="*/ 4053460 h 1066"/>
                <a:gd name="T4" fmla="*/ 7221859 w 1688"/>
                <a:gd name="T5" fmla="*/ 2246094 h 1066"/>
                <a:gd name="T6" fmla="*/ 3798974 w 1688"/>
                <a:gd name="T7" fmla="*/ 133526 h 1066"/>
                <a:gd name="T8" fmla="*/ 861672 w 1688"/>
                <a:gd name="T9" fmla="*/ 1588003 h 1066"/>
                <a:gd name="T10" fmla="*/ 1999460 w 1688"/>
                <a:gd name="T11" fmla="*/ 508351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4006" name="Freeform 8">
              <a:extLst>
                <a:ext uri="{FF2B5EF4-FFF2-40B4-BE49-F238E27FC236}">
                  <a16:creationId xmlns:a16="http://schemas.microsoft.com/office/drawing/2014/main" id="{C5B9B649-4784-451B-9126-E9FFA0336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8916054 w 2171"/>
                <a:gd name="T1" fmla="*/ 6322075 h 1326"/>
                <a:gd name="T2" fmla="*/ 7659333 w 2171"/>
                <a:gd name="T3" fmla="*/ 2255159 h 1326"/>
                <a:gd name="T4" fmla="*/ 4189070 w 2171"/>
                <a:gd name="T5" fmla="*/ 300370 h 1326"/>
                <a:gd name="T6" fmla="*/ 0 w 2171"/>
                <a:gd name="T7" fmla="*/ 2016771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4007" name="Freeform 9">
              <a:extLst>
                <a:ext uri="{FF2B5EF4-FFF2-40B4-BE49-F238E27FC236}">
                  <a16:creationId xmlns:a16="http://schemas.microsoft.com/office/drawing/2014/main" id="{FC17EC2A-4593-4037-AE9C-436CF57B2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504825 w 106"/>
                <a:gd name="T3" fmla="*/ 681527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4008" name="Freeform 10">
              <a:extLst>
                <a:ext uri="{FF2B5EF4-FFF2-40B4-BE49-F238E27FC236}">
                  <a16:creationId xmlns:a16="http://schemas.microsoft.com/office/drawing/2014/main" id="{A9FB3AF7-5BCE-4116-BB25-D463CDD65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9739893 w 2330"/>
                <a:gd name="T1" fmla="*/ 6923796 h 1452"/>
                <a:gd name="T2" fmla="*/ 8630707 w 2330"/>
                <a:gd name="T3" fmla="*/ 2865841 h 1452"/>
                <a:gd name="T4" fmla="*/ 4550996 w 2330"/>
                <a:gd name="T5" fmla="*/ 462540 h 1452"/>
                <a:gd name="T6" fmla="*/ 0 w 2330"/>
                <a:gd name="T7" fmla="*/ 1745254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4009" name="Freeform 11">
              <a:extLst>
                <a:ext uri="{FF2B5EF4-FFF2-40B4-BE49-F238E27FC236}">
                  <a16:creationId xmlns:a16="http://schemas.microsoft.com/office/drawing/2014/main" id="{18D18629-E778-4E1E-AB53-1408C55C5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5207319 w 1216"/>
                <a:gd name="T1" fmla="*/ 6847184 h 1436"/>
                <a:gd name="T2" fmla="*/ 3374761 w 1216"/>
                <a:gd name="T3" fmla="*/ 2627297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4010" name="Freeform 12">
              <a:extLst>
                <a:ext uri="{FF2B5EF4-FFF2-40B4-BE49-F238E27FC236}">
                  <a16:creationId xmlns:a16="http://schemas.microsoft.com/office/drawing/2014/main" id="{DAF0956A-C81E-4C8C-BFF8-275088944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1057275 w 222"/>
                <a:gd name="T1" fmla="*/ 0 h 129"/>
                <a:gd name="T2" fmla="*/ 0 w 222"/>
                <a:gd name="T3" fmla="*/ 614491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4011" name="Freeform 13">
              <a:extLst>
                <a:ext uri="{FF2B5EF4-FFF2-40B4-BE49-F238E27FC236}">
                  <a16:creationId xmlns:a16="http://schemas.microsoft.com/office/drawing/2014/main" id="{E00BE179-BA6F-4FB5-B974-A5815953B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5078702 w 1174"/>
                <a:gd name="T1" fmla="*/ 6866337 h 1440"/>
                <a:gd name="T2" fmla="*/ 3322337 w 1174"/>
                <a:gd name="T3" fmla="*/ 2751303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4012" name="Freeform 14">
              <a:extLst>
                <a:ext uri="{FF2B5EF4-FFF2-40B4-BE49-F238E27FC236}">
                  <a16:creationId xmlns:a16="http://schemas.microsoft.com/office/drawing/2014/main" id="{A5AF6334-841E-49E0-9C4F-ED5A15DF9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595313 w 125"/>
                <a:gd name="T1" fmla="*/ 0 h 74"/>
                <a:gd name="T2" fmla="*/ 0 w 125"/>
                <a:gd name="T3" fmla="*/ 352734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4013" name="Freeform 15">
              <a:extLst>
                <a:ext uri="{FF2B5EF4-FFF2-40B4-BE49-F238E27FC236}">
                  <a16:creationId xmlns:a16="http://schemas.microsoft.com/office/drawing/2014/main" id="{B0A60823-DFD5-4A56-9EE5-CB8B9522E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5026298 w 1155"/>
                <a:gd name="T1" fmla="*/ 6866337 h 1440"/>
                <a:gd name="T2" fmla="*/ 3265190 w 1155"/>
                <a:gd name="T3" fmla="*/ 2765608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4014" name="Freeform 16">
              <a:extLst>
                <a:ext uri="{FF2B5EF4-FFF2-40B4-BE49-F238E27FC236}">
                  <a16:creationId xmlns:a16="http://schemas.microsoft.com/office/drawing/2014/main" id="{330A3171-7EAD-4723-A012-BD1968E90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357188 w 75"/>
                <a:gd name="T1" fmla="*/ 0 h 45"/>
                <a:gd name="T2" fmla="*/ 0 w 75"/>
                <a:gd name="T3" fmla="*/ 213875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4015" name="Freeform 17">
              <a:extLst>
                <a:ext uri="{FF2B5EF4-FFF2-40B4-BE49-F238E27FC236}">
                  <a16:creationId xmlns:a16="http://schemas.microsoft.com/office/drawing/2014/main" id="{1A0DF616-6D83-4C61-9D5B-FF1FCD001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5013472 w 1160"/>
                <a:gd name="T1" fmla="*/ 6871126 h 1441"/>
                <a:gd name="T2" fmla="*/ 3356598 w 1160"/>
                <a:gd name="T3" fmla="*/ 2856214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4016" name="Freeform 18">
              <a:extLst>
                <a:ext uri="{FF2B5EF4-FFF2-40B4-BE49-F238E27FC236}">
                  <a16:creationId xmlns:a16="http://schemas.microsoft.com/office/drawing/2014/main" id="{EE54515A-4A4E-4791-8947-54F7BE5C9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4951548 w 1137"/>
                <a:gd name="T1" fmla="*/ 6866337 h 1440"/>
                <a:gd name="T2" fmla="*/ 3323250 w 1137"/>
                <a:gd name="T3" fmla="*/ 2913425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4017" name="Freeform 19">
              <a:extLst>
                <a:ext uri="{FF2B5EF4-FFF2-40B4-BE49-F238E27FC236}">
                  <a16:creationId xmlns:a16="http://schemas.microsoft.com/office/drawing/2014/main" id="{6D9A6606-A84B-451E-96B8-0E4F82F8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4813371 w 1058"/>
                <a:gd name="T1" fmla="*/ 6861550 h 1439"/>
                <a:gd name="T2" fmla="*/ 3085128 w 1058"/>
                <a:gd name="T3" fmla="*/ 2942027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4018" name="Freeform 20">
              <a:extLst>
                <a:ext uri="{FF2B5EF4-FFF2-40B4-BE49-F238E27FC236}">
                  <a16:creationId xmlns:a16="http://schemas.microsoft.com/office/drawing/2014/main" id="{3FB39B86-794F-4F6B-9A71-B56A83FAF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3417888 w 718"/>
                <a:gd name="T1" fmla="*/ 274206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4019" name="Freeform 21">
              <a:extLst>
                <a:ext uri="{FF2B5EF4-FFF2-40B4-BE49-F238E27FC236}">
                  <a16:creationId xmlns:a16="http://schemas.microsoft.com/office/drawing/2014/main" id="{590FD9D3-033C-4273-A89F-156951AC9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951163 w 620"/>
                <a:gd name="T1" fmla="*/ 2555325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4020" name="Freeform 22">
              <a:extLst>
                <a:ext uri="{FF2B5EF4-FFF2-40B4-BE49-F238E27FC236}">
                  <a16:creationId xmlns:a16="http://schemas.microsoft.com/office/drawing/2014/main" id="{7C5A63CB-3640-412C-B3C1-3FCB133E6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65350 w 455"/>
                <a:gd name="T3" fmla="*/ 1358265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4021" name="Freeform 23">
              <a:extLst>
                <a:ext uri="{FF2B5EF4-FFF2-40B4-BE49-F238E27FC236}">
                  <a16:creationId xmlns:a16="http://schemas.microsoft.com/office/drawing/2014/main" id="{5BC2B236-88D2-4A2C-94FD-3C9EDDE0C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895350 w 188"/>
                <a:gd name="T3" fmla="*/ 534687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83971" name="Group 88">
            <a:extLst>
              <a:ext uri="{FF2B5EF4-FFF2-40B4-BE49-F238E27FC236}">
                <a16:creationId xmlns:a16="http://schemas.microsoft.com/office/drawing/2014/main" id="{66018DCE-AC2B-4B09-A05D-CE4811E9DDBF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252537" y="1746648"/>
            <a:ext cx="6635354" cy="3358753"/>
            <a:chOff x="1669293" y="1186483"/>
            <a:chExt cx="8848345" cy="447793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C651636-2851-41D1-8CA5-308118F36F81}"/>
                </a:ext>
              </a:extLst>
            </p:cNvPr>
            <p:cNvSpPr/>
            <p:nvPr/>
          </p:nvSpPr>
          <p:spPr>
            <a:xfrm>
              <a:off x="1674057" y="1186483"/>
              <a:ext cx="8843581" cy="715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59909CA5-DB2C-4B0F-A986-58751C05A5E8}"/>
                </a:ext>
              </a:extLst>
            </p:cNvPr>
            <p:cNvSpPr/>
            <p:nvPr/>
          </p:nvSpPr>
          <p:spPr>
            <a:xfrm rot="10800000">
              <a:off x="5892619" y="5313611"/>
              <a:ext cx="406455" cy="3508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C7AC88B-4F8C-418E-9D03-D36DE2792A9D}"/>
                </a:ext>
              </a:extLst>
            </p:cNvPr>
            <p:cNvSpPr/>
            <p:nvPr/>
          </p:nvSpPr>
          <p:spPr>
            <a:xfrm>
              <a:off x="1669293" y="1991272"/>
              <a:ext cx="8845170" cy="3322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07DF423B-20EE-4B4E-9331-08534D6E40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83973" name="Group 95">
            <a:extLst>
              <a:ext uri="{FF2B5EF4-FFF2-40B4-BE49-F238E27FC236}">
                <a16:creationId xmlns:a16="http://schemas.microsoft.com/office/drawing/2014/main" id="{DE674D79-A60B-401C-B7F2-DC7ED922FE85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83981" name="Freeform 5">
              <a:extLst>
                <a:ext uri="{FF2B5EF4-FFF2-40B4-BE49-F238E27FC236}">
                  <a16:creationId xmlns:a16="http://schemas.microsoft.com/office/drawing/2014/main" id="{8A29A94E-0760-47E0-A577-4A9D93EF8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2147483646 w 2038"/>
                <a:gd name="T1" fmla="*/ 2147483646 h 1169"/>
                <a:gd name="T2" fmla="*/ 2147483646 w 2038"/>
                <a:gd name="T3" fmla="*/ 2147483646 h 1169"/>
                <a:gd name="T4" fmla="*/ 2147483646 w 2038"/>
                <a:gd name="T5" fmla="*/ 500095164 h 1169"/>
                <a:gd name="T6" fmla="*/ 2147483646 w 2038"/>
                <a:gd name="T7" fmla="*/ 2147483646 h 1169"/>
                <a:gd name="T8" fmla="*/ 2147483646 w 2038"/>
                <a:gd name="T9" fmla="*/ 2147483646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3982" name="Freeform 6">
              <a:extLst>
                <a:ext uri="{FF2B5EF4-FFF2-40B4-BE49-F238E27FC236}">
                  <a16:creationId xmlns:a16="http://schemas.microsoft.com/office/drawing/2014/main" id="{2343814B-6B00-42CE-9CA4-75DB921E4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2147483646 w 1549"/>
                <a:gd name="T1" fmla="*/ 2147483646 h 1017"/>
                <a:gd name="T2" fmla="*/ 2147483646 w 1549"/>
                <a:gd name="T3" fmla="*/ 2147483646 h 1017"/>
                <a:gd name="T4" fmla="*/ 2147483646 w 1549"/>
                <a:gd name="T5" fmla="*/ 1204809011 h 1017"/>
                <a:gd name="T6" fmla="*/ 2147483646 w 1549"/>
                <a:gd name="T7" fmla="*/ 2147483646 h 1017"/>
                <a:gd name="T8" fmla="*/ 2147483646 w 1549"/>
                <a:gd name="T9" fmla="*/ 2147483646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3983" name="Freeform 7">
              <a:extLst>
                <a:ext uri="{FF2B5EF4-FFF2-40B4-BE49-F238E27FC236}">
                  <a16:creationId xmlns:a16="http://schemas.microsoft.com/office/drawing/2014/main" id="{9428DA44-D372-4D7E-8532-C3E85B707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2147483646 w 1688"/>
                <a:gd name="T1" fmla="*/ 2147483646 h 1066"/>
                <a:gd name="T2" fmla="*/ 2147483646 w 1688"/>
                <a:gd name="T3" fmla="*/ 2147483646 h 1066"/>
                <a:gd name="T4" fmla="*/ 2147483646 w 1688"/>
                <a:gd name="T5" fmla="*/ 2147483646 h 1066"/>
                <a:gd name="T6" fmla="*/ 2147483646 w 1688"/>
                <a:gd name="T7" fmla="*/ 636755682 h 1066"/>
                <a:gd name="T8" fmla="*/ 2147483646 w 1688"/>
                <a:gd name="T9" fmla="*/ 2147483646 h 1066"/>
                <a:gd name="T10" fmla="*/ 2147483646 w 1688"/>
                <a:gd name="T11" fmla="*/ 214748364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3984" name="Freeform 8">
              <a:extLst>
                <a:ext uri="{FF2B5EF4-FFF2-40B4-BE49-F238E27FC236}">
                  <a16:creationId xmlns:a16="http://schemas.microsoft.com/office/drawing/2014/main" id="{408398B9-EE5B-460A-A23D-FD61809FD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2147483646 w 2171"/>
                <a:gd name="T1" fmla="*/ 2147483646 h 1326"/>
                <a:gd name="T2" fmla="*/ 2147483646 w 2171"/>
                <a:gd name="T3" fmla="*/ 2147483646 h 1326"/>
                <a:gd name="T4" fmla="*/ 2147483646 w 2171"/>
                <a:gd name="T5" fmla="*/ 1432097789 h 1326"/>
                <a:gd name="T6" fmla="*/ 0 w 2171"/>
                <a:gd name="T7" fmla="*/ 2147483646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3985" name="Freeform 9">
              <a:extLst>
                <a:ext uri="{FF2B5EF4-FFF2-40B4-BE49-F238E27FC236}">
                  <a16:creationId xmlns:a16="http://schemas.microsoft.com/office/drawing/2014/main" id="{300E7810-8C73-459C-8F8B-88F820A1A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2147483646 w 106"/>
                <a:gd name="T3" fmla="*/ 2147483646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3986" name="Freeform 10">
              <a:extLst>
                <a:ext uri="{FF2B5EF4-FFF2-40B4-BE49-F238E27FC236}">
                  <a16:creationId xmlns:a16="http://schemas.microsoft.com/office/drawing/2014/main" id="{81A345A6-7061-4B98-A705-AEFAF17FD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147483646 w 2330"/>
                <a:gd name="T1" fmla="*/ 2147483646 h 1452"/>
                <a:gd name="T2" fmla="*/ 2147483646 w 2330"/>
                <a:gd name="T3" fmla="*/ 2147483646 h 1452"/>
                <a:gd name="T4" fmla="*/ 2147483646 w 2330"/>
                <a:gd name="T5" fmla="*/ 2147483646 h 1452"/>
                <a:gd name="T6" fmla="*/ 0 w 2330"/>
                <a:gd name="T7" fmla="*/ 2147483646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3987" name="Freeform 11">
              <a:extLst>
                <a:ext uri="{FF2B5EF4-FFF2-40B4-BE49-F238E27FC236}">
                  <a16:creationId xmlns:a16="http://schemas.microsoft.com/office/drawing/2014/main" id="{E637F0FE-2945-4667-B737-3B9425A20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2147483646 w 1216"/>
                <a:gd name="T1" fmla="*/ 2147483646 h 1436"/>
                <a:gd name="T2" fmla="*/ 2147483646 w 1216"/>
                <a:gd name="T3" fmla="*/ 2147483646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3988" name="Freeform 12">
              <a:extLst>
                <a:ext uri="{FF2B5EF4-FFF2-40B4-BE49-F238E27FC236}">
                  <a16:creationId xmlns:a16="http://schemas.microsoft.com/office/drawing/2014/main" id="{16107247-8347-4A08-9A01-A9AB1EDF0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147483646 w 222"/>
                <a:gd name="T1" fmla="*/ 0 h 129"/>
                <a:gd name="T2" fmla="*/ 0 w 222"/>
                <a:gd name="T3" fmla="*/ 2147483646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3989" name="Freeform 13">
              <a:extLst>
                <a:ext uri="{FF2B5EF4-FFF2-40B4-BE49-F238E27FC236}">
                  <a16:creationId xmlns:a16="http://schemas.microsoft.com/office/drawing/2014/main" id="{FDDF7545-D908-4DBA-9317-E6B2EF8AA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2147483646 w 1174"/>
                <a:gd name="T1" fmla="*/ 2147483646 h 1440"/>
                <a:gd name="T2" fmla="*/ 2147483646 w 1174"/>
                <a:gd name="T3" fmla="*/ 2147483646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3990" name="Freeform 14">
              <a:extLst>
                <a:ext uri="{FF2B5EF4-FFF2-40B4-BE49-F238E27FC236}">
                  <a16:creationId xmlns:a16="http://schemas.microsoft.com/office/drawing/2014/main" id="{A9758069-AC1B-4E65-9F75-C0F07130F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2147483646 w 125"/>
                <a:gd name="T1" fmla="*/ 0 h 74"/>
                <a:gd name="T2" fmla="*/ 0 w 125"/>
                <a:gd name="T3" fmla="*/ 1681368578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3991" name="Freeform 15">
              <a:extLst>
                <a:ext uri="{FF2B5EF4-FFF2-40B4-BE49-F238E27FC236}">
                  <a16:creationId xmlns:a16="http://schemas.microsoft.com/office/drawing/2014/main" id="{D8A89487-0764-439E-A063-194D77157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2147483646 w 1155"/>
                <a:gd name="T1" fmla="*/ 2147483646 h 1440"/>
                <a:gd name="T2" fmla="*/ 2147483646 w 1155"/>
                <a:gd name="T3" fmla="*/ 2147483646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3992" name="Freeform 16">
              <a:extLst>
                <a:ext uri="{FF2B5EF4-FFF2-40B4-BE49-F238E27FC236}">
                  <a16:creationId xmlns:a16="http://schemas.microsoft.com/office/drawing/2014/main" id="{635C2F9B-27FE-498E-BC65-7A710428F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1701110231 w 75"/>
                <a:gd name="T1" fmla="*/ 0 h 45"/>
                <a:gd name="T2" fmla="*/ 0 w 75"/>
                <a:gd name="T3" fmla="*/ 1016500347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3993" name="Freeform 17">
              <a:extLst>
                <a:ext uri="{FF2B5EF4-FFF2-40B4-BE49-F238E27FC236}">
                  <a16:creationId xmlns:a16="http://schemas.microsoft.com/office/drawing/2014/main" id="{75C4B739-75DB-4E9A-B578-5458CB08A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2147483646 w 1160"/>
                <a:gd name="T1" fmla="*/ 2147483646 h 1441"/>
                <a:gd name="T2" fmla="*/ 2147483646 w 1160"/>
                <a:gd name="T3" fmla="*/ 2147483646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3994" name="Freeform 18">
              <a:extLst>
                <a:ext uri="{FF2B5EF4-FFF2-40B4-BE49-F238E27FC236}">
                  <a16:creationId xmlns:a16="http://schemas.microsoft.com/office/drawing/2014/main" id="{34DB44CA-23C1-4DC5-BB1F-1736549B0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2147483646 w 1137"/>
                <a:gd name="T1" fmla="*/ 2147483646 h 1440"/>
                <a:gd name="T2" fmla="*/ 2147483646 w 1137"/>
                <a:gd name="T3" fmla="*/ 2147483646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3995" name="Freeform 19">
              <a:extLst>
                <a:ext uri="{FF2B5EF4-FFF2-40B4-BE49-F238E27FC236}">
                  <a16:creationId xmlns:a16="http://schemas.microsoft.com/office/drawing/2014/main" id="{B65279BF-D508-4637-88D3-8498BC901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2147483646 w 1058"/>
                <a:gd name="T1" fmla="*/ 2147483646 h 1439"/>
                <a:gd name="T2" fmla="*/ 2147483646 w 1058"/>
                <a:gd name="T3" fmla="*/ 2147483646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3996" name="Freeform 20">
              <a:extLst>
                <a:ext uri="{FF2B5EF4-FFF2-40B4-BE49-F238E27FC236}">
                  <a16:creationId xmlns:a16="http://schemas.microsoft.com/office/drawing/2014/main" id="{3AFFE0A7-F23F-4D62-831C-6C42F66E0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2147483646 w 718"/>
                <a:gd name="T1" fmla="*/ 214748364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3997" name="Freeform 21">
              <a:extLst>
                <a:ext uri="{FF2B5EF4-FFF2-40B4-BE49-F238E27FC236}">
                  <a16:creationId xmlns:a16="http://schemas.microsoft.com/office/drawing/2014/main" id="{1B796CB7-9FC2-43B6-949E-8431DDDDF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147483646 w 620"/>
                <a:gd name="T1" fmla="*/ 2147483646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3998" name="Freeform 22">
              <a:extLst>
                <a:ext uri="{FF2B5EF4-FFF2-40B4-BE49-F238E27FC236}">
                  <a16:creationId xmlns:a16="http://schemas.microsoft.com/office/drawing/2014/main" id="{0FDD677D-04CB-4307-B385-81782B96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47483646 w 455"/>
                <a:gd name="T3" fmla="*/ 2147483646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3999" name="Freeform 23">
              <a:extLst>
                <a:ext uri="{FF2B5EF4-FFF2-40B4-BE49-F238E27FC236}">
                  <a16:creationId xmlns:a16="http://schemas.microsoft.com/office/drawing/2014/main" id="{5D67212C-D252-44F5-9F0D-2AF35201B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2147483646 w 188"/>
                <a:gd name="T3" fmla="*/ 2147483646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8981D50-41EB-47B6-A74B-B4590663DC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381" y="852488"/>
            <a:ext cx="9146381" cy="309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83975" name="Graphic 6">
            <a:extLst>
              <a:ext uri="{FF2B5EF4-FFF2-40B4-BE49-F238E27FC236}">
                <a16:creationId xmlns:a16="http://schemas.microsoft.com/office/drawing/2014/main" id="{764A0A4A-05A2-48EB-A209-9BA608A3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098948"/>
            <a:ext cx="2608660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76" name="Group 118">
            <a:extLst>
              <a:ext uri="{FF2B5EF4-FFF2-40B4-BE49-F238E27FC236}">
                <a16:creationId xmlns:a16="http://schemas.microsoft.com/office/drawing/2014/main" id="{1B74E0F2-4A79-4ABA-AB72-306CBD4B1D40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4012407"/>
            <a:ext cx="9144000" cy="1327547"/>
            <a:chOff x="1" y="3893141"/>
            <a:chExt cx="12192755" cy="1771275"/>
          </a:xfrm>
        </p:grpSpPr>
        <p:sp>
          <p:nvSpPr>
            <p:cNvPr id="120" name="Isosceles Triangle 39">
              <a:extLst>
                <a:ext uri="{FF2B5EF4-FFF2-40B4-BE49-F238E27FC236}">
                  <a16:creationId xmlns:a16="http://schemas.microsoft.com/office/drawing/2014/main" id="{513F5A56-3C10-4EB6-A41F-B2387E13BD1B}"/>
                </a:ext>
              </a:extLst>
            </p:cNvPr>
            <p:cNvSpPr/>
            <p:nvPr/>
          </p:nvSpPr>
          <p:spPr>
            <a:xfrm rot="10800000">
              <a:off x="5893166" y="5313338"/>
              <a:ext cx="406425" cy="35107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9931031-0A9A-4132-A62C-407AFAC3F4A4}"/>
                </a:ext>
              </a:extLst>
            </p:cNvPr>
            <p:cNvSpPr/>
            <p:nvPr/>
          </p:nvSpPr>
          <p:spPr>
            <a:xfrm>
              <a:off x="1" y="3893141"/>
              <a:ext cx="12192755" cy="14201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2AB04F0-7D8F-437B-A7D9-BB9606DF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94" y="4215114"/>
            <a:ext cx="7610475" cy="58667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保齡球館、桌球館、飛鏢館哪個比較賺錢呢？</a:t>
            </a:r>
          </a:p>
        </p:txBody>
      </p:sp>
      <p:pic>
        <p:nvPicPr>
          <p:cNvPr id="83978" name="圖形 4" descr="跳舞">
            <a:extLst>
              <a:ext uri="{FF2B5EF4-FFF2-40B4-BE49-F238E27FC236}">
                <a16:creationId xmlns:a16="http://schemas.microsoft.com/office/drawing/2014/main" id="{1F1ABEC2-93BE-4CD1-BE25-230096BDE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60" y="1889522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6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Group 7">
            <a:extLst>
              <a:ext uri="{FF2B5EF4-FFF2-40B4-BE49-F238E27FC236}">
                <a16:creationId xmlns:a16="http://schemas.microsoft.com/office/drawing/2014/main" id="{2C6D447E-D2D3-4D42-A491-CE2257FF6F65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23938" name="Freeform 5">
              <a:extLst>
                <a:ext uri="{FF2B5EF4-FFF2-40B4-BE49-F238E27FC236}">
                  <a16:creationId xmlns:a16="http://schemas.microsoft.com/office/drawing/2014/main" id="{8B4959C9-7DB9-4628-A03A-606BC2849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39" name="Freeform 6">
              <a:extLst>
                <a:ext uri="{FF2B5EF4-FFF2-40B4-BE49-F238E27FC236}">
                  <a16:creationId xmlns:a16="http://schemas.microsoft.com/office/drawing/2014/main" id="{207ECEC4-352B-47EA-8132-1E4EDFA92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40" name="Freeform 7">
              <a:extLst>
                <a:ext uri="{FF2B5EF4-FFF2-40B4-BE49-F238E27FC236}">
                  <a16:creationId xmlns:a16="http://schemas.microsoft.com/office/drawing/2014/main" id="{AD27838A-538E-4D9E-8D8E-135321F30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41" name="Freeform 8">
              <a:extLst>
                <a:ext uri="{FF2B5EF4-FFF2-40B4-BE49-F238E27FC236}">
                  <a16:creationId xmlns:a16="http://schemas.microsoft.com/office/drawing/2014/main" id="{5AC4615A-A1D6-41FF-8FDF-00222FCFC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42" name="Freeform 9">
              <a:extLst>
                <a:ext uri="{FF2B5EF4-FFF2-40B4-BE49-F238E27FC236}">
                  <a16:creationId xmlns:a16="http://schemas.microsoft.com/office/drawing/2014/main" id="{28BF74DD-24D7-4FE5-8567-C7C45BF87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43" name="Freeform 10">
              <a:extLst>
                <a:ext uri="{FF2B5EF4-FFF2-40B4-BE49-F238E27FC236}">
                  <a16:creationId xmlns:a16="http://schemas.microsoft.com/office/drawing/2014/main" id="{53485205-66D8-48B0-B846-CED3B6E41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44" name="Freeform 11">
              <a:extLst>
                <a:ext uri="{FF2B5EF4-FFF2-40B4-BE49-F238E27FC236}">
                  <a16:creationId xmlns:a16="http://schemas.microsoft.com/office/drawing/2014/main" id="{39122197-3C5D-4A90-9685-5D5B81A85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45" name="Freeform 12">
              <a:extLst>
                <a:ext uri="{FF2B5EF4-FFF2-40B4-BE49-F238E27FC236}">
                  <a16:creationId xmlns:a16="http://schemas.microsoft.com/office/drawing/2014/main" id="{468DF76E-73C0-460E-9D03-1FE1E9A72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46" name="Freeform 13">
              <a:extLst>
                <a:ext uri="{FF2B5EF4-FFF2-40B4-BE49-F238E27FC236}">
                  <a16:creationId xmlns:a16="http://schemas.microsoft.com/office/drawing/2014/main" id="{2838EDEE-E0FD-49B6-B4AE-4E39025F2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47" name="Freeform 14">
              <a:extLst>
                <a:ext uri="{FF2B5EF4-FFF2-40B4-BE49-F238E27FC236}">
                  <a16:creationId xmlns:a16="http://schemas.microsoft.com/office/drawing/2014/main" id="{A35F827A-9369-4103-AA7A-BD05F2D38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48" name="Freeform 15">
              <a:extLst>
                <a:ext uri="{FF2B5EF4-FFF2-40B4-BE49-F238E27FC236}">
                  <a16:creationId xmlns:a16="http://schemas.microsoft.com/office/drawing/2014/main" id="{1A950F29-99BA-4D26-BB89-1549AE91E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49" name="Freeform 16">
              <a:extLst>
                <a:ext uri="{FF2B5EF4-FFF2-40B4-BE49-F238E27FC236}">
                  <a16:creationId xmlns:a16="http://schemas.microsoft.com/office/drawing/2014/main" id="{59981211-9423-4FDE-89C0-262F34E96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50" name="Freeform 17">
              <a:extLst>
                <a:ext uri="{FF2B5EF4-FFF2-40B4-BE49-F238E27FC236}">
                  <a16:creationId xmlns:a16="http://schemas.microsoft.com/office/drawing/2014/main" id="{774BCF63-6947-4960-AEB2-D9228B83F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51" name="Freeform 18">
              <a:extLst>
                <a:ext uri="{FF2B5EF4-FFF2-40B4-BE49-F238E27FC236}">
                  <a16:creationId xmlns:a16="http://schemas.microsoft.com/office/drawing/2014/main" id="{0445A1CA-5F09-4888-810F-46B6D11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52" name="Freeform 19">
              <a:extLst>
                <a:ext uri="{FF2B5EF4-FFF2-40B4-BE49-F238E27FC236}">
                  <a16:creationId xmlns:a16="http://schemas.microsoft.com/office/drawing/2014/main" id="{6A87CD4D-6D4C-4AE3-A0F5-7947A5B34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53" name="Freeform 20">
              <a:extLst>
                <a:ext uri="{FF2B5EF4-FFF2-40B4-BE49-F238E27FC236}">
                  <a16:creationId xmlns:a16="http://schemas.microsoft.com/office/drawing/2014/main" id="{CBE5A6E9-7316-4078-B74C-9964640B8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54" name="Freeform 21">
              <a:extLst>
                <a:ext uri="{FF2B5EF4-FFF2-40B4-BE49-F238E27FC236}">
                  <a16:creationId xmlns:a16="http://schemas.microsoft.com/office/drawing/2014/main" id="{62464E74-2E0C-44CB-BFB9-BD7B37093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55" name="Freeform 22">
              <a:extLst>
                <a:ext uri="{FF2B5EF4-FFF2-40B4-BE49-F238E27FC236}">
                  <a16:creationId xmlns:a16="http://schemas.microsoft.com/office/drawing/2014/main" id="{B8113E8C-FA09-4E85-B2C4-DCCF14EBD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56" name="Freeform 23">
              <a:extLst>
                <a:ext uri="{FF2B5EF4-FFF2-40B4-BE49-F238E27FC236}">
                  <a16:creationId xmlns:a16="http://schemas.microsoft.com/office/drawing/2014/main" id="{01FAA37B-1C28-4C82-873B-3C63A32F8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57" name="Freeform 24">
              <a:extLst>
                <a:ext uri="{FF2B5EF4-FFF2-40B4-BE49-F238E27FC236}">
                  <a16:creationId xmlns:a16="http://schemas.microsoft.com/office/drawing/2014/main" id="{ECBB2DC3-B45B-4804-BB30-2B7E386F4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58" name="Freeform 25">
              <a:extLst>
                <a:ext uri="{FF2B5EF4-FFF2-40B4-BE49-F238E27FC236}">
                  <a16:creationId xmlns:a16="http://schemas.microsoft.com/office/drawing/2014/main" id="{D93D7334-6F31-4D33-A8A0-7C6932A48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23907" name="Group 30">
            <a:extLst>
              <a:ext uri="{FF2B5EF4-FFF2-40B4-BE49-F238E27FC236}">
                <a16:creationId xmlns:a16="http://schemas.microsoft.com/office/drawing/2014/main" id="{45A64A5A-0718-42CC-B397-9C0AAE5584A9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23909" name="Group 37">
            <a:extLst>
              <a:ext uri="{FF2B5EF4-FFF2-40B4-BE49-F238E27FC236}">
                <a16:creationId xmlns:a16="http://schemas.microsoft.com/office/drawing/2014/main" id="{E63E0985-F7CA-4C98-8248-F18B06A96F13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23914" name="Freeform 5">
              <a:extLst>
                <a:ext uri="{FF2B5EF4-FFF2-40B4-BE49-F238E27FC236}">
                  <a16:creationId xmlns:a16="http://schemas.microsoft.com/office/drawing/2014/main" id="{86AF4CF3-A305-443C-A45B-521323327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15" name="Freeform 6">
              <a:extLst>
                <a:ext uri="{FF2B5EF4-FFF2-40B4-BE49-F238E27FC236}">
                  <a16:creationId xmlns:a16="http://schemas.microsoft.com/office/drawing/2014/main" id="{DD40BD96-DCC7-4D20-93B5-40020510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16" name="Freeform 7">
              <a:extLst>
                <a:ext uri="{FF2B5EF4-FFF2-40B4-BE49-F238E27FC236}">
                  <a16:creationId xmlns:a16="http://schemas.microsoft.com/office/drawing/2014/main" id="{B0F4A2DF-AD13-471B-AC87-660AFE34B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17" name="Freeform 8">
              <a:extLst>
                <a:ext uri="{FF2B5EF4-FFF2-40B4-BE49-F238E27FC236}">
                  <a16:creationId xmlns:a16="http://schemas.microsoft.com/office/drawing/2014/main" id="{8FB384E1-C493-4784-9F70-AC1DCBA0C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18" name="Freeform 9">
              <a:extLst>
                <a:ext uri="{FF2B5EF4-FFF2-40B4-BE49-F238E27FC236}">
                  <a16:creationId xmlns:a16="http://schemas.microsoft.com/office/drawing/2014/main" id="{8245A9E6-6EED-4856-B7B6-7B471DCA9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19" name="Freeform 10">
              <a:extLst>
                <a:ext uri="{FF2B5EF4-FFF2-40B4-BE49-F238E27FC236}">
                  <a16:creationId xmlns:a16="http://schemas.microsoft.com/office/drawing/2014/main" id="{24B242AA-BF5F-474E-A3EB-38C3619A4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20" name="Freeform 11">
              <a:extLst>
                <a:ext uri="{FF2B5EF4-FFF2-40B4-BE49-F238E27FC236}">
                  <a16:creationId xmlns:a16="http://schemas.microsoft.com/office/drawing/2014/main" id="{68E4EBB6-E9B9-43AB-A34E-B38CB9E6E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21" name="Freeform 12">
              <a:extLst>
                <a:ext uri="{FF2B5EF4-FFF2-40B4-BE49-F238E27FC236}">
                  <a16:creationId xmlns:a16="http://schemas.microsoft.com/office/drawing/2014/main" id="{42235B20-3ED4-4DA9-A5B1-4D7141521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22" name="Freeform 13">
              <a:extLst>
                <a:ext uri="{FF2B5EF4-FFF2-40B4-BE49-F238E27FC236}">
                  <a16:creationId xmlns:a16="http://schemas.microsoft.com/office/drawing/2014/main" id="{E8A0AB4B-891B-4EC4-B437-9B1A27FBB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23" name="Freeform 14">
              <a:extLst>
                <a:ext uri="{FF2B5EF4-FFF2-40B4-BE49-F238E27FC236}">
                  <a16:creationId xmlns:a16="http://schemas.microsoft.com/office/drawing/2014/main" id="{9640591E-2365-48F5-9BE4-B805E055B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24" name="Freeform 15">
              <a:extLst>
                <a:ext uri="{FF2B5EF4-FFF2-40B4-BE49-F238E27FC236}">
                  <a16:creationId xmlns:a16="http://schemas.microsoft.com/office/drawing/2014/main" id="{B8E968D0-5E5C-4362-A71C-2192884C5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25" name="Freeform 16">
              <a:extLst>
                <a:ext uri="{FF2B5EF4-FFF2-40B4-BE49-F238E27FC236}">
                  <a16:creationId xmlns:a16="http://schemas.microsoft.com/office/drawing/2014/main" id="{D9834B35-15C4-4E95-AE9E-AE96ABD97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26" name="Freeform 17">
              <a:extLst>
                <a:ext uri="{FF2B5EF4-FFF2-40B4-BE49-F238E27FC236}">
                  <a16:creationId xmlns:a16="http://schemas.microsoft.com/office/drawing/2014/main" id="{E7225136-01B1-49A4-981A-6CB2568A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27" name="Freeform 18">
              <a:extLst>
                <a:ext uri="{FF2B5EF4-FFF2-40B4-BE49-F238E27FC236}">
                  <a16:creationId xmlns:a16="http://schemas.microsoft.com/office/drawing/2014/main" id="{C63E2595-DF79-4C92-BB0A-B39E6F00C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28" name="Freeform 19">
              <a:extLst>
                <a:ext uri="{FF2B5EF4-FFF2-40B4-BE49-F238E27FC236}">
                  <a16:creationId xmlns:a16="http://schemas.microsoft.com/office/drawing/2014/main" id="{D8F98B93-FB69-4FD8-A040-7F43D7A76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29" name="Freeform 20">
              <a:extLst>
                <a:ext uri="{FF2B5EF4-FFF2-40B4-BE49-F238E27FC236}">
                  <a16:creationId xmlns:a16="http://schemas.microsoft.com/office/drawing/2014/main" id="{EB0EC18C-A927-4F84-9773-33A75DB2C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30" name="Freeform 21">
              <a:extLst>
                <a:ext uri="{FF2B5EF4-FFF2-40B4-BE49-F238E27FC236}">
                  <a16:creationId xmlns:a16="http://schemas.microsoft.com/office/drawing/2014/main" id="{9F0968BC-689C-497F-B9C8-D16E1C4B0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31" name="Freeform 22">
              <a:extLst>
                <a:ext uri="{FF2B5EF4-FFF2-40B4-BE49-F238E27FC236}">
                  <a16:creationId xmlns:a16="http://schemas.microsoft.com/office/drawing/2014/main" id="{C7A19BE8-0DD7-4776-8D67-7A52A0162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32" name="Freeform 23">
              <a:extLst>
                <a:ext uri="{FF2B5EF4-FFF2-40B4-BE49-F238E27FC236}">
                  <a16:creationId xmlns:a16="http://schemas.microsoft.com/office/drawing/2014/main" id="{CD351AE9-8D0A-49CA-AAB2-4B31030E7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33" name="Freeform 24">
              <a:extLst>
                <a:ext uri="{FF2B5EF4-FFF2-40B4-BE49-F238E27FC236}">
                  <a16:creationId xmlns:a16="http://schemas.microsoft.com/office/drawing/2014/main" id="{812E4D6A-23D1-4DCF-B3FC-AD5B5DE85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23934" name="Freeform 25">
              <a:extLst>
                <a:ext uri="{FF2B5EF4-FFF2-40B4-BE49-F238E27FC236}">
                  <a16:creationId xmlns:a16="http://schemas.microsoft.com/office/drawing/2014/main" id="{4215439F-B237-4E4D-AAED-6AE47A212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健身的領域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0C2A774-773D-49E4-A18A-FE0FA6FFE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59794" y="2132410"/>
            <a:ext cx="6535341" cy="3263503"/>
          </a:xfrm>
        </p:spPr>
        <p:txBody>
          <a:bodyPr vert="horz" anchor="t">
            <a:normAutofit/>
          </a:bodyPr>
          <a:lstStyle/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健力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健美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體適能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運動員訓練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團課老師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自由教練</a:t>
            </a:r>
          </a:p>
        </p:txBody>
      </p:sp>
    </p:spTree>
    <p:extLst>
      <p:ext uri="{BB962C8B-B14F-4D97-AF65-F5344CB8AC3E}">
        <p14:creationId xmlns:p14="http://schemas.microsoft.com/office/powerpoint/2010/main" val="95726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67">
            <a:extLst>
              <a:ext uri="{FF2B5EF4-FFF2-40B4-BE49-F238E27FC236}">
                <a16:creationId xmlns:a16="http://schemas.microsoft.com/office/drawing/2014/main" id="{4B0F574D-08C8-42D9-A4F7-9860AE4CFD16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135203" name="Freeform 5">
              <a:extLst>
                <a:ext uri="{FF2B5EF4-FFF2-40B4-BE49-F238E27FC236}">
                  <a16:creationId xmlns:a16="http://schemas.microsoft.com/office/drawing/2014/main" id="{C7D1D765-4A12-4D49-BA57-31FF35635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8341171 w 2038"/>
                <a:gd name="T1" fmla="*/ 5573512 h 1169"/>
                <a:gd name="T2" fmla="*/ 7079521 w 2038"/>
                <a:gd name="T3" fmla="*/ 1592432 h 1169"/>
                <a:gd name="T4" fmla="*/ 4094410 w 2038"/>
                <a:gd name="T5" fmla="*/ 104891 h 1169"/>
                <a:gd name="T6" fmla="*/ 947427 w 2038"/>
                <a:gd name="T7" fmla="*/ 1516148 h 1169"/>
                <a:gd name="T8" fmla="*/ 1899616 w 2038"/>
                <a:gd name="T9" fmla="*/ 5554441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204" name="Freeform 6">
              <a:extLst>
                <a:ext uri="{FF2B5EF4-FFF2-40B4-BE49-F238E27FC236}">
                  <a16:creationId xmlns:a16="http://schemas.microsoft.com/office/drawing/2014/main" id="{E184864A-E4C8-41BC-A1CD-7F919A23F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4879462 w 1549"/>
                <a:gd name="T1" fmla="*/ 4844124 h 1017"/>
                <a:gd name="T2" fmla="*/ 6869330 w 1549"/>
                <a:gd name="T3" fmla="*/ 2822561 h 1017"/>
                <a:gd name="T4" fmla="*/ 3722672 w 1549"/>
                <a:gd name="T5" fmla="*/ 252695 h 1017"/>
                <a:gd name="T6" fmla="*/ 714068 w 1549"/>
                <a:gd name="T7" fmla="*/ 1568619 h 1017"/>
                <a:gd name="T8" fmla="*/ 2270735 w 1549"/>
                <a:gd name="T9" fmla="*/ 4848892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205" name="Freeform 7">
              <a:extLst>
                <a:ext uri="{FF2B5EF4-FFF2-40B4-BE49-F238E27FC236}">
                  <a16:creationId xmlns:a16="http://schemas.microsoft.com/office/drawing/2014/main" id="{36CF5B89-F817-4C81-8D3F-93833937A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6198326 w 1688"/>
                <a:gd name="T1" fmla="*/ 5083516 h 1066"/>
                <a:gd name="T2" fmla="*/ 7678879 w 1688"/>
                <a:gd name="T3" fmla="*/ 4053460 h 1066"/>
                <a:gd name="T4" fmla="*/ 7221859 w 1688"/>
                <a:gd name="T5" fmla="*/ 2246094 h 1066"/>
                <a:gd name="T6" fmla="*/ 3798974 w 1688"/>
                <a:gd name="T7" fmla="*/ 133526 h 1066"/>
                <a:gd name="T8" fmla="*/ 861672 w 1688"/>
                <a:gd name="T9" fmla="*/ 1588003 h 1066"/>
                <a:gd name="T10" fmla="*/ 1999460 w 1688"/>
                <a:gd name="T11" fmla="*/ 508351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206" name="Freeform 8">
              <a:extLst>
                <a:ext uri="{FF2B5EF4-FFF2-40B4-BE49-F238E27FC236}">
                  <a16:creationId xmlns:a16="http://schemas.microsoft.com/office/drawing/2014/main" id="{B34E86B2-98F8-4431-ABE8-8ABD9A9F4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8916054 w 2171"/>
                <a:gd name="T1" fmla="*/ 6322075 h 1326"/>
                <a:gd name="T2" fmla="*/ 7659333 w 2171"/>
                <a:gd name="T3" fmla="*/ 2255159 h 1326"/>
                <a:gd name="T4" fmla="*/ 4189070 w 2171"/>
                <a:gd name="T5" fmla="*/ 300370 h 1326"/>
                <a:gd name="T6" fmla="*/ 0 w 2171"/>
                <a:gd name="T7" fmla="*/ 2016771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207" name="Freeform 9">
              <a:extLst>
                <a:ext uri="{FF2B5EF4-FFF2-40B4-BE49-F238E27FC236}">
                  <a16:creationId xmlns:a16="http://schemas.microsoft.com/office/drawing/2014/main" id="{E6832AE7-A1BE-4907-A7F2-0629F6CC5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504825 w 106"/>
                <a:gd name="T3" fmla="*/ 681527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208" name="Freeform 10">
              <a:extLst>
                <a:ext uri="{FF2B5EF4-FFF2-40B4-BE49-F238E27FC236}">
                  <a16:creationId xmlns:a16="http://schemas.microsoft.com/office/drawing/2014/main" id="{A80AB32B-A91A-4396-A82E-A1D5E33D1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9739893 w 2330"/>
                <a:gd name="T1" fmla="*/ 6923796 h 1452"/>
                <a:gd name="T2" fmla="*/ 8630707 w 2330"/>
                <a:gd name="T3" fmla="*/ 2865841 h 1452"/>
                <a:gd name="T4" fmla="*/ 4550996 w 2330"/>
                <a:gd name="T5" fmla="*/ 462540 h 1452"/>
                <a:gd name="T6" fmla="*/ 0 w 2330"/>
                <a:gd name="T7" fmla="*/ 1745254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209" name="Freeform 11">
              <a:extLst>
                <a:ext uri="{FF2B5EF4-FFF2-40B4-BE49-F238E27FC236}">
                  <a16:creationId xmlns:a16="http://schemas.microsoft.com/office/drawing/2014/main" id="{8C1F7D4C-7E3C-48D3-8B83-1BBCCA108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5207319 w 1216"/>
                <a:gd name="T1" fmla="*/ 6847184 h 1436"/>
                <a:gd name="T2" fmla="*/ 3374761 w 1216"/>
                <a:gd name="T3" fmla="*/ 2627297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210" name="Freeform 12">
              <a:extLst>
                <a:ext uri="{FF2B5EF4-FFF2-40B4-BE49-F238E27FC236}">
                  <a16:creationId xmlns:a16="http://schemas.microsoft.com/office/drawing/2014/main" id="{BD05AD9A-542E-47EE-8632-B34607BF6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1057275 w 222"/>
                <a:gd name="T1" fmla="*/ 0 h 129"/>
                <a:gd name="T2" fmla="*/ 0 w 222"/>
                <a:gd name="T3" fmla="*/ 614491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211" name="Freeform 13">
              <a:extLst>
                <a:ext uri="{FF2B5EF4-FFF2-40B4-BE49-F238E27FC236}">
                  <a16:creationId xmlns:a16="http://schemas.microsoft.com/office/drawing/2014/main" id="{C50CFA53-4943-4792-B332-8859D31E0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5078702 w 1174"/>
                <a:gd name="T1" fmla="*/ 6866337 h 1440"/>
                <a:gd name="T2" fmla="*/ 3322337 w 1174"/>
                <a:gd name="T3" fmla="*/ 2751303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212" name="Freeform 14">
              <a:extLst>
                <a:ext uri="{FF2B5EF4-FFF2-40B4-BE49-F238E27FC236}">
                  <a16:creationId xmlns:a16="http://schemas.microsoft.com/office/drawing/2014/main" id="{B7A858F0-8A9D-41A9-AAF8-9F3160F9B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595313 w 125"/>
                <a:gd name="T1" fmla="*/ 0 h 74"/>
                <a:gd name="T2" fmla="*/ 0 w 125"/>
                <a:gd name="T3" fmla="*/ 352734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213" name="Freeform 15">
              <a:extLst>
                <a:ext uri="{FF2B5EF4-FFF2-40B4-BE49-F238E27FC236}">
                  <a16:creationId xmlns:a16="http://schemas.microsoft.com/office/drawing/2014/main" id="{BFCF3B80-8C2C-4BA9-8ABA-CD92986CE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5026298 w 1155"/>
                <a:gd name="T1" fmla="*/ 6866337 h 1440"/>
                <a:gd name="T2" fmla="*/ 3265190 w 1155"/>
                <a:gd name="T3" fmla="*/ 2765608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214" name="Freeform 16">
              <a:extLst>
                <a:ext uri="{FF2B5EF4-FFF2-40B4-BE49-F238E27FC236}">
                  <a16:creationId xmlns:a16="http://schemas.microsoft.com/office/drawing/2014/main" id="{5B297C1C-5F5A-4FA6-B1AD-173409F91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357188 w 75"/>
                <a:gd name="T1" fmla="*/ 0 h 45"/>
                <a:gd name="T2" fmla="*/ 0 w 75"/>
                <a:gd name="T3" fmla="*/ 213875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215" name="Freeform 17">
              <a:extLst>
                <a:ext uri="{FF2B5EF4-FFF2-40B4-BE49-F238E27FC236}">
                  <a16:creationId xmlns:a16="http://schemas.microsoft.com/office/drawing/2014/main" id="{BA513C9B-2A68-4A1C-B79F-EBBA943F6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5013472 w 1160"/>
                <a:gd name="T1" fmla="*/ 6871126 h 1441"/>
                <a:gd name="T2" fmla="*/ 3356598 w 1160"/>
                <a:gd name="T3" fmla="*/ 2856214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216" name="Freeform 18">
              <a:extLst>
                <a:ext uri="{FF2B5EF4-FFF2-40B4-BE49-F238E27FC236}">
                  <a16:creationId xmlns:a16="http://schemas.microsoft.com/office/drawing/2014/main" id="{44EA5BCF-FF5F-4CA0-BAD3-A100DDC40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4951548 w 1137"/>
                <a:gd name="T1" fmla="*/ 6866337 h 1440"/>
                <a:gd name="T2" fmla="*/ 3323250 w 1137"/>
                <a:gd name="T3" fmla="*/ 2913425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217" name="Freeform 19">
              <a:extLst>
                <a:ext uri="{FF2B5EF4-FFF2-40B4-BE49-F238E27FC236}">
                  <a16:creationId xmlns:a16="http://schemas.microsoft.com/office/drawing/2014/main" id="{72D7A7AD-E081-48AA-88AD-1D41CA9B8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4813371 w 1058"/>
                <a:gd name="T1" fmla="*/ 6861550 h 1439"/>
                <a:gd name="T2" fmla="*/ 3085128 w 1058"/>
                <a:gd name="T3" fmla="*/ 2942027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218" name="Freeform 20">
              <a:extLst>
                <a:ext uri="{FF2B5EF4-FFF2-40B4-BE49-F238E27FC236}">
                  <a16:creationId xmlns:a16="http://schemas.microsoft.com/office/drawing/2014/main" id="{386B29E4-267E-4C60-A679-B8A7C340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3417888 w 718"/>
                <a:gd name="T1" fmla="*/ 274206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219" name="Freeform 21">
              <a:extLst>
                <a:ext uri="{FF2B5EF4-FFF2-40B4-BE49-F238E27FC236}">
                  <a16:creationId xmlns:a16="http://schemas.microsoft.com/office/drawing/2014/main" id="{0C485A0B-FCA3-47B0-83D9-C3DFA6B5D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951163 w 620"/>
                <a:gd name="T1" fmla="*/ 2555325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220" name="Freeform 22">
              <a:extLst>
                <a:ext uri="{FF2B5EF4-FFF2-40B4-BE49-F238E27FC236}">
                  <a16:creationId xmlns:a16="http://schemas.microsoft.com/office/drawing/2014/main" id="{C5F0A6E1-7E9A-4E1B-A431-8813AC40F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65350 w 455"/>
                <a:gd name="T3" fmla="*/ 1358265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221" name="Freeform 23">
              <a:extLst>
                <a:ext uri="{FF2B5EF4-FFF2-40B4-BE49-F238E27FC236}">
                  <a16:creationId xmlns:a16="http://schemas.microsoft.com/office/drawing/2014/main" id="{9AA806AE-C3D7-4E6D-9E7D-7BE4CB1C4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895350 w 188"/>
                <a:gd name="T3" fmla="*/ 534687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35171" name="Group 88">
            <a:extLst>
              <a:ext uri="{FF2B5EF4-FFF2-40B4-BE49-F238E27FC236}">
                <a16:creationId xmlns:a16="http://schemas.microsoft.com/office/drawing/2014/main" id="{82E6BBEC-9F2E-4D58-A964-940A61AD7C0E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252537" y="1746648"/>
            <a:ext cx="6635354" cy="3358753"/>
            <a:chOff x="1669293" y="1186483"/>
            <a:chExt cx="8848345" cy="447793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C651636-2851-41D1-8CA5-308118F36F81}"/>
                </a:ext>
              </a:extLst>
            </p:cNvPr>
            <p:cNvSpPr/>
            <p:nvPr/>
          </p:nvSpPr>
          <p:spPr>
            <a:xfrm>
              <a:off x="1674057" y="1186483"/>
              <a:ext cx="8843581" cy="715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59909CA5-DB2C-4B0F-A986-58751C05A5E8}"/>
                </a:ext>
              </a:extLst>
            </p:cNvPr>
            <p:cNvSpPr/>
            <p:nvPr/>
          </p:nvSpPr>
          <p:spPr>
            <a:xfrm rot="10800000">
              <a:off x="5892619" y="5313611"/>
              <a:ext cx="406455" cy="3508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C7AC88B-4F8C-418E-9D03-D36DE2792A9D}"/>
                </a:ext>
              </a:extLst>
            </p:cNvPr>
            <p:cNvSpPr/>
            <p:nvPr/>
          </p:nvSpPr>
          <p:spPr>
            <a:xfrm>
              <a:off x="1669293" y="1991272"/>
              <a:ext cx="8845170" cy="3322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A0795276-6AD8-4E61-B867-E89C901C2C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135173" name="Group 95">
            <a:extLst>
              <a:ext uri="{FF2B5EF4-FFF2-40B4-BE49-F238E27FC236}">
                <a16:creationId xmlns:a16="http://schemas.microsoft.com/office/drawing/2014/main" id="{74DB12F4-354E-42B0-8434-F7658D887B4E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135181" name="Freeform 5">
              <a:extLst>
                <a:ext uri="{FF2B5EF4-FFF2-40B4-BE49-F238E27FC236}">
                  <a16:creationId xmlns:a16="http://schemas.microsoft.com/office/drawing/2014/main" id="{95365085-759A-4932-AED2-C0678F9DB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2147483646 w 2038"/>
                <a:gd name="T1" fmla="*/ 2147483646 h 1169"/>
                <a:gd name="T2" fmla="*/ 2147483646 w 2038"/>
                <a:gd name="T3" fmla="*/ 2147483646 h 1169"/>
                <a:gd name="T4" fmla="*/ 2147483646 w 2038"/>
                <a:gd name="T5" fmla="*/ 500095164 h 1169"/>
                <a:gd name="T6" fmla="*/ 2147483646 w 2038"/>
                <a:gd name="T7" fmla="*/ 2147483646 h 1169"/>
                <a:gd name="T8" fmla="*/ 2147483646 w 2038"/>
                <a:gd name="T9" fmla="*/ 2147483646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182" name="Freeform 6">
              <a:extLst>
                <a:ext uri="{FF2B5EF4-FFF2-40B4-BE49-F238E27FC236}">
                  <a16:creationId xmlns:a16="http://schemas.microsoft.com/office/drawing/2014/main" id="{26816D7D-30F6-4A53-A557-3C0082AC6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2147483646 w 1549"/>
                <a:gd name="T1" fmla="*/ 2147483646 h 1017"/>
                <a:gd name="T2" fmla="*/ 2147483646 w 1549"/>
                <a:gd name="T3" fmla="*/ 2147483646 h 1017"/>
                <a:gd name="T4" fmla="*/ 2147483646 w 1549"/>
                <a:gd name="T5" fmla="*/ 1204809011 h 1017"/>
                <a:gd name="T6" fmla="*/ 2147483646 w 1549"/>
                <a:gd name="T7" fmla="*/ 2147483646 h 1017"/>
                <a:gd name="T8" fmla="*/ 2147483646 w 1549"/>
                <a:gd name="T9" fmla="*/ 2147483646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183" name="Freeform 7">
              <a:extLst>
                <a:ext uri="{FF2B5EF4-FFF2-40B4-BE49-F238E27FC236}">
                  <a16:creationId xmlns:a16="http://schemas.microsoft.com/office/drawing/2014/main" id="{575ED152-855F-4382-986D-3471F641B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2147483646 w 1688"/>
                <a:gd name="T1" fmla="*/ 2147483646 h 1066"/>
                <a:gd name="T2" fmla="*/ 2147483646 w 1688"/>
                <a:gd name="T3" fmla="*/ 2147483646 h 1066"/>
                <a:gd name="T4" fmla="*/ 2147483646 w 1688"/>
                <a:gd name="T5" fmla="*/ 2147483646 h 1066"/>
                <a:gd name="T6" fmla="*/ 2147483646 w 1688"/>
                <a:gd name="T7" fmla="*/ 636755682 h 1066"/>
                <a:gd name="T8" fmla="*/ 2147483646 w 1688"/>
                <a:gd name="T9" fmla="*/ 2147483646 h 1066"/>
                <a:gd name="T10" fmla="*/ 2147483646 w 1688"/>
                <a:gd name="T11" fmla="*/ 214748364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184" name="Freeform 8">
              <a:extLst>
                <a:ext uri="{FF2B5EF4-FFF2-40B4-BE49-F238E27FC236}">
                  <a16:creationId xmlns:a16="http://schemas.microsoft.com/office/drawing/2014/main" id="{558407E0-3A6F-4574-B796-20799CA46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2147483646 w 2171"/>
                <a:gd name="T1" fmla="*/ 2147483646 h 1326"/>
                <a:gd name="T2" fmla="*/ 2147483646 w 2171"/>
                <a:gd name="T3" fmla="*/ 2147483646 h 1326"/>
                <a:gd name="T4" fmla="*/ 2147483646 w 2171"/>
                <a:gd name="T5" fmla="*/ 1432097789 h 1326"/>
                <a:gd name="T6" fmla="*/ 0 w 2171"/>
                <a:gd name="T7" fmla="*/ 2147483646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185" name="Freeform 9">
              <a:extLst>
                <a:ext uri="{FF2B5EF4-FFF2-40B4-BE49-F238E27FC236}">
                  <a16:creationId xmlns:a16="http://schemas.microsoft.com/office/drawing/2014/main" id="{53F52D4E-BA58-4F7F-82E3-BC5198EAC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2147483646 w 106"/>
                <a:gd name="T3" fmla="*/ 2147483646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186" name="Freeform 10">
              <a:extLst>
                <a:ext uri="{FF2B5EF4-FFF2-40B4-BE49-F238E27FC236}">
                  <a16:creationId xmlns:a16="http://schemas.microsoft.com/office/drawing/2014/main" id="{9E350119-5AC5-4873-B059-175221394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147483646 w 2330"/>
                <a:gd name="T1" fmla="*/ 2147483646 h 1452"/>
                <a:gd name="T2" fmla="*/ 2147483646 w 2330"/>
                <a:gd name="T3" fmla="*/ 2147483646 h 1452"/>
                <a:gd name="T4" fmla="*/ 2147483646 w 2330"/>
                <a:gd name="T5" fmla="*/ 2147483646 h 1452"/>
                <a:gd name="T6" fmla="*/ 0 w 2330"/>
                <a:gd name="T7" fmla="*/ 2147483646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187" name="Freeform 11">
              <a:extLst>
                <a:ext uri="{FF2B5EF4-FFF2-40B4-BE49-F238E27FC236}">
                  <a16:creationId xmlns:a16="http://schemas.microsoft.com/office/drawing/2014/main" id="{B3B444A2-4AAE-4B21-8B6F-C8E669CAA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2147483646 w 1216"/>
                <a:gd name="T1" fmla="*/ 2147483646 h 1436"/>
                <a:gd name="T2" fmla="*/ 2147483646 w 1216"/>
                <a:gd name="T3" fmla="*/ 2147483646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188" name="Freeform 12">
              <a:extLst>
                <a:ext uri="{FF2B5EF4-FFF2-40B4-BE49-F238E27FC236}">
                  <a16:creationId xmlns:a16="http://schemas.microsoft.com/office/drawing/2014/main" id="{99186882-3379-4C1D-84DA-062C626EC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147483646 w 222"/>
                <a:gd name="T1" fmla="*/ 0 h 129"/>
                <a:gd name="T2" fmla="*/ 0 w 222"/>
                <a:gd name="T3" fmla="*/ 2147483646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189" name="Freeform 13">
              <a:extLst>
                <a:ext uri="{FF2B5EF4-FFF2-40B4-BE49-F238E27FC236}">
                  <a16:creationId xmlns:a16="http://schemas.microsoft.com/office/drawing/2014/main" id="{F978E800-9E7E-4F20-BC13-C251CCDBA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2147483646 w 1174"/>
                <a:gd name="T1" fmla="*/ 2147483646 h 1440"/>
                <a:gd name="T2" fmla="*/ 2147483646 w 1174"/>
                <a:gd name="T3" fmla="*/ 2147483646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190" name="Freeform 14">
              <a:extLst>
                <a:ext uri="{FF2B5EF4-FFF2-40B4-BE49-F238E27FC236}">
                  <a16:creationId xmlns:a16="http://schemas.microsoft.com/office/drawing/2014/main" id="{6C8EF610-20EC-4ACD-8E27-AE420D5B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2147483646 w 125"/>
                <a:gd name="T1" fmla="*/ 0 h 74"/>
                <a:gd name="T2" fmla="*/ 0 w 125"/>
                <a:gd name="T3" fmla="*/ 1681368578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191" name="Freeform 15">
              <a:extLst>
                <a:ext uri="{FF2B5EF4-FFF2-40B4-BE49-F238E27FC236}">
                  <a16:creationId xmlns:a16="http://schemas.microsoft.com/office/drawing/2014/main" id="{77C5AFCD-93B5-44AD-BEFC-357E48A09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2147483646 w 1155"/>
                <a:gd name="T1" fmla="*/ 2147483646 h 1440"/>
                <a:gd name="T2" fmla="*/ 2147483646 w 1155"/>
                <a:gd name="T3" fmla="*/ 2147483646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192" name="Freeform 16">
              <a:extLst>
                <a:ext uri="{FF2B5EF4-FFF2-40B4-BE49-F238E27FC236}">
                  <a16:creationId xmlns:a16="http://schemas.microsoft.com/office/drawing/2014/main" id="{F442FEEB-B9BF-461E-B9D2-0BE26C74A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1701110231 w 75"/>
                <a:gd name="T1" fmla="*/ 0 h 45"/>
                <a:gd name="T2" fmla="*/ 0 w 75"/>
                <a:gd name="T3" fmla="*/ 1016500347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193" name="Freeform 17">
              <a:extLst>
                <a:ext uri="{FF2B5EF4-FFF2-40B4-BE49-F238E27FC236}">
                  <a16:creationId xmlns:a16="http://schemas.microsoft.com/office/drawing/2014/main" id="{3AC06238-373E-4A6F-B0C0-576277FE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2147483646 w 1160"/>
                <a:gd name="T1" fmla="*/ 2147483646 h 1441"/>
                <a:gd name="T2" fmla="*/ 2147483646 w 1160"/>
                <a:gd name="T3" fmla="*/ 2147483646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194" name="Freeform 18">
              <a:extLst>
                <a:ext uri="{FF2B5EF4-FFF2-40B4-BE49-F238E27FC236}">
                  <a16:creationId xmlns:a16="http://schemas.microsoft.com/office/drawing/2014/main" id="{44CBF2E2-9FA5-4E47-AF45-596B66456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2147483646 w 1137"/>
                <a:gd name="T1" fmla="*/ 2147483646 h 1440"/>
                <a:gd name="T2" fmla="*/ 2147483646 w 1137"/>
                <a:gd name="T3" fmla="*/ 2147483646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195" name="Freeform 19">
              <a:extLst>
                <a:ext uri="{FF2B5EF4-FFF2-40B4-BE49-F238E27FC236}">
                  <a16:creationId xmlns:a16="http://schemas.microsoft.com/office/drawing/2014/main" id="{5E965B87-3D42-4271-A490-29718C0F3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2147483646 w 1058"/>
                <a:gd name="T1" fmla="*/ 2147483646 h 1439"/>
                <a:gd name="T2" fmla="*/ 2147483646 w 1058"/>
                <a:gd name="T3" fmla="*/ 2147483646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196" name="Freeform 20">
              <a:extLst>
                <a:ext uri="{FF2B5EF4-FFF2-40B4-BE49-F238E27FC236}">
                  <a16:creationId xmlns:a16="http://schemas.microsoft.com/office/drawing/2014/main" id="{F5AE9030-8C5A-40ED-97F9-FE904E51B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2147483646 w 718"/>
                <a:gd name="T1" fmla="*/ 214748364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197" name="Freeform 21">
              <a:extLst>
                <a:ext uri="{FF2B5EF4-FFF2-40B4-BE49-F238E27FC236}">
                  <a16:creationId xmlns:a16="http://schemas.microsoft.com/office/drawing/2014/main" id="{A9220D1D-0C8E-4F4B-B369-251B581CC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147483646 w 620"/>
                <a:gd name="T1" fmla="*/ 2147483646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198" name="Freeform 22">
              <a:extLst>
                <a:ext uri="{FF2B5EF4-FFF2-40B4-BE49-F238E27FC236}">
                  <a16:creationId xmlns:a16="http://schemas.microsoft.com/office/drawing/2014/main" id="{8FA3CEA9-077A-4F73-8DA1-B7378C5BB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47483646 w 455"/>
                <a:gd name="T3" fmla="*/ 2147483646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5199" name="Freeform 23">
              <a:extLst>
                <a:ext uri="{FF2B5EF4-FFF2-40B4-BE49-F238E27FC236}">
                  <a16:creationId xmlns:a16="http://schemas.microsoft.com/office/drawing/2014/main" id="{935E06C1-7491-4DD7-8891-8751BA531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2147483646 w 188"/>
                <a:gd name="T3" fmla="*/ 2147483646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35174" name="Group 116">
            <a:extLst>
              <a:ext uri="{FF2B5EF4-FFF2-40B4-BE49-F238E27FC236}">
                <a16:creationId xmlns:a16="http://schemas.microsoft.com/office/drawing/2014/main" id="{91F0CD40-D64B-4EA2-9BF6-B4C4D16E0578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252537" y="3776662"/>
            <a:ext cx="6634163" cy="1328738"/>
            <a:chOff x="1669293" y="3893141"/>
            <a:chExt cx="8845667" cy="1771275"/>
          </a:xfrm>
        </p:grpSpPr>
        <p:sp>
          <p:nvSpPr>
            <p:cNvPr id="118" name="Isosceles Triangle 39">
              <a:extLst>
                <a:ext uri="{FF2B5EF4-FFF2-40B4-BE49-F238E27FC236}">
                  <a16:creationId xmlns:a16="http://schemas.microsoft.com/office/drawing/2014/main" id="{DA0F1AB3-732E-42E4-8DDF-E955C4389279}"/>
                </a:ext>
              </a:extLst>
            </p:cNvPr>
            <p:cNvSpPr/>
            <p:nvPr/>
          </p:nvSpPr>
          <p:spPr>
            <a:xfrm rot="10800000">
              <a:off x="5892099" y="5313653"/>
              <a:ext cx="407993" cy="3507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75C6E2D-339E-48D0-A249-04A40F2EBC58}"/>
                </a:ext>
              </a:extLst>
            </p:cNvPr>
            <p:cNvSpPr/>
            <p:nvPr/>
          </p:nvSpPr>
          <p:spPr>
            <a:xfrm>
              <a:off x="1669293" y="3893141"/>
              <a:ext cx="8845667" cy="14205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8ECFFAC-D10E-402D-BA29-6A4F6F4A13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251347" y="1741885"/>
            <a:ext cx="6637734" cy="19657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135176" name="圖形 5" descr="高爾夫球">
            <a:extLst>
              <a:ext uri="{FF2B5EF4-FFF2-40B4-BE49-F238E27FC236}">
                <a16:creationId xmlns:a16="http://schemas.microsoft.com/office/drawing/2014/main" id="{C4C2E7BD-2D0A-4173-BFBD-F8ECE57A4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17" y="1866901"/>
            <a:ext cx="1726406" cy="172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85D652B-68E5-4AC2-B2AC-8723D8F8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213" y="3842147"/>
            <a:ext cx="6504385" cy="546497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高爾夫</a:t>
            </a:r>
          </a:p>
        </p:txBody>
      </p:sp>
      <p:sp>
        <p:nvSpPr>
          <p:cNvPr id="135178" name="文字版面配置區 2">
            <a:extLst>
              <a:ext uri="{FF2B5EF4-FFF2-40B4-BE49-F238E27FC236}">
                <a16:creationId xmlns:a16="http://schemas.microsoft.com/office/drawing/2014/main" id="{1C4FDB93-5DE4-4B6F-BB23-DD94FF8C1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19213" y="4388644"/>
            <a:ext cx="6505575" cy="391716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52362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7">
            <a:extLst>
              <a:ext uri="{FF2B5EF4-FFF2-40B4-BE49-F238E27FC236}">
                <a16:creationId xmlns:a16="http://schemas.microsoft.com/office/drawing/2014/main" id="{456C91F7-BB01-4B91-8F55-71429B1B9CF9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37250" name="Freeform 5">
              <a:extLst>
                <a:ext uri="{FF2B5EF4-FFF2-40B4-BE49-F238E27FC236}">
                  <a16:creationId xmlns:a16="http://schemas.microsoft.com/office/drawing/2014/main" id="{53C67DC7-AE80-481D-8611-21A206413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51" name="Freeform 6">
              <a:extLst>
                <a:ext uri="{FF2B5EF4-FFF2-40B4-BE49-F238E27FC236}">
                  <a16:creationId xmlns:a16="http://schemas.microsoft.com/office/drawing/2014/main" id="{BEE9BECC-D864-4DE3-9455-19079180F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52" name="Freeform 7">
              <a:extLst>
                <a:ext uri="{FF2B5EF4-FFF2-40B4-BE49-F238E27FC236}">
                  <a16:creationId xmlns:a16="http://schemas.microsoft.com/office/drawing/2014/main" id="{FEA0D944-CFCB-4721-BF1F-EE0EA14AA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53" name="Freeform 8">
              <a:extLst>
                <a:ext uri="{FF2B5EF4-FFF2-40B4-BE49-F238E27FC236}">
                  <a16:creationId xmlns:a16="http://schemas.microsoft.com/office/drawing/2014/main" id="{27A3CEAE-78FB-470A-A409-C7E21B630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54" name="Freeform 9">
              <a:extLst>
                <a:ext uri="{FF2B5EF4-FFF2-40B4-BE49-F238E27FC236}">
                  <a16:creationId xmlns:a16="http://schemas.microsoft.com/office/drawing/2014/main" id="{36F16614-7676-4C47-8547-7A2C7FDA5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55" name="Freeform 10">
              <a:extLst>
                <a:ext uri="{FF2B5EF4-FFF2-40B4-BE49-F238E27FC236}">
                  <a16:creationId xmlns:a16="http://schemas.microsoft.com/office/drawing/2014/main" id="{6007619A-B383-45AE-9E25-5B0FA87A9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56" name="Freeform 11">
              <a:extLst>
                <a:ext uri="{FF2B5EF4-FFF2-40B4-BE49-F238E27FC236}">
                  <a16:creationId xmlns:a16="http://schemas.microsoft.com/office/drawing/2014/main" id="{716F1898-6FDD-4508-8EFD-AD0165511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57" name="Freeform 12">
              <a:extLst>
                <a:ext uri="{FF2B5EF4-FFF2-40B4-BE49-F238E27FC236}">
                  <a16:creationId xmlns:a16="http://schemas.microsoft.com/office/drawing/2014/main" id="{30874D6C-A613-4D32-94FB-BBF7B7DF9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58" name="Freeform 13">
              <a:extLst>
                <a:ext uri="{FF2B5EF4-FFF2-40B4-BE49-F238E27FC236}">
                  <a16:creationId xmlns:a16="http://schemas.microsoft.com/office/drawing/2014/main" id="{032F8C24-261A-49BD-8AFF-06B11090A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59" name="Freeform 14">
              <a:extLst>
                <a:ext uri="{FF2B5EF4-FFF2-40B4-BE49-F238E27FC236}">
                  <a16:creationId xmlns:a16="http://schemas.microsoft.com/office/drawing/2014/main" id="{8D25487A-AFE4-44F5-A0DB-21C5498C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60" name="Freeform 15">
              <a:extLst>
                <a:ext uri="{FF2B5EF4-FFF2-40B4-BE49-F238E27FC236}">
                  <a16:creationId xmlns:a16="http://schemas.microsoft.com/office/drawing/2014/main" id="{AF276C80-09A1-4142-A934-287307E9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61" name="Freeform 16">
              <a:extLst>
                <a:ext uri="{FF2B5EF4-FFF2-40B4-BE49-F238E27FC236}">
                  <a16:creationId xmlns:a16="http://schemas.microsoft.com/office/drawing/2014/main" id="{B138243D-8764-4DFC-908A-242D77A5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62" name="Freeform 17">
              <a:extLst>
                <a:ext uri="{FF2B5EF4-FFF2-40B4-BE49-F238E27FC236}">
                  <a16:creationId xmlns:a16="http://schemas.microsoft.com/office/drawing/2014/main" id="{0690BCC7-92D7-4843-9696-F67BA3EF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63" name="Freeform 18">
              <a:extLst>
                <a:ext uri="{FF2B5EF4-FFF2-40B4-BE49-F238E27FC236}">
                  <a16:creationId xmlns:a16="http://schemas.microsoft.com/office/drawing/2014/main" id="{EFF55868-A83F-4E69-A79A-C55155CC5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64" name="Freeform 19">
              <a:extLst>
                <a:ext uri="{FF2B5EF4-FFF2-40B4-BE49-F238E27FC236}">
                  <a16:creationId xmlns:a16="http://schemas.microsoft.com/office/drawing/2014/main" id="{30806AF6-A8F3-4B53-A29A-9563637A3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65" name="Freeform 20">
              <a:extLst>
                <a:ext uri="{FF2B5EF4-FFF2-40B4-BE49-F238E27FC236}">
                  <a16:creationId xmlns:a16="http://schemas.microsoft.com/office/drawing/2014/main" id="{02B084C2-0935-4EED-800E-FFF6B0161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66" name="Freeform 21">
              <a:extLst>
                <a:ext uri="{FF2B5EF4-FFF2-40B4-BE49-F238E27FC236}">
                  <a16:creationId xmlns:a16="http://schemas.microsoft.com/office/drawing/2014/main" id="{644B0F04-DE42-42F4-84C8-8BA9C492A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67" name="Freeform 22">
              <a:extLst>
                <a:ext uri="{FF2B5EF4-FFF2-40B4-BE49-F238E27FC236}">
                  <a16:creationId xmlns:a16="http://schemas.microsoft.com/office/drawing/2014/main" id="{3A237F07-4FC7-44B3-9FA1-644C223D3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68" name="Freeform 23">
              <a:extLst>
                <a:ext uri="{FF2B5EF4-FFF2-40B4-BE49-F238E27FC236}">
                  <a16:creationId xmlns:a16="http://schemas.microsoft.com/office/drawing/2014/main" id="{AC5ED88A-EF68-45F1-A32E-0F7FD7DA4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69" name="Freeform 24">
              <a:extLst>
                <a:ext uri="{FF2B5EF4-FFF2-40B4-BE49-F238E27FC236}">
                  <a16:creationId xmlns:a16="http://schemas.microsoft.com/office/drawing/2014/main" id="{25358983-50E5-47A2-B459-74B03A8C7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70" name="Freeform 25">
              <a:extLst>
                <a:ext uri="{FF2B5EF4-FFF2-40B4-BE49-F238E27FC236}">
                  <a16:creationId xmlns:a16="http://schemas.microsoft.com/office/drawing/2014/main" id="{13D1B2CC-D305-4937-9989-974A09A24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37219" name="Group 30">
            <a:extLst>
              <a:ext uri="{FF2B5EF4-FFF2-40B4-BE49-F238E27FC236}">
                <a16:creationId xmlns:a16="http://schemas.microsoft.com/office/drawing/2014/main" id="{E65B7F69-F45D-494E-8834-109C33CD376F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37221" name="Group 37">
            <a:extLst>
              <a:ext uri="{FF2B5EF4-FFF2-40B4-BE49-F238E27FC236}">
                <a16:creationId xmlns:a16="http://schemas.microsoft.com/office/drawing/2014/main" id="{4AA8BEBB-22DB-41EB-A6D1-3F45A9DF4117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37226" name="Freeform 5">
              <a:extLst>
                <a:ext uri="{FF2B5EF4-FFF2-40B4-BE49-F238E27FC236}">
                  <a16:creationId xmlns:a16="http://schemas.microsoft.com/office/drawing/2014/main" id="{E90F4D05-48D7-4707-AC9A-B1303BA64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27" name="Freeform 6">
              <a:extLst>
                <a:ext uri="{FF2B5EF4-FFF2-40B4-BE49-F238E27FC236}">
                  <a16:creationId xmlns:a16="http://schemas.microsoft.com/office/drawing/2014/main" id="{8D4E27C1-6078-4579-83A8-AC82230FD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28" name="Freeform 7">
              <a:extLst>
                <a:ext uri="{FF2B5EF4-FFF2-40B4-BE49-F238E27FC236}">
                  <a16:creationId xmlns:a16="http://schemas.microsoft.com/office/drawing/2014/main" id="{6D8459BA-6707-42CC-BD53-E09C48063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29" name="Freeform 8">
              <a:extLst>
                <a:ext uri="{FF2B5EF4-FFF2-40B4-BE49-F238E27FC236}">
                  <a16:creationId xmlns:a16="http://schemas.microsoft.com/office/drawing/2014/main" id="{22FB8B3E-0CA9-4A88-8D38-520240F7F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30" name="Freeform 9">
              <a:extLst>
                <a:ext uri="{FF2B5EF4-FFF2-40B4-BE49-F238E27FC236}">
                  <a16:creationId xmlns:a16="http://schemas.microsoft.com/office/drawing/2014/main" id="{014C09E6-7917-4E09-90AE-F976E703B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31" name="Freeform 10">
              <a:extLst>
                <a:ext uri="{FF2B5EF4-FFF2-40B4-BE49-F238E27FC236}">
                  <a16:creationId xmlns:a16="http://schemas.microsoft.com/office/drawing/2014/main" id="{9C6BA274-1D71-45E3-AB84-369DE1FA6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32" name="Freeform 11">
              <a:extLst>
                <a:ext uri="{FF2B5EF4-FFF2-40B4-BE49-F238E27FC236}">
                  <a16:creationId xmlns:a16="http://schemas.microsoft.com/office/drawing/2014/main" id="{2626ABA2-01F0-467C-B145-4476587B3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33" name="Freeform 12">
              <a:extLst>
                <a:ext uri="{FF2B5EF4-FFF2-40B4-BE49-F238E27FC236}">
                  <a16:creationId xmlns:a16="http://schemas.microsoft.com/office/drawing/2014/main" id="{0B9A41D7-1083-4C4F-898F-0F7248020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34" name="Freeform 13">
              <a:extLst>
                <a:ext uri="{FF2B5EF4-FFF2-40B4-BE49-F238E27FC236}">
                  <a16:creationId xmlns:a16="http://schemas.microsoft.com/office/drawing/2014/main" id="{C0143C5D-801F-4839-B82B-FED37DD0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35" name="Freeform 14">
              <a:extLst>
                <a:ext uri="{FF2B5EF4-FFF2-40B4-BE49-F238E27FC236}">
                  <a16:creationId xmlns:a16="http://schemas.microsoft.com/office/drawing/2014/main" id="{74EDF214-533B-4BF6-9C72-A98E1843B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36" name="Freeform 15">
              <a:extLst>
                <a:ext uri="{FF2B5EF4-FFF2-40B4-BE49-F238E27FC236}">
                  <a16:creationId xmlns:a16="http://schemas.microsoft.com/office/drawing/2014/main" id="{49BF783D-2D7F-4539-828E-908553462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37" name="Freeform 16">
              <a:extLst>
                <a:ext uri="{FF2B5EF4-FFF2-40B4-BE49-F238E27FC236}">
                  <a16:creationId xmlns:a16="http://schemas.microsoft.com/office/drawing/2014/main" id="{3923102D-26CB-46BD-B6DD-E63136F7B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38" name="Freeform 17">
              <a:extLst>
                <a:ext uri="{FF2B5EF4-FFF2-40B4-BE49-F238E27FC236}">
                  <a16:creationId xmlns:a16="http://schemas.microsoft.com/office/drawing/2014/main" id="{42478D28-B00A-4F2F-967C-75726A85D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39" name="Freeform 18">
              <a:extLst>
                <a:ext uri="{FF2B5EF4-FFF2-40B4-BE49-F238E27FC236}">
                  <a16:creationId xmlns:a16="http://schemas.microsoft.com/office/drawing/2014/main" id="{3B0D7325-C117-4B6E-9AD2-54B9FC3E4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40" name="Freeform 19">
              <a:extLst>
                <a:ext uri="{FF2B5EF4-FFF2-40B4-BE49-F238E27FC236}">
                  <a16:creationId xmlns:a16="http://schemas.microsoft.com/office/drawing/2014/main" id="{2463F6AB-7D2E-4B3D-8185-AC2857F5F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41" name="Freeform 20">
              <a:extLst>
                <a:ext uri="{FF2B5EF4-FFF2-40B4-BE49-F238E27FC236}">
                  <a16:creationId xmlns:a16="http://schemas.microsoft.com/office/drawing/2014/main" id="{ED0F46FB-8E78-40BA-B03C-DA7502E1A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42" name="Freeform 21">
              <a:extLst>
                <a:ext uri="{FF2B5EF4-FFF2-40B4-BE49-F238E27FC236}">
                  <a16:creationId xmlns:a16="http://schemas.microsoft.com/office/drawing/2014/main" id="{14FA87B7-9948-48BD-9E4E-6324BD19D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43" name="Freeform 22">
              <a:extLst>
                <a:ext uri="{FF2B5EF4-FFF2-40B4-BE49-F238E27FC236}">
                  <a16:creationId xmlns:a16="http://schemas.microsoft.com/office/drawing/2014/main" id="{A045A846-53D3-4766-A412-531AD747F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44" name="Freeform 23">
              <a:extLst>
                <a:ext uri="{FF2B5EF4-FFF2-40B4-BE49-F238E27FC236}">
                  <a16:creationId xmlns:a16="http://schemas.microsoft.com/office/drawing/2014/main" id="{EF088B7F-354F-4870-B41A-922780CEF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45" name="Freeform 24">
              <a:extLst>
                <a:ext uri="{FF2B5EF4-FFF2-40B4-BE49-F238E27FC236}">
                  <a16:creationId xmlns:a16="http://schemas.microsoft.com/office/drawing/2014/main" id="{ABCD58BB-F446-43A5-A62E-B45E6135F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7246" name="Freeform 25">
              <a:extLst>
                <a:ext uri="{FF2B5EF4-FFF2-40B4-BE49-F238E27FC236}">
                  <a16:creationId xmlns:a16="http://schemas.microsoft.com/office/drawing/2014/main" id="{8219F0CB-35E0-45DD-8562-801DBBDF1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高爾夫產業現況</a:t>
            </a:r>
          </a:p>
        </p:txBody>
      </p:sp>
      <p:sp>
        <p:nvSpPr>
          <p:cNvPr id="137225" name="直排文字版面配置區 2">
            <a:extLst>
              <a:ext uri="{FF2B5EF4-FFF2-40B4-BE49-F238E27FC236}">
                <a16:creationId xmlns:a16="http://schemas.microsoft.com/office/drawing/2014/main" id="{C44C9557-6CF2-464A-B08D-40D739755A52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59794" y="2132410"/>
            <a:ext cx="6535341" cy="3263503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GOLF</a:t>
            </a:r>
          </a:p>
          <a:p>
            <a:pPr lvl="1" eaLnBrk="1" hangingPunct="1"/>
            <a:r>
              <a:rPr lang="en-US" altLang="zh-TW" sz="225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en-US" altLang="zh-TW" sz="2250">
                <a:latin typeface="微軟正黑體" panose="020B0604030504040204" pitchFamily="34" charset="-120"/>
                <a:ea typeface="微軟正黑體" panose="020B0604030504040204" pitchFamily="34" charset="-120"/>
              </a:rPr>
              <a:t>reen</a:t>
            </a:r>
          </a:p>
          <a:p>
            <a:pPr lvl="1" eaLnBrk="1" hangingPunct="1"/>
            <a:r>
              <a:rPr lang="en-US" altLang="zh-TW" sz="225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250">
                <a:latin typeface="微軟正黑體" panose="020B0604030504040204" pitchFamily="34" charset="-120"/>
                <a:ea typeface="微軟正黑體" panose="020B0604030504040204" pitchFamily="34" charset="-120"/>
              </a:rPr>
              <a:t>xygen</a:t>
            </a:r>
          </a:p>
          <a:p>
            <a:pPr lvl="1" eaLnBrk="1" hangingPunct="1"/>
            <a:r>
              <a:rPr lang="en-US" altLang="zh-TW" sz="225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</a:t>
            </a:r>
            <a:r>
              <a:rPr lang="en-US" altLang="zh-TW" sz="2250">
                <a:latin typeface="微軟正黑體" panose="020B0604030504040204" pitchFamily="34" charset="-120"/>
                <a:ea typeface="微軟正黑體" panose="020B0604030504040204" pitchFamily="34" charset="-120"/>
              </a:rPr>
              <a:t>ight</a:t>
            </a:r>
          </a:p>
          <a:p>
            <a:pPr lvl="1" eaLnBrk="1" hangingPunct="1"/>
            <a:r>
              <a:rPr lang="en-US" altLang="zh-TW" sz="225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en-US" altLang="zh-TW" sz="2250">
                <a:latin typeface="微軟正黑體" panose="020B0604030504040204" pitchFamily="34" charset="-120"/>
                <a:ea typeface="微軟正黑體" panose="020B0604030504040204" pitchFamily="34" charset="-120"/>
              </a:rPr>
              <a:t>riendship</a:t>
            </a:r>
            <a:endParaRPr lang="zh-TW" altLang="zh-TW" sz="225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933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7">
            <a:extLst>
              <a:ext uri="{FF2B5EF4-FFF2-40B4-BE49-F238E27FC236}">
                <a16:creationId xmlns:a16="http://schemas.microsoft.com/office/drawing/2014/main" id="{D87EB019-85A3-4A29-8BE7-E9D8F930F55F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39298" name="Freeform 5">
              <a:extLst>
                <a:ext uri="{FF2B5EF4-FFF2-40B4-BE49-F238E27FC236}">
                  <a16:creationId xmlns:a16="http://schemas.microsoft.com/office/drawing/2014/main" id="{3616BFA1-409D-497D-87ED-D6B16F262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299" name="Freeform 6">
              <a:extLst>
                <a:ext uri="{FF2B5EF4-FFF2-40B4-BE49-F238E27FC236}">
                  <a16:creationId xmlns:a16="http://schemas.microsoft.com/office/drawing/2014/main" id="{37B318FF-CD72-407E-8048-EF2B194FF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300" name="Freeform 7">
              <a:extLst>
                <a:ext uri="{FF2B5EF4-FFF2-40B4-BE49-F238E27FC236}">
                  <a16:creationId xmlns:a16="http://schemas.microsoft.com/office/drawing/2014/main" id="{D87D0155-6BCF-486B-8DD1-815A515B0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301" name="Freeform 8">
              <a:extLst>
                <a:ext uri="{FF2B5EF4-FFF2-40B4-BE49-F238E27FC236}">
                  <a16:creationId xmlns:a16="http://schemas.microsoft.com/office/drawing/2014/main" id="{AFE00E77-7DD1-486E-B29C-AA1F4544C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302" name="Freeform 9">
              <a:extLst>
                <a:ext uri="{FF2B5EF4-FFF2-40B4-BE49-F238E27FC236}">
                  <a16:creationId xmlns:a16="http://schemas.microsoft.com/office/drawing/2014/main" id="{918A272C-85AE-41B0-9A2A-B3D997A09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303" name="Freeform 10">
              <a:extLst>
                <a:ext uri="{FF2B5EF4-FFF2-40B4-BE49-F238E27FC236}">
                  <a16:creationId xmlns:a16="http://schemas.microsoft.com/office/drawing/2014/main" id="{0ADD28A9-A64C-4E4F-8C47-6231E3AA9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304" name="Freeform 11">
              <a:extLst>
                <a:ext uri="{FF2B5EF4-FFF2-40B4-BE49-F238E27FC236}">
                  <a16:creationId xmlns:a16="http://schemas.microsoft.com/office/drawing/2014/main" id="{2D3AB2D4-019B-4739-8438-7EC05D170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305" name="Freeform 12">
              <a:extLst>
                <a:ext uri="{FF2B5EF4-FFF2-40B4-BE49-F238E27FC236}">
                  <a16:creationId xmlns:a16="http://schemas.microsoft.com/office/drawing/2014/main" id="{4AF26237-5808-4B3F-AECB-148897A65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306" name="Freeform 13">
              <a:extLst>
                <a:ext uri="{FF2B5EF4-FFF2-40B4-BE49-F238E27FC236}">
                  <a16:creationId xmlns:a16="http://schemas.microsoft.com/office/drawing/2014/main" id="{8B43FA98-BF72-44E4-9811-37C707A22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307" name="Freeform 14">
              <a:extLst>
                <a:ext uri="{FF2B5EF4-FFF2-40B4-BE49-F238E27FC236}">
                  <a16:creationId xmlns:a16="http://schemas.microsoft.com/office/drawing/2014/main" id="{13D6C3BC-4CA0-4EF3-9B95-0FD9AE930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308" name="Freeform 15">
              <a:extLst>
                <a:ext uri="{FF2B5EF4-FFF2-40B4-BE49-F238E27FC236}">
                  <a16:creationId xmlns:a16="http://schemas.microsoft.com/office/drawing/2014/main" id="{6ADB0CA4-F109-4E9E-AC60-14B00F83D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309" name="Freeform 16">
              <a:extLst>
                <a:ext uri="{FF2B5EF4-FFF2-40B4-BE49-F238E27FC236}">
                  <a16:creationId xmlns:a16="http://schemas.microsoft.com/office/drawing/2014/main" id="{C534625A-D849-411D-8B7A-EE49D1FFB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310" name="Freeform 17">
              <a:extLst>
                <a:ext uri="{FF2B5EF4-FFF2-40B4-BE49-F238E27FC236}">
                  <a16:creationId xmlns:a16="http://schemas.microsoft.com/office/drawing/2014/main" id="{81725767-BB2A-42D1-BC66-D281D6BA4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311" name="Freeform 18">
              <a:extLst>
                <a:ext uri="{FF2B5EF4-FFF2-40B4-BE49-F238E27FC236}">
                  <a16:creationId xmlns:a16="http://schemas.microsoft.com/office/drawing/2014/main" id="{93CFEBDA-4B1F-4908-B7CB-9CDA0D465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312" name="Freeform 19">
              <a:extLst>
                <a:ext uri="{FF2B5EF4-FFF2-40B4-BE49-F238E27FC236}">
                  <a16:creationId xmlns:a16="http://schemas.microsoft.com/office/drawing/2014/main" id="{837C9615-CAED-4202-B9E1-3CE6D9C52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313" name="Freeform 20">
              <a:extLst>
                <a:ext uri="{FF2B5EF4-FFF2-40B4-BE49-F238E27FC236}">
                  <a16:creationId xmlns:a16="http://schemas.microsoft.com/office/drawing/2014/main" id="{9FCAB284-C966-4520-9D4C-7F8C62A56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314" name="Freeform 21">
              <a:extLst>
                <a:ext uri="{FF2B5EF4-FFF2-40B4-BE49-F238E27FC236}">
                  <a16:creationId xmlns:a16="http://schemas.microsoft.com/office/drawing/2014/main" id="{2D5EFDE1-7F83-4682-B1F6-3C1F3AA5E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315" name="Freeform 22">
              <a:extLst>
                <a:ext uri="{FF2B5EF4-FFF2-40B4-BE49-F238E27FC236}">
                  <a16:creationId xmlns:a16="http://schemas.microsoft.com/office/drawing/2014/main" id="{47E1B3AB-1DBA-41C3-8A8E-3FD6E85AF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316" name="Freeform 23">
              <a:extLst>
                <a:ext uri="{FF2B5EF4-FFF2-40B4-BE49-F238E27FC236}">
                  <a16:creationId xmlns:a16="http://schemas.microsoft.com/office/drawing/2014/main" id="{612BAB31-5328-4CE9-BD9C-E3674ACEC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317" name="Freeform 24">
              <a:extLst>
                <a:ext uri="{FF2B5EF4-FFF2-40B4-BE49-F238E27FC236}">
                  <a16:creationId xmlns:a16="http://schemas.microsoft.com/office/drawing/2014/main" id="{E5E68680-885A-446A-9FD1-AB39F239B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318" name="Freeform 25">
              <a:extLst>
                <a:ext uri="{FF2B5EF4-FFF2-40B4-BE49-F238E27FC236}">
                  <a16:creationId xmlns:a16="http://schemas.microsoft.com/office/drawing/2014/main" id="{B583573C-408E-4722-9B20-3F649E260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39267" name="Group 30">
            <a:extLst>
              <a:ext uri="{FF2B5EF4-FFF2-40B4-BE49-F238E27FC236}">
                <a16:creationId xmlns:a16="http://schemas.microsoft.com/office/drawing/2014/main" id="{5601FF91-2B21-41D2-86AB-0213896A3BF7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39269" name="Group 37">
            <a:extLst>
              <a:ext uri="{FF2B5EF4-FFF2-40B4-BE49-F238E27FC236}">
                <a16:creationId xmlns:a16="http://schemas.microsoft.com/office/drawing/2014/main" id="{E126D304-2D8A-4E6A-B134-4423001434BB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39274" name="Freeform 5">
              <a:extLst>
                <a:ext uri="{FF2B5EF4-FFF2-40B4-BE49-F238E27FC236}">
                  <a16:creationId xmlns:a16="http://schemas.microsoft.com/office/drawing/2014/main" id="{3FF3BD13-87FE-4EDC-B648-2812216D7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275" name="Freeform 6">
              <a:extLst>
                <a:ext uri="{FF2B5EF4-FFF2-40B4-BE49-F238E27FC236}">
                  <a16:creationId xmlns:a16="http://schemas.microsoft.com/office/drawing/2014/main" id="{139A978F-5694-469A-97CC-0A382D6AB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276" name="Freeform 7">
              <a:extLst>
                <a:ext uri="{FF2B5EF4-FFF2-40B4-BE49-F238E27FC236}">
                  <a16:creationId xmlns:a16="http://schemas.microsoft.com/office/drawing/2014/main" id="{4E1E2FFC-8CDC-473C-907B-19365E94D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277" name="Freeform 8">
              <a:extLst>
                <a:ext uri="{FF2B5EF4-FFF2-40B4-BE49-F238E27FC236}">
                  <a16:creationId xmlns:a16="http://schemas.microsoft.com/office/drawing/2014/main" id="{01CB211C-FE60-409C-BC42-DD324F3DB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278" name="Freeform 9">
              <a:extLst>
                <a:ext uri="{FF2B5EF4-FFF2-40B4-BE49-F238E27FC236}">
                  <a16:creationId xmlns:a16="http://schemas.microsoft.com/office/drawing/2014/main" id="{C45DBC44-EA34-4076-BCF4-F73F05A82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279" name="Freeform 10">
              <a:extLst>
                <a:ext uri="{FF2B5EF4-FFF2-40B4-BE49-F238E27FC236}">
                  <a16:creationId xmlns:a16="http://schemas.microsoft.com/office/drawing/2014/main" id="{112D0472-A1F5-41EB-BB6B-6C7FC1DD7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280" name="Freeform 11">
              <a:extLst>
                <a:ext uri="{FF2B5EF4-FFF2-40B4-BE49-F238E27FC236}">
                  <a16:creationId xmlns:a16="http://schemas.microsoft.com/office/drawing/2014/main" id="{67B5FF48-8BF6-4352-9836-BEE5646EE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281" name="Freeform 12">
              <a:extLst>
                <a:ext uri="{FF2B5EF4-FFF2-40B4-BE49-F238E27FC236}">
                  <a16:creationId xmlns:a16="http://schemas.microsoft.com/office/drawing/2014/main" id="{77B5621B-ACAE-453B-B1D2-0E8669D9F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282" name="Freeform 13">
              <a:extLst>
                <a:ext uri="{FF2B5EF4-FFF2-40B4-BE49-F238E27FC236}">
                  <a16:creationId xmlns:a16="http://schemas.microsoft.com/office/drawing/2014/main" id="{E3092315-E041-4461-85EF-4A86B7BBB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283" name="Freeform 14">
              <a:extLst>
                <a:ext uri="{FF2B5EF4-FFF2-40B4-BE49-F238E27FC236}">
                  <a16:creationId xmlns:a16="http://schemas.microsoft.com/office/drawing/2014/main" id="{6ACB009F-BF71-48A5-923F-723E129E4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284" name="Freeform 15">
              <a:extLst>
                <a:ext uri="{FF2B5EF4-FFF2-40B4-BE49-F238E27FC236}">
                  <a16:creationId xmlns:a16="http://schemas.microsoft.com/office/drawing/2014/main" id="{8C4D00A1-71DE-4D9E-A42A-6ABCEFCAB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285" name="Freeform 16">
              <a:extLst>
                <a:ext uri="{FF2B5EF4-FFF2-40B4-BE49-F238E27FC236}">
                  <a16:creationId xmlns:a16="http://schemas.microsoft.com/office/drawing/2014/main" id="{4BE65A4C-9BF4-42D8-95A4-4BE3F0FDF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286" name="Freeform 17">
              <a:extLst>
                <a:ext uri="{FF2B5EF4-FFF2-40B4-BE49-F238E27FC236}">
                  <a16:creationId xmlns:a16="http://schemas.microsoft.com/office/drawing/2014/main" id="{6353A197-35FD-4AD8-9CFE-216B3877B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287" name="Freeform 18">
              <a:extLst>
                <a:ext uri="{FF2B5EF4-FFF2-40B4-BE49-F238E27FC236}">
                  <a16:creationId xmlns:a16="http://schemas.microsoft.com/office/drawing/2014/main" id="{E7A7AA59-51D4-42F0-B827-DC17E6C8E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288" name="Freeform 19">
              <a:extLst>
                <a:ext uri="{FF2B5EF4-FFF2-40B4-BE49-F238E27FC236}">
                  <a16:creationId xmlns:a16="http://schemas.microsoft.com/office/drawing/2014/main" id="{9C72135D-98E9-4FB0-B08D-3F713CB98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289" name="Freeform 20">
              <a:extLst>
                <a:ext uri="{FF2B5EF4-FFF2-40B4-BE49-F238E27FC236}">
                  <a16:creationId xmlns:a16="http://schemas.microsoft.com/office/drawing/2014/main" id="{5957F534-14BB-4CFB-BF0F-E5EF76325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290" name="Freeform 21">
              <a:extLst>
                <a:ext uri="{FF2B5EF4-FFF2-40B4-BE49-F238E27FC236}">
                  <a16:creationId xmlns:a16="http://schemas.microsoft.com/office/drawing/2014/main" id="{992DE803-938C-4770-9E34-A05A55136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291" name="Freeform 22">
              <a:extLst>
                <a:ext uri="{FF2B5EF4-FFF2-40B4-BE49-F238E27FC236}">
                  <a16:creationId xmlns:a16="http://schemas.microsoft.com/office/drawing/2014/main" id="{15670E6C-1794-4F23-974B-DFDAA31D4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292" name="Freeform 23">
              <a:extLst>
                <a:ext uri="{FF2B5EF4-FFF2-40B4-BE49-F238E27FC236}">
                  <a16:creationId xmlns:a16="http://schemas.microsoft.com/office/drawing/2014/main" id="{0D7DCBA6-D795-44E9-80DE-7E8914278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293" name="Freeform 24">
              <a:extLst>
                <a:ext uri="{FF2B5EF4-FFF2-40B4-BE49-F238E27FC236}">
                  <a16:creationId xmlns:a16="http://schemas.microsoft.com/office/drawing/2014/main" id="{E2D8D1F5-3C7C-42A4-BE7E-A462D0A3D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39294" name="Freeform 25">
              <a:extLst>
                <a:ext uri="{FF2B5EF4-FFF2-40B4-BE49-F238E27FC236}">
                  <a16:creationId xmlns:a16="http://schemas.microsoft.com/office/drawing/2014/main" id="{F13FC30E-A1CC-43E1-B189-206A175AD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616" y="1169194"/>
            <a:ext cx="4673203" cy="922735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高爾夫產業現況</a:t>
            </a:r>
          </a:p>
        </p:txBody>
      </p:sp>
      <p:sp>
        <p:nvSpPr>
          <p:cNvPr id="139273" name="直排文字版面配置區 2">
            <a:extLst>
              <a:ext uri="{FF2B5EF4-FFF2-40B4-BE49-F238E27FC236}">
                <a16:creationId xmlns:a16="http://schemas.microsoft.com/office/drawing/2014/main" id="{876A6905-946B-4931-9FF6-0E970E23721A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1802606" y="2132410"/>
            <a:ext cx="6892529" cy="3263503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高爾夫在國內發展之初，主要的參與者為外國人與本國高官、將領或富商，屬於</a:t>
            </a:r>
            <a:r>
              <a:rPr lang="zh-TW" altLang="zh-TW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高社經</a:t>
            </a:r>
            <a:r>
              <a:rPr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地位的運動休閒項目。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CN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隨著</a:t>
            </a:r>
            <a:r>
              <a:rPr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經濟起飛與「高爾夫球場管理規則」之頒布，曾掀起一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波</a:t>
            </a:r>
            <a:r>
              <a:rPr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申辦熱潮，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2002</a:t>
            </a:r>
            <a:r>
              <a:rPr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年時全國核准設立球場曾高達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83</a:t>
            </a:r>
            <a:r>
              <a:rPr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家，近年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剩</a:t>
            </a:r>
            <a:r>
              <a:rPr lang="en-US" altLang="zh-TW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</a:t>
            </a:r>
            <a:r>
              <a:rPr lang="zh-TW" altLang="zh-TW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座高爾夫球場</a:t>
            </a:r>
            <a:r>
              <a:rPr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合法開放使用，另有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家籌設中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（應該不會蓋）</a:t>
            </a:r>
            <a:r>
              <a:rPr lang="zh-TW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3524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7">
            <a:extLst>
              <a:ext uri="{FF2B5EF4-FFF2-40B4-BE49-F238E27FC236}">
                <a16:creationId xmlns:a16="http://schemas.microsoft.com/office/drawing/2014/main" id="{0A642A9A-B2E0-4957-A2F7-B618304702BB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41346" name="Freeform 5">
              <a:extLst>
                <a:ext uri="{FF2B5EF4-FFF2-40B4-BE49-F238E27FC236}">
                  <a16:creationId xmlns:a16="http://schemas.microsoft.com/office/drawing/2014/main" id="{0C786967-B0E8-405A-A361-145DD011C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47" name="Freeform 6">
              <a:extLst>
                <a:ext uri="{FF2B5EF4-FFF2-40B4-BE49-F238E27FC236}">
                  <a16:creationId xmlns:a16="http://schemas.microsoft.com/office/drawing/2014/main" id="{7D609375-C071-43CA-9EE2-7594327A1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48" name="Freeform 7">
              <a:extLst>
                <a:ext uri="{FF2B5EF4-FFF2-40B4-BE49-F238E27FC236}">
                  <a16:creationId xmlns:a16="http://schemas.microsoft.com/office/drawing/2014/main" id="{E3B84A0A-02A9-4FE6-9647-178A4E7BD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49" name="Freeform 8">
              <a:extLst>
                <a:ext uri="{FF2B5EF4-FFF2-40B4-BE49-F238E27FC236}">
                  <a16:creationId xmlns:a16="http://schemas.microsoft.com/office/drawing/2014/main" id="{695FCB84-2A63-4CC4-A322-8E45888B8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50" name="Freeform 9">
              <a:extLst>
                <a:ext uri="{FF2B5EF4-FFF2-40B4-BE49-F238E27FC236}">
                  <a16:creationId xmlns:a16="http://schemas.microsoft.com/office/drawing/2014/main" id="{64E2E717-ECE8-45FF-B937-0DCAE0EC2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51" name="Freeform 10">
              <a:extLst>
                <a:ext uri="{FF2B5EF4-FFF2-40B4-BE49-F238E27FC236}">
                  <a16:creationId xmlns:a16="http://schemas.microsoft.com/office/drawing/2014/main" id="{A08F2359-0DEE-461B-982E-8CCC77D61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52" name="Freeform 11">
              <a:extLst>
                <a:ext uri="{FF2B5EF4-FFF2-40B4-BE49-F238E27FC236}">
                  <a16:creationId xmlns:a16="http://schemas.microsoft.com/office/drawing/2014/main" id="{D89156AB-77BA-4537-BA15-61F238D3C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53" name="Freeform 12">
              <a:extLst>
                <a:ext uri="{FF2B5EF4-FFF2-40B4-BE49-F238E27FC236}">
                  <a16:creationId xmlns:a16="http://schemas.microsoft.com/office/drawing/2014/main" id="{7875E0B0-F185-488E-80B0-D83E6D8F4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54" name="Freeform 13">
              <a:extLst>
                <a:ext uri="{FF2B5EF4-FFF2-40B4-BE49-F238E27FC236}">
                  <a16:creationId xmlns:a16="http://schemas.microsoft.com/office/drawing/2014/main" id="{2F400A38-7B88-493D-BD30-EC5711CE0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55" name="Freeform 14">
              <a:extLst>
                <a:ext uri="{FF2B5EF4-FFF2-40B4-BE49-F238E27FC236}">
                  <a16:creationId xmlns:a16="http://schemas.microsoft.com/office/drawing/2014/main" id="{9656EB07-936C-48B7-8C8A-866C3EA48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56" name="Freeform 15">
              <a:extLst>
                <a:ext uri="{FF2B5EF4-FFF2-40B4-BE49-F238E27FC236}">
                  <a16:creationId xmlns:a16="http://schemas.microsoft.com/office/drawing/2014/main" id="{A3C3484A-F683-433D-B2DF-8BB86FB70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57" name="Freeform 16">
              <a:extLst>
                <a:ext uri="{FF2B5EF4-FFF2-40B4-BE49-F238E27FC236}">
                  <a16:creationId xmlns:a16="http://schemas.microsoft.com/office/drawing/2014/main" id="{84A4527A-252F-4D27-A111-7F60F488A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58" name="Freeform 17">
              <a:extLst>
                <a:ext uri="{FF2B5EF4-FFF2-40B4-BE49-F238E27FC236}">
                  <a16:creationId xmlns:a16="http://schemas.microsoft.com/office/drawing/2014/main" id="{E37865B2-1F10-4EEA-A0B9-683E075F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59" name="Freeform 18">
              <a:extLst>
                <a:ext uri="{FF2B5EF4-FFF2-40B4-BE49-F238E27FC236}">
                  <a16:creationId xmlns:a16="http://schemas.microsoft.com/office/drawing/2014/main" id="{ADF97E86-BD18-4F3D-AB83-79C33A151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60" name="Freeform 19">
              <a:extLst>
                <a:ext uri="{FF2B5EF4-FFF2-40B4-BE49-F238E27FC236}">
                  <a16:creationId xmlns:a16="http://schemas.microsoft.com/office/drawing/2014/main" id="{F606BC9F-3721-4557-A543-A02E966D5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61" name="Freeform 20">
              <a:extLst>
                <a:ext uri="{FF2B5EF4-FFF2-40B4-BE49-F238E27FC236}">
                  <a16:creationId xmlns:a16="http://schemas.microsoft.com/office/drawing/2014/main" id="{31AABBAF-4E11-44E5-8FE3-4912DEE24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62" name="Freeform 21">
              <a:extLst>
                <a:ext uri="{FF2B5EF4-FFF2-40B4-BE49-F238E27FC236}">
                  <a16:creationId xmlns:a16="http://schemas.microsoft.com/office/drawing/2014/main" id="{9678AB78-701B-4985-9C46-3E2E38289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63" name="Freeform 22">
              <a:extLst>
                <a:ext uri="{FF2B5EF4-FFF2-40B4-BE49-F238E27FC236}">
                  <a16:creationId xmlns:a16="http://schemas.microsoft.com/office/drawing/2014/main" id="{CFCEC00C-F464-4882-8134-E5E93AE2A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64" name="Freeform 23">
              <a:extLst>
                <a:ext uri="{FF2B5EF4-FFF2-40B4-BE49-F238E27FC236}">
                  <a16:creationId xmlns:a16="http://schemas.microsoft.com/office/drawing/2014/main" id="{B493765D-E340-41E7-B84B-8A996FE34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65" name="Freeform 24">
              <a:extLst>
                <a:ext uri="{FF2B5EF4-FFF2-40B4-BE49-F238E27FC236}">
                  <a16:creationId xmlns:a16="http://schemas.microsoft.com/office/drawing/2014/main" id="{53388E91-9364-4A6B-A248-5212624A8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66" name="Freeform 25">
              <a:extLst>
                <a:ext uri="{FF2B5EF4-FFF2-40B4-BE49-F238E27FC236}">
                  <a16:creationId xmlns:a16="http://schemas.microsoft.com/office/drawing/2014/main" id="{5DDB9E5D-77B2-4B48-94C5-67CB7F903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41315" name="Group 30">
            <a:extLst>
              <a:ext uri="{FF2B5EF4-FFF2-40B4-BE49-F238E27FC236}">
                <a16:creationId xmlns:a16="http://schemas.microsoft.com/office/drawing/2014/main" id="{919BF319-5030-4AD3-86BC-43CB7641C449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41317" name="Group 37">
            <a:extLst>
              <a:ext uri="{FF2B5EF4-FFF2-40B4-BE49-F238E27FC236}">
                <a16:creationId xmlns:a16="http://schemas.microsoft.com/office/drawing/2014/main" id="{C883357B-627C-48D7-95A4-225BD645A93B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41322" name="Freeform 5">
              <a:extLst>
                <a:ext uri="{FF2B5EF4-FFF2-40B4-BE49-F238E27FC236}">
                  <a16:creationId xmlns:a16="http://schemas.microsoft.com/office/drawing/2014/main" id="{1A8A880C-DE2A-49E4-9E27-3F476079C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23" name="Freeform 6">
              <a:extLst>
                <a:ext uri="{FF2B5EF4-FFF2-40B4-BE49-F238E27FC236}">
                  <a16:creationId xmlns:a16="http://schemas.microsoft.com/office/drawing/2014/main" id="{9CBE33D6-2E4E-4B8C-A179-614ACFE51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24" name="Freeform 7">
              <a:extLst>
                <a:ext uri="{FF2B5EF4-FFF2-40B4-BE49-F238E27FC236}">
                  <a16:creationId xmlns:a16="http://schemas.microsoft.com/office/drawing/2014/main" id="{6326B5B4-EA05-428A-9226-E6C16F157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25" name="Freeform 8">
              <a:extLst>
                <a:ext uri="{FF2B5EF4-FFF2-40B4-BE49-F238E27FC236}">
                  <a16:creationId xmlns:a16="http://schemas.microsoft.com/office/drawing/2014/main" id="{83C6F6D3-4EFA-4CFB-B7D7-9484EFBD5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26" name="Freeform 9">
              <a:extLst>
                <a:ext uri="{FF2B5EF4-FFF2-40B4-BE49-F238E27FC236}">
                  <a16:creationId xmlns:a16="http://schemas.microsoft.com/office/drawing/2014/main" id="{C25C55DF-EB44-450E-9D2A-F3934E134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27" name="Freeform 10">
              <a:extLst>
                <a:ext uri="{FF2B5EF4-FFF2-40B4-BE49-F238E27FC236}">
                  <a16:creationId xmlns:a16="http://schemas.microsoft.com/office/drawing/2014/main" id="{DFA546F8-7C0B-40D1-B029-6B2399EE7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28" name="Freeform 11">
              <a:extLst>
                <a:ext uri="{FF2B5EF4-FFF2-40B4-BE49-F238E27FC236}">
                  <a16:creationId xmlns:a16="http://schemas.microsoft.com/office/drawing/2014/main" id="{DB3AEB02-C96C-4E75-B9D1-7E4107B54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29" name="Freeform 12">
              <a:extLst>
                <a:ext uri="{FF2B5EF4-FFF2-40B4-BE49-F238E27FC236}">
                  <a16:creationId xmlns:a16="http://schemas.microsoft.com/office/drawing/2014/main" id="{7B8E4E9D-CCEE-44F8-8CB0-A1E5604B9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30" name="Freeform 13">
              <a:extLst>
                <a:ext uri="{FF2B5EF4-FFF2-40B4-BE49-F238E27FC236}">
                  <a16:creationId xmlns:a16="http://schemas.microsoft.com/office/drawing/2014/main" id="{166591E7-42D6-450A-98D1-E6E0F8555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31" name="Freeform 14">
              <a:extLst>
                <a:ext uri="{FF2B5EF4-FFF2-40B4-BE49-F238E27FC236}">
                  <a16:creationId xmlns:a16="http://schemas.microsoft.com/office/drawing/2014/main" id="{AE534AF0-BB46-423E-940B-8A9A8D056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32" name="Freeform 15">
              <a:extLst>
                <a:ext uri="{FF2B5EF4-FFF2-40B4-BE49-F238E27FC236}">
                  <a16:creationId xmlns:a16="http://schemas.microsoft.com/office/drawing/2014/main" id="{6D3D417B-7EC4-4D9D-BBFE-3A089BFA5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33" name="Freeform 16">
              <a:extLst>
                <a:ext uri="{FF2B5EF4-FFF2-40B4-BE49-F238E27FC236}">
                  <a16:creationId xmlns:a16="http://schemas.microsoft.com/office/drawing/2014/main" id="{3B34ADE3-F82F-46DB-AF05-2120BF719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34" name="Freeform 17">
              <a:extLst>
                <a:ext uri="{FF2B5EF4-FFF2-40B4-BE49-F238E27FC236}">
                  <a16:creationId xmlns:a16="http://schemas.microsoft.com/office/drawing/2014/main" id="{43C7BBBD-3258-4BEA-8C6B-5E7D9F45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35" name="Freeform 18">
              <a:extLst>
                <a:ext uri="{FF2B5EF4-FFF2-40B4-BE49-F238E27FC236}">
                  <a16:creationId xmlns:a16="http://schemas.microsoft.com/office/drawing/2014/main" id="{76EE18C5-1412-4029-97A5-6975BA3C1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36" name="Freeform 19">
              <a:extLst>
                <a:ext uri="{FF2B5EF4-FFF2-40B4-BE49-F238E27FC236}">
                  <a16:creationId xmlns:a16="http://schemas.microsoft.com/office/drawing/2014/main" id="{4EDE102C-922C-4CFF-9816-C5CDAA582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37" name="Freeform 20">
              <a:extLst>
                <a:ext uri="{FF2B5EF4-FFF2-40B4-BE49-F238E27FC236}">
                  <a16:creationId xmlns:a16="http://schemas.microsoft.com/office/drawing/2014/main" id="{63909901-AB87-4880-A186-ECB38D3E1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38" name="Freeform 21">
              <a:extLst>
                <a:ext uri="{FF2B5EF4-FFF2-40B4-BE49-F238E27FC236}">
                  <a16:creationId xmlns:a16="http://schemas.microsoft.com/office/drawing/2014/main" id="{51FFCCE5-F6FA-43BD-BE93-BF3A10C51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39" name="Freeform 22">
              <a:extLst>
                <a:ext uri="{FF2B5EF4-FFF2-40B4-BE49-F238E27FC236}">
                  <a16:creationId xmlns:a16="http://schemas.microsoft.com/office/drawing/2014/main" id="{AA469284-6541-477A-8C30-9BE18AF91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40" name="Freeform 23">
              <a:extLst>
                <a:ext uri="{FF2B5EF4-FFF2-40B4-BE49-F238E27FC236}">
                  <a16:creationId xmlns:a16="http://schemas.microsoft.com/office/drawing/2014/main" id="{56962BAB-3F23-4728-BA4C-C2C68C4EF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41" name="Freeform 24">
              <a:extLst>
                <a:ext uri="{FF2B5EF4-FFF2-40B4-BE49-F238E27FC236}">
                  <a16:creationId xmlns:a16="http://schemas.microsoft.com/office/drawing/2014/main" id="{09165673-6E69-4873-88EF-7E548A0DE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1342" name="Freeform 25">
              <a:extLst>
                <a:ext uri="{FF2B5EF4-FFF2-40B4-BE49-F238E27FC236}">
                  <a16:creationId xmlns:a16="http://schemas.microsoft.com/office/drawing/2014/main" id="{EAB1310F-04C2-4A36-8FFA-D75859BE5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高爾夫產業現況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0C2A774-773D-49E4-A18A-FE0FA6FFE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59794" y="2132410"/>
            <a:ext cx="6535341" cy="3263503"/>
          </a:xfrm>
        </p:spPr>
        <p:txBody>
          <a:bodyPr vert="horz" anchor="t"/>
          <a:lstStyle/>
          <a:p>
            <a:pPr indent="228600" algn="just">
              <a:defRPr/>
            </a:pP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53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座高爾夫球場的數量規模已達極限，為了提升高爾夫產業的產值，需要對既有的球場設施充分運用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228600" algn="just">
              <a:defRPr/>
            </a:pP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而開發外國擊球客的到訪就成了重要議題，此時不管是高爾夫</a:t>
            </a:r>
            <a:r>
              <a:rPr lang="zh-TW" altLang="zh-TW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巡迴賽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帶來的高端選手訪台，或是</a:t>
            </a:r>
            <a:r>
              <a:rPr lang="zh-TW" altLang="zh-TW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日韓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業餘球隊的高爾夫觀光團體，都值得特別重視。</a:t>
            </a:r>
            <a:endParaRPr lang="zh-TW" altLang="zh-TW" sz="21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43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0" name="Group 7">
            <a:extLst>
              <a:ext uri="{FF2B5EF4-FFF2-40B4-BE49-F238E27FC236}">
                <a16:creationId xmlns:a16="http://schemas.microsoft.com/office/drawing/2014/main" id="{C48D279A-BEDE-4566-BE33-8DCDF5271B4E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45442" name="Freeform 5">
              <a:extLst>
                <a:ext uri="{FF2B5EF4-FFF2-40B4-BE49-F238E27FC236}">
                  <a16:creationId xmlns:a16="http://schemas.microsoft.com/office/drawing/2014/main" id="{15208730-6FDC-4A0E-89B3-DD9F25565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43" name="Freeform 6">
              <a:extLst>
                <a:ext uri="{FF2B5EF4-FFF2-40B4-BE49-F238E27FC236}">
                  <a16:creationId xmlns:a16="http://schemas.microsoft.com/office/drawing/2014/main" id="{6F6B709F-33DE-45F0-A090-743882985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44" name="Freeform 7">
              <a:extLst>
                <a:ext uri="{FF2B5EF4-FFF2-40B4-BE49-F238E27FC236}">
                  <a16:creationId xmlns:a16="http://schemas.microsoft.com/office/drawing/2014/main" id="{454A59E7-184D-4B38-80F1-F29BCCB5E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45" name="Freeform 8">
              <a:extLst>
                <a:ext uri="{FF2B5EF4-FFF2-40B4-BE49-F238E27FC236}">
                  <a16:creationId xmlns:a16="http://schemas.microsoft.com/office/drawing/2014/main" id="{83F10E1E-411C-4BDD-BC4E-65A7DEFDF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46" name="Freeform 9">
              <a:extLst>
                <a:ext uri="{FF2B5EF4-FFF2-40B4-BE49-F238E27FC236}">
                  <a16:creationId xmlns:a16="http://schemas.microsoft.com/office/drawing/2014/main" id="{E4A4ED2D-DD29-4EE2-AB8C-C2EA3AF63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47" name="Freeform 10">
              <a:extLst>
                <a:ext uri="{FF2B5EF4-FFF2-40B4-BE49-F238E27FC236}">
                  <a16:creationId xmlns:a16="http://schemas.microsoft.com/office/drawing/2014/main" id="{C61A5A0E-6594-428E-8BE8-DD3B1BF59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48" name="Freeform 11">
              <a:extLst>
                <a:ext uri="{FF2B5EF4-FFF2-40B4-BE49-F238E27FC236}">
                  <a16:creationId xmlns:a16="http://schemas.microsoft.com/office/drawing/2014/main" id="{A9FD1F82-4ABA-4DF1-949C-1F08DCC4B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49" name="Freeform 12">
              <a:extLst>
                <a:ext uri="{FF2B5EF4-FFF2-40B4-BE49-F238E27FC236}">
                  <a16:creationId xmlns:a16="http://schemas.microsoft.com/office/drawing/2014/main" id="{C6968C28-A7CD-4288-8690-2364A3692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50" name="Freeform 13">
              <a:extLst>
                <a:ext uri="{FF2B5EF4-FFF2-40B4-BE49-F238E27FC236}">
                  <a16:creationId xmlns:a16="http://schemas.microsoft.com/office/drawing/2014/main" id="{62BF86DF-1084-4F6D-AB7B-89A711382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51" name="Freeform 14">
              <a:extLst>
                <a:ext uri="{FF2B5EF4-FFF2-40B4-BE49-F238E27FC236}">
                  <a16:creationId xmlns:a16="http://schemas.microsoft.com/office/drawing/2014/main" id="{F8858492-03E1-43AF-8E97-2B021ABBD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52" name="Freeform 15">
              <a:extLst>
                <a:ext uri="{FF2B5EF4-FFF2-40B4-BE49-F238E27FC236}">
                  <a16:creationId xmlns:a16="http://schemas.microsoft.com/office/drawing/2014/main" id="{6CDF9B15-F9FA-49D0-915F-65EFDFBD3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53" name="Freeform 16">
              <a:extLst>
                <a:ext uri="{FF2B5EF4-FFF2-40B4-BE49-F238E27FC236}">
                  <a16:creationId xmlns:a16="http://schemas.microsoft.com/office/drawing/2014/main" id="{93D6124A-A7ED-4DD8-BE1A-E400553DF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54" name="Freeform 17">
              <a:extLst>
                <a:ext uri="{FF2B5EF4-FFF2-40B4-BE49-F238E27FC236}">
                  <a16:creationId xmlns:a16="http://schemas.microsoft.com/office/drawing/2014/main" id="{6F379C98-EF69-4650-A21F-7076AF945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55" name="Freeform 18">
              <a:extLst>
                <a:ext uri="{FF2B5EF4-FFF2-40B4-BE49-F238E27FC236}">
                  <a16:creationId xmlns:a16="http://schemas.microsoft.com/office/drawing/2014/main" id="{89DF0D72-E441-421F-B8E5-EA2028265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56" name="Freeform 19">
              <a:extLst>
                <a:ext uri="{FF2B5EF4-FFF2-40B4-BE49-F238E27FC236}">
                  <a16:creationId xmlns:a16="http://schemas.microsoft.com/office/drawing/2014/main" id="{4498B433-C59C-41F2-ADB4-81E485539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57" name="Freeform 20">
              <a:extLst>
                <a:ext uri="{FF2B5EF4-FFF2-40B4-BE49-F238E27FC236}">
                  <a16:creationId xmlns:a16="http://schemas.microsoft.com/office/drawing/2014/main" id="{3064CBF1-42A9-46B5-BB86-B8603D213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58" name="Freeform 21">
              <a:extLst>
                <a:ext uri="{FF2B5EF4-FFF2-40B4-BE49-F238E27FC236}">
                  <a16:creationId xmlns:a16="http://schemas.microsoft.com/office/drawing/2014/main" id="{6089FD8D-B5A5-403D-B5B5-5AFB0A17D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59" name="Freeform 22">
              <a:extLst>
                <a:ext uri="{FF2B5EF4-FFF2-40B4-BE49-F238E27FC236}">
                  <a16:creationId xmlns:a16="http://schemas.microsoft.com/office/drawing/2014/main" id="{FF6DF1F6-6B22-46E1-AA37-58142509A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60" name="Freeform 23">
              <a:extLst>
                <a:ext uri="{FF2B5EF4-FFF2-40B4-BE49-F238E27FC236}">
                  <a16:creationId xmlns:a16="http://schemas.microsoft.com/office/drawing/2014/main" id="{64CDEF98-5B5A-47E4-AC15-8F61FCEA9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61" name="Freeform 24">
              <a:extLst>
                <a:ext uri="{FF2B5EF4-FFF2-40B4-BE49-F238E27FC236}">
                  <a16:creationId xmlns:a16="http://schemas.microsoft.com/office/drawing/2014/main" id="{239B7E15-CA47-414E-9181-A2AEB1D5C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62" name="Freeform 25">
              <a:extLst>
                <a:ext uri="{FF2B5EF4-FFF2-40B4-BE49-F238E27FC236}">
                  <a16:creationId xmlns:a16="http://schemas.microsoft.com/office/drawing/2014/main" id="{9E3A4FAA-EB4F-45CA-A14C-4676293AF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45411" name="Group 30">
            <a:extLst>
              <a:ext uri="{FF2B5EF4-FFF2-40B4-BE49-F238E27FC236}">
                <a16:creationId xmlns:a16="http://schemas.microsoft.com/office/drawing/2014/main" id="{1046E7B6-5C5A-4D43-BB4B-A6035109A193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45413" name="Group 37">
            <a:extLst>
              <a:ext uri="{FF2B5EF4-FFF2-40B4-BE49-F238E27FC236}">
                <a16:creationId xmlns:a16="http://schemas.microsoft.com/office/drawing/2014/main" id="{F861DA89-2079-47F2-856E-EB1F2CBA59D6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45418" name="Freeform 5">
              <a:extLst>
                <a:ext uri="{FF2B5EF4-FFF2-40B4-BE49-F238E27FC236}">
                  <a16:creationId xmlns:a16="http://schemas.microsoft.com/office/drawing/2014/main" id="{D92DAEA1-77C4-4D25-9732-48F0C2CDA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19" name="Freeform 6">
              <a:extLst>
                <a:ext uri="{FF2B5EF4-FFF2-40B4-BE49-F238E27FC236}">
                  <a16:creationId xmlns:a16="http://schemas.microsoft.com/office/drawing/2014/main" id="{0FA72800-8EE2-4FB9-89B7-BE3AA3F8A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20" name="Freeform 7">
              <a:extLst>
                <a:ext uri="{FF2B5EF4-FFF2-40B4-BE49-F238E27FC236}">
                  <a16:creationId xmlns:a16="http://schemas.microsoft.com/office/drawing/2014/main" id="{65A31DB8-29E9-4105-9BF6-10FC366CB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21" name="Freeform 8">
              <a:extLst>
                <a:ext uri="{FF2B5EF4-FFF2-40B4-BE49-F238E27FC236}">
                  <a16:creationId xmlns:a16="http://schemas.microsoft.com/office/drawing/2014/main" id="{61D874AA-98D7-4149-A287-8F3055BD1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22" name="Freeform 9">
              <a:extLst>
                <a:ext uri="{FF2B5EF4-FFF2-40B4-BE49-F238E27FC236}">
                  <a16:creationId xmlns:a16="http://schemas.microsoft.com/office/drawing/2014/main" id="{63943ECF-FE76-4D29-A525-011455168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23" name="Freeform 10">
              <a:extLst>
                <a:ext uri="{FF2B5EF4-FFF2-40B4-BE49-F238E27FC236}">
                  <a16:creationId xmlns:a16="http://schemas.microsoft.com/office/drawing/2014/main" id="{99190599-EB29-4FFB-9094-4B8EAD932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24" name="Freeform 11">
              <a:extLst>
                <a:ext uri="{FF2B5EF4-FFF2-40B4-BE49-F238E27FC236}">
                  <a16:creationId xmlns:a16="http://schemas.microsoft.com/office/drawing/2014/main" id="{716A3F2A-DD5A-4C5E-99A9-5CF10F893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25" name="Freeform 12">
              <a:extLst>
                <a:ext uri="{FF2B5EF4-FFF2-40B4-BE49-F238E27FC236}">
                  <a16:creationId xmlns:a16="http://schemas.microsoft.com/office/drawing/2014/main" id="{9C15F818-E8B7-4350-BCD5-1AF67F160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26" name="Freeform 13">
              <a:extLst>
                <a:ext uri="{FF2B5EF4-FFF2-40B4-BE49-F238E27FC236}">
                  <a16:creationId xmlns:a16="http://schemas.microsoft.com/office/drawing/2014/main" id="{763A558A-4515-4B3B-8850-2A63ABE8F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27" name="Freeform 14">
              <a:extLst>
                <a:ext uri="{FF2B5EF4-FFF2-40B4-BE49-F238E27FC236}">
                  <a16:creationId xmlns:a16="http://schemas.microsoft.com/office/drawing/2014/main" id="{867A08CB-2F3C-4636-A13F-24FA7A19F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28" name="Freeform 15">
              <a:extLst>
                <a:ext uri="{FF2B5EF4-FFF2-40B4-BE49-F238E27FC236}">
                  <a16:creationId xmlns:a16="http://schemas.microsoft.com/office/drawing/2014/main" id="{63D9B07A-9C78-4ABA-9338-0216E65C3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29" name="Freeform 16">
              <a:extLst>
                <a:ext uri="{FF2B5EF4-FFF2-40B4-BE49-F238E27FC236}">
                  <a16:creationId xmlns:a16="http://schemas.microsoft.com/office/drawing/2014/main" id="{EDE3D58A-95E9-485F-AD70-C5EC0DA96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30" name="Freeform 17">
              <a:extLst>
                <a:ext uri="{FF2B5EF4-FFF2-40B4-BE49-F238E27FC236}">
                  <a16:creationId xmlns:a16="http://schemas.microsoft.com/office/drawing/2014/main" id="{58A031DF-68B2-4CDA-AC86-6D3648C5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31" name="Freeform 18">
              <a:extLst>
                <a:ext uri="{FF2B5EF4-FFF2-40B4-BE49-F238E27FC236}">
                  <a16:creationId xmlns:a16="http://schemas.microsoft.com/office/drawing/2014/main" id="{84D71A2D-0903-4454-93E8-4D90CCEC0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32" name="Freeform 19">
              <a:extLst>
                <a:ext uri="{FF2B5EF4-FFF2-40B4-BE49-F238E27FC236}">
                  <a16:creationId xmlns:a16="http://schemas.microsoft.com/office/drawing/2014/main" id="{1997410E-8317-4E0E-B612-EEAEC6970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33" name="Freeform 20">
              <a:extLst>
                <a:ext uri="{FF2B5EF4-FFF2-40B4-BE49-F238E27FC236}">
                  <a16:creationId xmlns:a16="http://schemas.microsoft.com/office/drawing/2014/main" id="{9A708924-AD09-4D8D-AAC7-BA471D893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34" name="Freeform 21">
              <a:extLst>
                <a:ext uri="{FF2B5EF4-FFF2-40B4-BE49-F238E27FC236}">
                  <a16:creationId xmlns:a16="http://schemas.microsoft.com/office/drawing/2014/main" id="{A3163F89-B675-407F-9F95-0978B7F37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35" name="Freeform 22">
              <a:extLst>
                <a:ext uri="{FF2B5EF4-FFF2-40B4-BE49-F238E27FC236}">
                  <a16:creationId xmlns:a16="http://schemas.microsoft.com/office/drawing/2014/main" id="{BB6BB189-CCCE-44BE-B86B-39B7F5D97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36" name="Freeform 23">
              <a:extLst>
                <a:ext uri="{FF2B5EF4-FFF2-40B4-BE49-F238E27FC236}">
                  <a16:creationId xmlns:a16="http://schemas.microsoft.com/office/drawing/2014/main" id="{E604E786-00F8-4581-907E-052AC397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37" name="Freeform 24">
              <a:extLst>
                <a:ext uri="{FF2B5EF4-FFF2-40B4-BE49-F238E27FC236}">
                  <a16:creationId xmlns:a16="http://schemas.microsoft.com/office/drawing/2014/main" id="{37D94A68-DE5B-44B7-92F0-8F3BCB80D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45438" name="Freeform 25">
              <a:extLst>
                <a:ext uri="{FF2B5EF4-FFF2-40B4-BE49-F238E27FC236}">
                  <a16:creationId xmlns:a16="http://schemas.microsoft.com/office/drawing/2014/main" id="{64AC6815-ABFD-4C18-890B-3356955F1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高爾夫產業現況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0C2A774-773D-49E4-A18A-FE0FA6FFE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59794" y="2132410"/>
            <a:ext cx="6535341" cy="3263503"/>
          </a:xfrm>
        </p:spPr>
        <p:txBody>
          <a:bodyPr vert="horz" anchor="t">
            <a:normAutofit lnSpcReduction="10000"/>
          </a:bodyPr>
          <a:lstStyle/>
          <a:p>
            <a:pPr indent="228600" algn="just">
              <a:defRPr/>
            </a:pP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隨著少子化的社會趨勢，</a:t>
            </a:r>
            <a:r>
              <a:rPr lang="zh-TW" altLang="en-US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桿弟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服務已非傳統勞力密集工作。</a:t>
            </a:r>
            <a:r>
              <a:rPr lang="zh-TW" altLang="zh-TW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自動化球車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與新型態高爾夫</a:t>
            </a:r>
            <a:r>
              <a:rPr lang="en-US" altLang="zh-TW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崛起，能夠彌補人力需求的缺口，輔助精準計分與控管賽事進度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228600" algn="just">
              <a:defRPr/>
            </a:pP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高爾夫</a:t>
            </a:r>
            <a:r>
              <a:rPr lang="zh-TW" altLang="zh-TW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模擬擊球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器材的研發，提供傳統練習場以外的訓練、教學契機。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228600" algn="just">
              <a:defRPr/>
            </a:pP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高爾夫球場會員</a:t>
            </a:r>
            <a:r>
              <a:rPr lang="zh-TW" altLang="zh-TW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球證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的買賣交易。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228600" algn="just">
              <a:defRPr/>
            </a:pP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擊球人口</a:t>
            </a:r>
            <a:r>
              <a:rPr lang="zh-TW" altLang="en-US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老化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的隱憂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688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圖片 1">
            <a:extLst>
              <a:ext uri="{FF2B5EF4-FFF2-40B4-BE49-F238E27FC236}">
                <a16:creationId xmlns:a16="http://schemas.microsoft.com/office/drawing/2014/main" id="{E357D978-0CD3-41D2-B93A-4FB5D4D7D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10207" r="6760" b="10123"/>
          <a:stretch>
            <a:fillRect/>
          </a:stretch>
        </p:blipFill>
        <p:spPr bwMode="auto">
          <a:xfrm>
            <a:off x="321469" y="1382317"/>
            <a:ext cx="8204597" cy="409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20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圖片 2">
            <a:extLst>
              <a:ext uri="{FF2B5EF4-FFF2-40B4-BE49-F238E27FC236}">
                <a16:creationId xmlns:a16="http://schemas.microsoft.com/office/drawing/2014/main" id="{C9B75964-0B6C-4CCC-A911-9C3B7CD3B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t="16296" r="13611" b="14732"/>
          <a:stretch>
            <a:fillRect/>
          </a:stretch>
        </p:blipFill>
        <p:spPr bwMode="auto">
          <a:xfrm>
            <a:off x="364332" y="1350169"/>
            <a:ext cx="8398669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86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圖片 1">
            <a:extLst>
              <a:ext uri="{FF2B5EF4-FFF2-40B4-BE49-F238E27FC236}">
                <a16:creationId xmlns:a16="http://schemas.microsoft.com/office/drawing/2014/main" id="{CAF00C3A-FCF7-489B-9F2A-8DD5A02A1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t="17613" r="13242" b="19177"/>
          <a:stretch>
            <a:fillRect/>
          </a:stretch>
        </p:blipFill>
        <p:spPr bwMode="auto">
          <a:xfrm>
            <a:off x="432198" y="1162050"/>
            <a:ext cx="8579644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79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4" name="Group 67">
            <a:extLst>
              <a:ext uri="{FF2B5EF4-FFF2-40B4-BE49-F238E27FC236}">
                <a16:creationId xmlns:a16="http://schemas.microsoft.com/office/drawing/2014/main" id="{142534D8-A954-44D5-9885-05352C6FD99D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151587" name="Freeform 5">
              <a:extLst>
                <a:ext uri="{FF2B5EF4-FFF2-40B4-BE49-F238E27FC236}">
                  <a16:creationId xmlns:a16="http://schemas.microsoft.com/office/drawing/2014/main" id="{E9FFFDC1-B724-4569-B12C-A7CCBDD9B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8341171 w 2038"/>
                <a:gd name="T1" fmla="*/ 5573512 h 1169"/>
                <a:gd name="T2" fmla="*/ 7079521 w 2038"/>
                <a:gd name="T3" fmla="*/ 1592432 h 1169"/>
                <a:gd name="T4" fmla="*/ 4094410 w 2038"/>
                <a:gd name="T5" fmla="*/ 104891 h 1169"/>
                <a:gd name="T6" fmla="*/ 947427 w 2038"/>
                <a:gd name="T7" fmla="*/ 1516148 h 1169"/>
                <a:gd name="T8" fmla="*/ 1899616 w 2038"/>
                <a:gd name="T9" fmla="*/ 5554441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88" name="Freeform 6">
              <a:extLst>
                <a:ext uri="{FF2B5EF4-FFF2-40B4-BE49-F238E27FC236}">
                  <a16:creationId xmlns:a16="http://schemas.microsoft.com/office/drawing/2014/main" id="{2844FC4C-E5B3-40EE-8B42-F29F1D5C4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4879462 w 1549"/>
                <a:gd name="T1" fmla="*/ 4844124 h 1017"/>
                <a:gd name="T2" fmla="*/ 6869330 w 1549"/>
                <a:gd name="T3" fmla="*/ 2822561 h 1017"/>
                <a:gd name="T4" fmla="*/ 3722672 w 1549"/>
                <a:gd name="T5" fmla="*/ 252695 h 1017"/>
                <a:gd name="T6" fmla="*/ 714068 w 1549"/>
                <a:gd name="T7" fmla="*/ 1568619 h 1017"/>
                <a:gd name="T8" fmla="*/ 2270735 w 1549"/>
                <a:gd name="T9" fmla="*/ 4848892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89" name="Freeform 7">
              <a:extLst>
                <a:ext uri="{FF2B5EF4-FFF2-40B4-BE49-F238E27FC236}">
                  <a16:creationId xmlns:a16="http://schemas.microsoft.com/office/drawing/2014/main" id="{30AA5DE3-15FB-46D3-B791-4EA1B4E1B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6198326 w 1688"/>
                <a:gd name="T1" fmla="*/ 5083516 h 1066"/>
                <a:gd name="T2" fmla="*/ 7678879 w 1688"/>
                <a:gd name="T3" fmla="*/ 4053460 h 1066"/>
                <a:gd name="T4" fmla="*/ 7221859 w 1688"/>
                <a:gd name="T5" fmla="*/ 2246094 h 1066"/>
                <a:gd name="T6" fmla="*/ 3798974 w 1688"/>
                <a:gd name="T7" fmla="*/ 133526 h 1066"/>
                <a:gd name="T8" fmla="*/ 861672 w 1688"/>
                <a:gd name="T9" fmla="*/ 1588003 h 1066"/>
                <a:gd name="T10" fmla="*/ 1999460 w 1688"/>
                <a:gd name="T11" fmla="*/ 508351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90" name="Freeform 8">
              <a:extLst>
                <a:ext uri="{FF2B5EF4-FFF2-40B4-BE49-F238E27FC236}">
                  <a16:creationId xmlns:a16="http://schemas.microsoft.com/office/drawing/2014/main" id="{F5372C3D-9718-4C1E-B73D-4EE1D1924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8916054 w 2171"/>
                <a:gd name="T1" fmla="*/ 6322075 h 1326"/>
                <a:gd name="T2" fmla="*/ 7659333 w 2171"/>
                <a:gd name="T3" fmla="*/ 2255159 h 1326"/>
                <a:gd name="T4" fmla="*/ 4189070 w 2171"/>
                <a:gd name="T5" fmla="*/ 300370 h 1326"/>
                <a:gd name="T6" fmla="*/ 0 w 2171"/>
                <a:gd name="T7" fmla="*/ 2016771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91" name="Freeform 9">
              <a:extLst>
                <a:ext uri="{FF2B5EF4-FFF2-40B4-BE49-F238E27FC236}">
                  <a16:creationId xmlns:a16="http://schemas.microsoft.com/office/drawing/2014/main" id="{77FD902B-5731-4CAE-B2FA-44F00397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504825 w 106"/>
                <a:gd name="T3" fmla="*/ 681527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92" name="Freeform 10">
              <a:extLst>
                <a:ext uri="{FF2B5EF4-FFF2-40B4-BE49-F238E27FC236}">
                  <a16:creationId xmlns:a16="http://schemas.microsoft.com/office/drawing/2014/main" id="{6222342E-A1F4-4B57-87DC-716488B7E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9739893 w 2330"/>
                <a:gd name="T1" fmla="*/ 6923796 h 1452"/>
                <a:gd name="T2" fmla="*/ 8630707 w 2330"/>
                <a:gd name="T3" fmla="*/ 2865841 h 1452"/>
                <a:gd name="T4" fmla="*/ 4550996 w 2330"/>
                <a:gd name="T5" fmla="*/ 462540 h 1452"/>
                <a:gd name="T6" fmla="*/ 0 w 2330"/>
                <a:gd name="T7" fmla="*/ 1745254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93" name="Freeform 11">
              <a:extLst>
                <a:ext uri="{FF2B5EF4-FFF2-40B4-BE49-F238E27FC236}">
                  <a16:creationId xmlns:a16="http://schemas.microsoft.com/office/drawing/2014/main" id="{2A218F7F-CB85-4B5D-BE4A-51A90646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5207319 w 1216"/>
                <a:gd name="T1" fmla="*/ 6847184 h 1436"/>
                <a:gd name="T2" fmla="*/ 3374761 w 1216"/>
                <a:gd name="T3" fmla="*/ 2627297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94" name="Freeform 12">
              <a:extLst>
                <a:ext uri="{FF2B5EF4-FFF2-40B4-BE49-F238E27FC236}">
                  <a16:creationId xmlns:a16="http://schemas.microsoft.com/office/drawing/2014/main" id="{5073D2AA-DE68-4E24-87E8-EDC7E217D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1057275 w 222"/>
                <a:gd name="T1" fmla="*/ 0 h 129"/>
                <a:gd name="T2" fmla="*/ 0 w 222"/>
                <a:gd name="T3" fmla="*/ 614491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95" name="Freeform 13">
              <a:extLst>
                <a:ext uri="{FF2B5EF4-FFF2-40B4-BE49-F238E27FC236}">
                  <a16:creationId xmlns:a16="http://schemas.microsoft.com/office/drawing/2014/main" id="{D8EF753A-EBD9-4CF3-8E18-57E73C1C1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5078702 w 1174"/>
                <a:gd name="T1" fmla="*/ 6866337 h 1440"/>
                <a:gd name="T2" fmla="*/ 3322337 w 1174"/>
                <a:gd name="T3" fmla="*/ 2751303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96" name="Freeform 14">
              <a:extLst>
                <a:ext uri="{FF2B5EF4-FFF2-40B4-BE49-F238E27FC236}">
                  <a16:creationId xmlns:a16="http://schemas.microsoft.com/office/drawing/2014/main" id="{0C40207F-7967-46B9-A875-C10835355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595313 w 125"/>
                <a:gd name="T1" fmla="*/ 0 h 74"/>
                <a:gd name="T2" fmla="*/ 0 w 125"/>
                <a:gd name="T3" fmla="*/ 352734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97" name="Freeform 15">
              <a:extLst>
                <a:ext uri="{FF2B5EF4-FFF2-40B4-BE49-F238E27FC236}">
                  <a16:creationId xmlns:a16="http://schemas.microsoft.com/office/drawing/2014/main" id="{D83A3161-8D53-4B01-AFCB-ED36E0B76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5026298 w 1155"/>
                <a:gd name="T1" fmla="*/ 6866337 h 1440"/>
                <a:gd name="T2" fmla="*/ 3265190 w 1155"/>
                <a:gd name="T3" fmla="*/ 2765608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98" name="Freeform 16">
              <a:extLst>
                <a:ext uri="{FF2B5EF4-FFF2-40B4-BE49-F238E27FC236}">
                  <a16:creationId xmlns:a16="http://schemas.microsoft.com/office/drawing/2014/main" id="{497078A4-C5C0-4A0D-9BA5-DA0E3693D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357188 w 75"/>
                <a:gd name="T1" fmla="*/ 0 h 45"/>
                <a:gd name="T2" fmla="*/ 0 w 75"/>
                <a:gd name="T3" fmla="*/ 213875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99" name="Freeform 17">
              <a:extLst>
                <a:ext uri="{FF2B5EF4-FFF2-40B4-BE49-F238E27FC236}">
                  <a16:creationId xmlns:a16="http://schemas.microsoft.com/office/drawing/2014/main" id="{E7096C36-6562-4E5F-B6B5-CC467CFF2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5013472 w 1160"/>
                <a:gd name="T1" fmla="*/ 6871126 h 1441"/>
                <a:gd name="T2" fmla="*/ 3356598 w 1160"/>
                <a:gd name="T3" fmla="*/ 2856214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600" name="Freeform 18">
              <a:extLst>
                <a:ext uri="{FF2B5EF4-FFF2-40B4-BE49-F238E27FC236}">
                  <a16:creationId xmlns:a16="http://schemas.microsoft.com/office/drawing/2014/main" id="{7894E81D-17AA-4392-A900-C033D5527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4951548 w 1137"/>
                <a:gd name="T1" fmla="*/ 6866337 h 1440"/>
                <a:gd name="T2" fmla="*/ 3323250 w 1137"/>
                <a:gd name="T3" fmla="*/ 2913425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601" name="Freeform 19">
              <a:extLst>
                <a:ext uri="{FF2B5EF4-FFF2-40B4-BE49-F238E27FC236}">
                  <a16:creationId xmlns:a16="http://schemas.microsoft.com/office/drawing/2014/main" id="{197A26AC-8386-4689-B8A1-5A1986548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4813371 w 1058"/>
                <a:gd name="T1" fmla="*/ 6861550 h 1439"/>
                <a:gd name="T2" fmla="*/ 3085128 w 1058"/>
                <a:gd name="T3" fmla="*/ 2942027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602" name="Freeform 20">
              <a:extLst>
                <a:ext uri="{FF2B5EF4-FFF2-40B4-BE49-F238E27FC236}">
                  <a16:creationId xmlns:a16="http://schemas.microsoft.com/office/drawing/2014/main" id="{31490BD0-BF95-410E-8A31-0DB41CBFB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3417888 w 718"/>
                <a:gd name="T1" fmla="*/ 274206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603" name="Freeform 21">
              <a:extLst>
                <a:ext uri="{FF2B5EF4-FFF2-40B4-BE49-F238E27FC236}">
                  <a16:creationId xmlns:a16="http://schemas.microsoft.com/office/drawing/2014/main" id="{500CC8B5-0D20-47B0-97AC-B1C4FEF85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951163 w 620"/>
                <a:gd name="T1" fmla="*/ 2555325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604" name="Freeform 22">
              <a:extLst>
                <a:ext uri="{FF2B5EF4-FFF2-40B4-BE49-F238E27FC236}">
                  <a16:creationId xmlns:a16="http://schemas.microsoft.com/office/drawing/2014/main" id="{BE53E0DC-C89F-4813-8436-6456EF9BB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65350 w 455"/>
                <a:gd name="T3" fmla="*/ 1358265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605" name="Freeform 23">
              <a:extLst>
                <a:ext uri="{FF2B5EF4-FFF2-40B4-BE49-F238E27FC236}">
                  <a16:creationId xmlns:a16="http://schemas.microsoft.com/office/drawing/2014/main" id="{CA6AD846-716A-4ADE-BB56-0B1491B81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895350 w 188"/>
                <a:gd name="T3" fmla="*/ 534687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51555" name="Group 88">
            <a:extLst>
              <a:ext uri="{FF2B5EF4-FFF2-40B4-BE49-F238E27FC236}">
                <a16:creationId xmlns:a16="http://schemas.microsoft.com/office/drawing/2014/main" id="{8ACC3E07-6EF3-448D-9265-50A416F518B9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252537" y="1746648"/>
            <a:ext cx="6635354" cy="3358753"/>
            <a:chOff x="1669293" y="1186483"/>
            <a:chExt cx="8848345" cy="447793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C651636-2851-41D1-8CA5-308118F36F81}"/>
                </a:ext>
              </a:extLst>
            </p:cNvPr>
            <p:cNvSpPr/>
            <p:nvPr/>
          </p:nvSpPr>
          <p:spPr>
            <a:xfrm>
              <a:off x="1674057" y="1186483"/>
              <a:ext cx="8843581" cy="715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59909CA5-DB2C-4B0F-A986-58751C05A5E8}"/>
                </a:ext>
              </a:extLst>
            </p:cNvPr>
            <p:cNvSpPr/>
            <p:nvPr/>
          </p:nvSpPr>
          <p:spPr>
            <a:xfrm rot="10800000">
              <a:off x="5892619" y="5313611"/>
              <a:ext cx="406455" cy="3508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C7AC88B-4F8C-418E-9D03-D36DE2792A9D}"/>
                </a:ext>
              </a:extLst>
            </p:cNvPr>
            <p:cNvSpPr/>
            <p:nvPr/>
          </p:nvSpPr>
          <p:spPr>
            <a:xfrm>
              <a:off x="1669293" y="1991272"/>
              <a:ext cx="8845170" cy="3322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07DF423B-20EE-4B4E-9331-08534D6E40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51557" name="Group 95">
            <a:extLst>
              <a:ext uri="{FF2B5EF4-FFF2-40B4-BE49-F238E27FC236}">
                <a16:creationId xmlns:a16="http://schemas.microsoft.com/office/drawing/2014/main" id="{D82DA7E2-1270-46F6-A2A9-595A2FEE8EFC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151565" name="Freeform 5">
              <a:extLst>
                <a:ext uri="{FF2B5EF4-FFF2-40B4-BE49-F238E27FC236}">
                  <a16:creationId xmlns:a16="http://schemas.microsoft.com/office/drawing/2014/main" id="{6A366C16-F90F-4D77-9EDA-675E5A73D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2147483646 w 2038"/>
                <a:gd name="T1" fmla="*/ 2147483646 h 1169"/>
                <a:gd name="T2" fmla="*/ 2147483646 w 2038"/>
                <a:gd name="T3" fmla="*/ 2147483646 h 1169"/>
                <a:gd name="T4" fmla="*/ 2147483646 w 2038"/>
                <a:gd name="T5" fmla="*/ 500095164 h 1169"/>
                <a:gd name="T6" fmla="*/ 2147483646 w 2038"/>
                <a:gd name="T7" fmla="*/ 2147483646 h 1169"/>
                <a:gd name="T8" fmla="*/ 2147483646 w 2038"/>
                <a:gd name="T9" fmla="*/ 2147483646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66" name="Freeform 6">
              <a:extLst>
                <a:ext uri="{FF2B5EF4-FFF2-40B4-BE49-F238E27FC236}">
                  <a16:creationId xmlns:a16="http://schemas.microsoft.com/office/drawing/2014/main" id="{78A4141A-7F94-4B3D-805E-EC28AE7FA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2147483646 w 1549"/>
                <a:gd name="T1" fmla="*/ 2147483646 h 1017"/>
                <a:gd name="T2" fmla="*/ 2147483646 w 1549"/>
                <a:gd name="T3" fmla="*/ 2147483646 h 1017"/>
                <a:gd name="T4" fmla="*/ 2147483646 w 1549"/>
                <a:gd name="T5" fmla="*/ 1204809011 h 1017"/>
                <a:gd name="T6" fmla="*/ 2147483646 w 1549"/>
                <a:gd name="T7" fmla="*/ 2147483646 h 1017"/>
                <a:gd name="T8" fmla="*/ 2147483646 w 1549"/>
                <a:gd name="T9" fmla="*/ 2147483646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67" name="Freeform 7">
              <a:extLst>
                <a:ext uri="{FF2B5EF4-FFF2-40B4-BE49-F238E27FC236}">
                  <a16:creationId xmlns:a16="http://schemas.microsoft.com/office/drawing/2014/main" id="{8EA00804-D1D0-41BC-B85A-F90DE24E9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2147483646 w 1688"/>
                <a:gd name="T1" fmla="*/ 2147483646 h 1066"/>
                <a:gd name="T2" fmla="*/ 2147483646 w 1688"/>
                <a:gd name="T3" fmla="*/ 2147483646 h 1066"/>
                <a:gd name="T4" fmla="*/ 2147483646 w 1688"/>
                <a:gd name="T5" fmla="*/ 2147483646 h 1066"/>
                <a:gd name="T6" fmla="*/ 2147483646 w 1688"/>
                <a:gd name="T7" fmla="*/ 636755682 h 1066"/>
                <a:gd name="T8" fmla="*/ 2147483646 w 1688"/>
                <a:gd name="T9" fmla="*/ 2147483646 h 1066"/>
                <a:gd name="T10" fmla="*/ 2147483646 w 1688"/>
                <a:gd name="T11" fmla="*/ 214748364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68" name="Freeform 8">
              <a:extLst>
                <a:ext uri="{FF2B5EF4-FFF2-40B4-BE49-F238E27FC236}">
                  <a16:creationId xmlns:a16="http://schemas.microsoft.com/office/drawing/2014/main" id="{DE4607FA-E357-47C1-845E-74DF82A89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2147483646 w 2171"/>
                <a:gd name="T1" fmla="*/ 2147483646 h 1326"/>
                <a:gd name="T2" fmla="*/ 2147483646 w 2171"/>
                <a:gd name="T3" fmla="*/ 2147483646 h 1326"/>
                <a:gd name="T4" fmla="*/ 2147483646 w 2171"/>
                <a:gd name="T5" fmla="*/ 1432097789 h 1326"/>
                <a:gd name="T6" fmla="*/ 0 w 2171"/>
                <a:gd name="T7" fmla="*/ 2147483646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69" name="Freeform 9">
              <a:extLst>
                <a:ext uri="{FF2B5EF4-FFF2-40B4-BE49-F238E27FC236}">
                  <a16:creationId xmlns:a16="http://schemas.microsoft.com/office/drawing/2014/main" id="{A5B81DE2-C4BB-4AFA-BCF3-0C2E784CD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2147483646 w 106"/>
                <a:gd name="T3" fmla="*/ 2147483646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70" name="Freeform 10">
              <a:extLst>
                <a:ext uri="{FF2B5EF4-FFF2-40B4-BE49-F238E27FC236}">
                  <a16:creationId xmlns:a16="http://schemas.microsoft.com/office/drawing/2014/main" id="{BF185F2E-5392-4B41-8D41-415722406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147483646 w 2330"/>
                <a:gd name="T1" fmla="*/ 2147483646 h 1452"/>
                <a:gd name="T2" fmla="*/ 2147483646 w 2330"/>
                <a:gd name="T3" fmla="*/ 2147483646 h 1452"/>
                <a:gd name="T4" fmla="*/ 2147483646 w 2330"/>
                <a:gd name="T5" fmla="*/ 2147483646 h 1452"/>
                <a:gd name="T6" fmla="*/ 0 w 2330"/>
                <a:gd name="T7" fmla="*/ 2147483646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71" name="Freeform 11">
              <a:extLst>
                <a:ext uri="{FF2B5EF4-FFF2-40B4-BE49-F238E27FC236}">
                  <a16:creationId xmlns:a16="http://schemas.microsoft.com/office/drawing/2014/main" id="{FF4FCAB0-43BB-4115-94F4-350D71A91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2147483646 w 1216"/>
                <a:gd name="T1" fmla="*/ 2147483646 h 1436"/>
                <a:gd name="T2" fmla="*/ 2147483646 w 1216"/>
                <a:gd name="T3" fmla="*/ 2147483646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72" name="Freeform 12">
              <a:extLst>
                <a:ext uri="{FF2B5EF4-FFF2-40B4-BE49-F238E27FC236}">
                  <a16:creationId xmlns:a16="http://schemas.microsoft.com/office/drawing/2014/main" id="{B73F20D5-0837-4C80-8347-93B3466B5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147483646 w 222"/>
                <a:gd name="T1" fmla="*/ 0 h 129"/>
                <a:gd name="T2" fmla="*/ 0 w 222"/>
                <a:gd name="T3" fmla="*/ 2147483646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73" name="Freeform 13">
              <a:extLst>
                <a:ext uri="{FF2B5EF4-FFF2-40B4-BE49-F238E27FC236}">
                  <a16:creationId xmlns:a16="http://schemas.microsoft.com/office/drawing/2014/main" id="{5D05DDE3-77CB-4925-9311-716C8CF4F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2147483646 w 1174"/>
                <a:gd name="T1" fmla="*/ 2147483646 h 1440"/>
                <a:gd name="T2" fmla="*/ 2147483646 w 1174"/>
                <a:gd name="T3" fmla="*/ 2147483646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74" name="Freeform 14">
              <a:extLst>
                <a:ext uri="{FF2B5EF4-FFF2-40B4-BE49-F238E27FC236}">
                  <a16:creationId xmlns:a16="http://schemas.microsoft.com/office/drawing/2014/main" id="{3AD47823-F3F4-401D-BF33-DC8CE575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2147483646 w 125"/>
                <a:gd name="T1" fmla="*/ 0 h 74"/>
                <a:gd name="T2" fmla="*/ 0 w 125"/>
                <a:gd name="T3" fmla="*/ 1681368578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75" name="Freeform 15">
              <a:extLst>
                <a:ext uri="{FF2B5EF4-FFF2-40B4-BE49-F238E27FC236}">
                  <a16:creationId xmlns:a16="http://schemas.microsoft.com/office/drawing/2014/main" id="{FF98DC77-5208-4881-BFFD-0E5376479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2147483646 w 1155"/>
                <a:gd name="T1" fmla="*/ 2147483646 h 1440"/>
                <a:gd name="T2" fmla="*/ 2147483646 w 1155"/>
                <a:gd name="T3" fmla="*/ 2147483646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76" name="Freeform 16">
              <a:extLst>
                <a:ext uri="{FF2B5EF4-FFF2-40B4-BE49-F238E27FC236}">
                  <a16:creationId xmlns:a16="http://schemas.microsoft.com/office/drawing/2014/main" id="{9A7A4D31-FFCF-4CDE-8E18-853DFA45F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1701110231 w 75"/>
                <a:gd name="T1" fmla="*/ 0 h 45"/>
                <a:gd name="T2" fmla="*/ 0 w 75"/>
                <a:gd name="T3" fmla="*/ 1016500347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77" name="Freeform 17">
              <a:extLst>
                <a:ext uri="{FF2B5EF4-FFF2-40B4-BE49-F238E27FC236}">
                  <a16:creationId xmlns:a16="http://schemas.microsoft.com/office/drawing/2014/main" id="{2835FF07-CDA2-488F-BA87-1A4B1B207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2147483646 w 1160"/>
                <a:gd name="T1" fmla="*/ 2147483646 h 1441"/>
                <a:gd name="T2" fmla="*/ 2147483646 w 1160"/>
                <a:gd name="T3" fmla="*/ 2147483646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78" name="Freeform 18">
              <a:extLst>
                <a:ext uri="{FF2B5EF4-FFF2-40B4-BE49-F238E27FC236}">
                  <a16:creationId xmlns:a16="http://schemas.microsoft.com/office/drawing/2014/main" id="{45758E21-3A03-49D1-9386-25BB8C035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2147483646 w 1137"/>
                <a:gd name="T1" fmla="*/ 2147483646 h 1440"/>
                <a:gd name="T2" fmla="*/ 2147483646 w 1137"/>
                <a:gd name="T3" fmla="*/ 2147483646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79" name="Freeform 19">
              <a:extLst>
                <a:ext uri="{FF2B5EF4-FFF2-40B4-BE49-F238E27FC236}">
                  <a16:creationId xmlns:a16="http://schemas.microsoft.com/office/drawing/2014/main" id="{D3765CE9-8B98-4F02-A825-2EFE9E142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2147483646 w 1058"/>
                <a:gd name="T1" fmla="*/ 2147483646 h 1439"/>
                <a:gd name="T2" fmla="*/ 2147483646 w 1058"/>
                <a:gd name="T3" fmla="*/ 2147483646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80" name="Freeform 20">
              <a:extLst>
                <a:ext uri="{FF2B5EF4-FFF2-40B4-BE49-F238E27FC236}">
                  <a16:creationId xmlns:a16="http://schemas.microsoft.com/office/drawing/2014/main" id="{98D64C3C-B0CD-4891-BA43-2DDD55B49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2147483646 w 718"/>
                <a:gd name="T1" fmla="*/ 214748364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81" name="Freeform 21">
              <a:extLst>
                <a:ext uri="{FF2B5EF4-FFF2-40B4-BE49-F238E27FC236}">
                  <a16:creationId xmlns:a16="http://schemas.microsoft.com/office/drawing/2014/main" id="{BA57D985-BD49-4B46-BF41-70CC3D7AA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147483646 w 620"/>
                <a:gd name="T1" fmla="*/ 2147483646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82" name="Freeform 22">
              <a:extLst>
                <a:ext uri="{FF2B5EF4-FFF2-40B4-BE49-F238E27FC236}">
                  <a16:creationId xmlns:a16="http://schemas.microsoft.com/office/drawing/2014/main" id="{8C35072C-9247-4CF8-B5A6-9E9FB0A8A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47483646 w 455"/>
                <a:gd name="T3" fmla="*/ 2147483646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1583" name="Freeform 23">
              <a:extLst>
                <a:ext uri="{FF2B5EF4-FFF2-40B4-BE49-F238E27FC236}">
                  <a16:creationId xmlns:a16="http://schemas.microsoft.com/office/drawing/2014/main" id="{F906EDE2-20CF-4401-9E48-31415B031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2147483646 w 188"/>
                <a:gd name="T3" fmla="*/ 2147483646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8981D50-41EB-47B6-A74B-B4590663DC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381" y="852488"/>
            <a:ext cx="9146381" cy="309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51559" name="Graphic 6">
            <a:extLst>
              <a:ext uri="{FF2B5EF4-FFF2-40B4-BE49-F238E27FC236}">
                <a16:creationId xmlns:a16="http://schemas.microsoft.com/office/drawing/2014/main" id="{CFA74BD6-5187-4CD2-82E6-5EC2E84C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098948"/>
            <a:ext cx="2608660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1560" name="Group 118">
            <a:extLst>
              <a:ext uri="{FF2B5EF4-FFF2-40B4-BE49-F238E27FC236}">
                <a16:creationId xmlns:a16="http://schemas.microsoft.com/office/drawing/2014/main" id="{FD8B1C4B-04E6-433C-A2EA-BB702EB6D20D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4012407"/>
            <a:ext cx="9144000" cy="1327547"/>
            <a:chOff x="1" y="3893141"/>
            <a:chExt cx="12192755" cy="1771275"/>
          </a:xfrm>
        </p:grpSpPr>
        <p:sp>
          <p:nvSpPr>
            <p:cNvPr id="120" name="Isosceles Triangle 39">
              <a:extLst>
                <a:ext uri="{FF2B5EF4-FFF2-40B4-BE49-F238E27FC236}">
                  <a16:creationId xmlns:a16="http://schemas.microsoft.com/office/drawing/2014/main" id="{513F5A56-3C10-4EB6-A41F-B2387E13BD1B}"/>
                </a:ext>
              </a:extLst>
            </p:cNvPr>
            <p:cNvSpPr/>
            <p:nvPr/>
          </p:nvSpPr>
          <p:spPr>
            <a:xfrm rot="10800000">
              <a:off x="5893166" y="5313338"/>
              <a:ext cx="406425" cy="35107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9931031-0A9A-4132-A62C-407AFAC3F4A4}"/>
                </a:ext>
              </a:extLst>
            </p:cNvPr>
            <p:cNvSpPr/>
            <p:nvPr/>
          </p:nvSpPr>
          <p:spPr>
            <a:xfrm>
              <a:off x="1" y="3893141"/>
              <a:ext cx="12192755" cy="14201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2AB04F0-7D8F-437B-A7D9-BB9606DF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563" y="4313709"/>
            <a:ext cx="7610475" cy="97036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猜一猜高爾夫球證價格？</a:t>
            </a:r>
          </a:p>
        </p:txBody>
      </p:sp>
      <p:pic>
        <p:nvPicPr>
          <p:cNvPr id="151562" name="圖形 4" descr="跳舞">
            <a:extLst>
              <a:ext uri="{FF2B5EF4-FFF2-40B4-BE49-F238E27FC236}">
                <a16:creationId xmlns:a16="http://schemas.microsoft.com/office/drawing/2014/main" id="{5D15F35B-2FD5-4C5B-988E-84C29C56A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60" y="1889522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7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7">
            <a:extLst>
              <a:ext uri="{FF2B5EF4-FFF2-40B4-BE49-F238E27FC236}">
                <a16:creationId xmlns:a16="http://schemas.microsoft.com/office/drawing/2014/main" id="{3CEA0DB9-4721-4712-B25D-17B0E922AEFA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86050" name="Freeform 5">
              <a:extLst>
                <a:ext uri="{FF2B5EF4-FFF2-40B4-BE49-F238E27FC236}">
                  <a16:creationId xmlns:a16="http://schemas.microsoft.com/office/drawing/2014/main" id="{1740CF88-6471-4428-95CC-B22AB0E93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51" name="Freeform 6">
              <a:extLst>
                <a:ext uri="{FF2B5EF4-FFF2-40B4-BE49-F238E27FC236}">
                  <a16:creationId xmlns:a16="http://schemas.microsoft.com/office/drawing/2014/main" id="{59E2178E-FF50-4303-B951-E76F09A9E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52" name="Freeform 7">
              <a:extLst>
                <a:ext uri="{FF2B5EF4-FFF2-40B4-BE49-F238E27FC236}">
                  <a16:creationId xmlns:a16="http://schemas.microsoft.com/office/drawing/2014/main" id="{5F28C7B7-28F2-4D56-9944-51A5E353F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53" name="Freeform 8">
              <a:extLst>
                <a:ext uri="{FF2B5EF4-FFF2-40B4-BE49-F238E27FC236}">
                  <a16:creationId xmlns:a16="http://schemas.microsoft.com/office/drawing/2014/main" id="{0FC09582-7B01-4313-AEA9-45B3AC7FE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54" name="Freeform 9">
              <a:extLst>
                <a:ext uri="{FF2B5EF4-FFF2-40B4-BE49-F238E27FC236}">
                  <a16:creationId xmlns:a16="http://schemas.microsoft.com/office/drawing/2014/main" id="{D4A7C4FE-648A-4516-B361-ADDC7D5F5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55" name="Freeform 10">
              <a:extLst>
                <a:ext uri="{FF2B5EF4-FFF2-40B4-BE49-F238E27FC236}">
                  <a16:creationId xmlns:a16="http://schemas.microsoft.com/office/drawing/2014/main" id="{209FEADA-13DA-4C45-BB2D-22E6883F7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56" name="Freeform 11">
              <a:extLst>
                <a:ext uri="{FF2B5EF4-FFF2-40B4-BE49-F238E27FC236}">
                  <a16:creationId xmlns:a16="http://schemas.microsoft.com/office/drawing/2014/main" id="{F1B0EA42-83C4-4B9E-A366-37331EB29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57" name="Freeform 12">
              <a:extLst>
                <a:ext uri="{FF2B5EF4-FFF2-40B4-BE49-F238E27FC236}">
                  <a16:creationId xmlns:a16="http://schemas.microsoft.com/office/drawing/2014/main" id="{152F21FB-F7EC-4C4B-AFF4-9C8966FD9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58" name="Freeform 13">
              <a:extLst>
                <a:ext uri="{FF2B5EF4-FFF2-40B4-BE49-F238E27FC236}">
                  <a16:creationId xmlns:a16="http://schemas.microsoft.com/office/drawing/2014/main" id="{0B404F42-C386-439D-8FF5-266DC1182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59" name="Freeform 14">
              <a:extLst>
                <a:ext uri="{FF2B5EF4-FFF2-40B4-BE49-F238E27FC236}">
                  <a16:creationId xmlns:a16="http://schemas.microsoft.com/office/drawing/2014/main" id="{0E87921F-44B2-4EF6-9A7F-EF5A2D61C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60" name="Freeform 15">
              <a:extLst>
                <a:ext uri="{FF2B5EF4-FFF2-40B4-BE49-F238E27FC236}">
                  <a16:creationId xmlns:a16="http://schemas.microsoft.com/office/drawing/2014/main" id="{1EF01A46-8A09-4DD3-98CC-C3606C1B8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61" name="Freeform 16">
              <a:extLst>
                <a:ext uri="{FF2B5EF4-FFF2-40B4-BE49-F238E27FC236}">
                  <a16:creationId xmlns:a16="http://schemas.microsoft.com/office/drawing/2014/main" id="{EF0A91E0-CD0A-4F91-BECA-210DC542A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62" name="Freeform 17">
              <a:extLst>
                <a:ext uri="{FF2B5EF4-FFF2-40B4-BE49-F238E27FC236}">
                  <a16:creationId xmlns:a16="http://schemas.microsoft.com/office/drawing/2014/main" id="{FEB8C9A3-5D7F-4918-86FA-2668207F5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63" name="Freeform 18">
              <a:extLst>
                <a:ext uri="{FF2B5EF4-FFF2-40B4-BE49-F238E27FC236}">
                  <a16:creationId xmlns:a16="http://schemas.microsoft.com/office/drawing/2014/main" id="{23C2046F-9930-4DD0-BD7C-65FBE76FC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64" name="Freeform 19">
              <a:extLst>
                <a:ext uri="{FF2B5EF4-FFF2-40B4-BE49-F238E27FC236}">
                  <a16:creationId xmlns:a16="http://schemas.microsoft.com/office/drawing/2014/main" id="{009DA811-8C00-4A2F-911A-C99E4E567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65" name="Freeform 20">
              <a:extLst>
                <a:ext uri="{FF2B5EF4-FFF2-40B4-BE49-F238E27FC236}">
                  <a16:creationId xmlns:a16="http://schemas.microsoft.com/office/drawing/2014/main" id="{8C0A7CBA-D3C7-4A52-95DC-D93503C64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66" name="Freeform 21">
              <a:extLst>
                <a:ext uri="{FF2B5EF4-FFF2-40B4-BE49-F238E27FC236}">
                  <a16:creationId xmlns:a16="http://schemas.microsoft.com/office/drawing/2014/main" id="{671DC844-AE87-4EEE-BDD6-C86F2E6C5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67" name="Freeform 22">
              <a:extLst>
                <a:ext uri="{FF2B5EF4-FFF2-40B4-BE49-F238E27FC236}">
                  <a16:creationId xmlns:a16="http://schemas.microsoft.com/office/drawing/2014/main" id="{5FBA4E61-D1E8-4931-B7A3-D91763D26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68" name="Freeform 23">
              <a:extLst>
                <a:ext uri="{FF2B5EF4-FFF2-40B4-BE49-F238E27FC236}">
                  <a16:creationId xmlns:a16="http://schemas.microsoft.com/office/drawing/2014/main" id="{1E32FE24-95B3-49C9-9C0E-11B182EDD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69" name="Freeform 24">
              <a:extLst>
                <a:ext uri="{FF2B5EF4-FFF2-40B4-BE49-F238E27FC236}">
                  <a16:creationId xmlns:a16="http://schemas.microsoft.com/office/drawing/2014/main" id="{C495DA11-3389-40CB-A309-19E095F0E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70" name="Freeform 25">
              <a:extLst>
                <a:ext uri="{FF2B5EF4-FFF2-40B4-BE49-F238E27FC236}">
                  <a16:creationId xmlns:a16="http://schemas.microsoft.com/office/drawing/2014/main" id="{1C967B21-D519-401F-BD76-BA3BF30C4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86019" name="Group 30">
            <a:extLst>
              <a:ext uri="{FF2B5EF4-FFF2-40B4-BE49-F238E27FC236}">
                <a16:creationId xmlns:a16="http://schemas.microsoft.com/office/drawing/2014/main" id="{40E46F2F-C85E-49A5-A641-D0A59ED57D62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86021" name="Group 37">
            <a:extLst>
              <a:ext uri="{FF2B5EF4-FFF2-40B4-BE49-F238E27FC236}">
                <a16:creationId xmlns:a16="http://schemas.microsoft.com/office/drawing/2014/main" id="{02E4AA97-C592-4998-8814-71C843478387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86026" name="Freeform 5">
              <a:extLst>
                <a:ext uri="{FF2B5EF4-FFF2-40B4-BE49-F238E27FC236}">
                  <a16:creationId xmlns:a16="http://schemas.microsoft.com/office/drawing/2014/main" id="{92A19E69-8486-4031-B832-07E8488B8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27" name="Freeform 6">
              <a:extLst>
                <a:ext uri="{FF2B5EF4-FFF2-40B4-BE49-F238E27FC236}">
                  <a16:creationId xmlns:a16="http://schemas.microsoft.com/office/drawing/2014/main" id="{0A4E3E06-95C0-4A8C-BD3E-D0C741EE5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28" name="Freeform 7">
              <a:extLst>
                <a:ext uri="{FF2B5EF4-FFF2-40B4-BE49-F238E27FC236}">
                  <a16:creationId xmlns:a16="http://schemas.microsoft.com/office/drawing/2014/main" id="{001D6053-D327-4AD4-B11A-0D8FF9EC8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29" name="Freeform 8">
              <a:extLst>
                <a:ext uri="{FF2B5EF4-FFF2-40B4-BE49-F238E27FC236}">
                  <a16:creationId xmlns:a16="http://schemas.microsoft.com/office/drawing/2014/main" id="{472B7C43-7565-452A-A410-C47F83D55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30" name="Freeform 9">
              <a:extLst>
                <a:ext uri="{FF2B5EF4-FFF2-40B4-BE49-F238E27FC236}">
                  <a16:creationId xmlns:a16="http://schemas.microsoft.com/office/drawing/2014/main" id="{7DA2084E-A026-4887-8D69-9D61E9FB4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31" name="Freeform 10">
              <a:extLst>
                <a:ext uri="{FF2B5EF4-FFF2-40B4-BE49-F238E27FC236}">
                  <a16:creationId xmlns:a16="http://schemas.microsoft.com/office/drawing/2014/main" id="{7D417B5D-5CA9-4DEA-B521-2E4903FFC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32" name="Freeform 11">
              <a:extLst>
                <a:ext uri="{FF2B5EF4-FFF2-40B4-BE49-F238E27FC236}">
                  <a16:creationId xmlns:a16="http://schemas.microsoft.com/office/drawing/2014/main" id="{EA1C5C1F-D38A-48FA-A1B0-CD3457054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33" name="Freeform 12">
              <a:extLst>
                <a:ext uri="{FF2B5EF4-FFF2-40B4-BE49-F238E27FC236}">
                  <a16:creationId xmlns:a16="http://schemas.microsoft.com/office/drawing/2014/main" id="{EC961CAC-1A47-4860-AC7F-EF4F87B6A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34" name="Freeform 13">
              <a:extLst>
                <a:ext uri="{FF2B5EF4-FFF2-40B4-BE49-F238E27FC236}">
                  <a16:creationId xmlns:a16="http://schemas.microsoft.com/office/drawing/2014/main" id="{3FAC9193-4631-4B78-8ACE-366E1CFA9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35" name="Freeform 14">
              <a:extLst>
                <a:ext uri="{FF2B5EF4-FFF2-40B4-BE49-F238E27FC236}">
                  <a16:creationId xmlns:a16="http://schemas.microsoft.com/office/drawing/2014/main" id="{1E931516-6C35-4DBA-AC27-982AA454A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36" name="Freeform 15">
              <a:extLst>
                <a:ext uri="{FF2B5EF4-FFF2-40B4-BE49-F238E27FC236}">
                  <a16:creationId xmlns:a16="http://schemas.microsoft.com/office/drawing/2014/main" id="{2D225A26-3BD1-4DBE-9981-2DE6E4F64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37" name="Freeform 16">
              <a:extLst>
                <a:ext uri="{FF2B5EF4-FFF2-40B4-BE49-F238E27FC236}">
                  <a16:creationId xmlns:a16="http://schemas.microsoft.com/office/drawing/2014/main" id="{14B52BC3-7429-4F79-8D99-C07F84C62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38" name="Freeform 17">
              <a:extLst>
                <a:ext uri="{FF2B5EF4-FFF2-40B4-BE49-F238E27FC236}">
                  <a16:creationId xmlns:a16="http://schemas.microsoft.com/office/drawing/2014/main" id="{73F00793-9F16-411E-9976-C8006FAF8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39" name="Freeform 18">
              <a:extLst>
                <a:ext uri="{FF2B5EF4-FFF2-40B4-BE49-F238E27FC236}">
                  <a16:creationId xmlns:a16="http://schemas.microsoft.com/office/drawing/2014/main" id="{376ADCBF-206A-404F-97CD-7EA01DE85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40" name="Freeform 19">
              <a:extLst>
                <a:ext uri="{FF2B5EF4-FFF2-40B4-BE49-F238E27FC236}">
                  <a16:creationId xmlns:a16="http://schemas.microsoft.com/office/drawing/2014/main" id="{D286EA65-9226-4A76-863F-2530FE86C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41" name="Freeform 20">
              <a:extLst>
                <a:ext uri="{FF2B5EF4-FFF2-40B4-BE49-F238E27FC236}">
                  <a16:creationId xmlns:a16="http://schemas.microsoft.com/office/drawing/2014/main" id="{93EF9D0F-AA5B-4BC1-B1C4-62FF7EA35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42" name="Freeform 21">
              <a:extLst>
                <a:ext uri="{FF2B5EF4-FFF2-40B4-BE49-F238E27FC236}">
                  <a16:creationId xmlns:a16="http://schemas.microsoft.com/office/drawing/2014/main" id="{AC664BAE-C831-4898-BCA3-E4D9E14CB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43" name="Freeform 22">
              <a:extLst>
                <a:ext uri="{FF2B5EF4-FFF2-40B4-BE49-F238E27FC236}">
                  <a16:creationId xmlns:a16="http://schemas.microsoft.com/office/drawing/2014/main" id="{0031EF5D-4684-41E9-BB69-4D2A9442C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44" name="Freeform 23">
              <a:extLst>
                <a:ext uri="{FF2B5EF4-FFF2-40B4-BE49-F238E27FC236}">
                  <a16:creationId xmlns:a16="http://schemas.microsoft.com/office/drawing/2014/main" id="{C1B0486A-62D8-4FA9-AE9C-F3B007206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45" name="Freeform 24">
              <a:extLst>
                <a:ext uri="{FF2B5EF4-FFF2-40B4-BE49-F238E27FC236}">
                  <a16:creationId xmlns:a16="http://schemas.microsoft.com/office/drawing/2014/main" id="{318FF4E4-9CC5-48AF-B6E5-020C22976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6046" name="Freeform 25">
              <a:extLst>
                <a:ext uri="{FF2B5EF4-FFF2-40B4-BE49-F238E27FC236}">
                  <a16:creationId xmlns:a16="http://schemas.microsoft.com/office/drawing/2014/main" id="{BB40EB7F-CE9E-4E5C-8664-32BBC4D9D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保齡球</a:t>
            </a:r>
          </a:p>
        </p:txBody>
      </p:sp>
      <p:sp>
        <p:nvSpPr>
          <p:cNvPr id="86025" name="直排文字版面配置區 2">
            <a:extLst>
              <a:ext uri="{FF2B5EF4-FFF2-40B4-BE49-F238E27FC236}">
                <a16:creationId xmlns:a16="http://schemas.microsoft.com/office/drawing/2014/main" id="{3CFBF879-4CD8-4BFE-8D7B-55DCED6D9CEF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59794" y="2132410"/>
            <a:ext cx="6535341" cy="3263503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除了學校體育常見的運動項目外，另外兩個常見的球館是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保齡球館跟撞球館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保齡球運動引進台灣之初，原為政商高官的社交場所，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1960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年起在台北及高雄相繼啟用正式的保齡球館，曾興起一股風潮，不過在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1973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年石油危機時也倒了一堆。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329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圖片 1">
            <a:extLst>
              <a:ext uri="{FF2B5EF4-FFF2-40B4-BE49-F238E27FC236}">
                <a16:creationId xmlns:a16="http://schemas.microsoft.com/office/drawing/2014/main" id="{5B44A070-128F-4D15-8C10-2EA571110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6" t="20576" r="25093" b="30478"/>
          <a:stretch>
            <a:fillRect/>
          </a:stretch>
        </p:blipFill>
        <p:spPr bwMode="auto">
          <a:xfrm>
            <a:off x="1202532" y="958454"/>
            <a:ext cx="7060406" cy="494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16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圖片 1">
            <a:extLst>
              <a:ext uri="{FF2B5EF4-FFF2-40B4-BE49-F238E27FC236}">
                <a16:creationId xmlns:a16="http://schemas.microsoft.com/office/drawing/2014/main" id="{725B2801-854A-4885-9DE1-349C86316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17778" r="25093" b="26085"/>
          <a:stretch>
            <a:fillRect/>
          </a:stretch>
        </p:blipFill>
        <p:spPr bwMode="auto">
          <a:xfrm>
            <a:off x="1608535" y="950119"/>
            <a:ext cx="5926931" cy="478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16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4" name="Group 67">
            <a:extLst>
              <a:ext uri="{FF2B5EF4-FFF2-40B4-BE49-F238E27FC236}">
                <a16:creationId xmlns:a16="http://schemas.microsoft.com/office/drawing/2014/main" id="{047E6516-A53B-4370-9385-160BD03048F7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156708" name="Freeform 5">
              <a:extLst>
                <a:ext uri="{FF2B5EF4-FFF2-40B4-BE49-F238E27FC236}">
                  <a16:creationId xmlns:a16="http://schemas.microsoft.com/office/drawing/2014/main" id="{3C52A679-ADC5-4E31-97B8-2ABA197C7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8341171 w 2038"/>
                <a:gd name="T1" fmla="*/ 5573512 h 1169"/>
                <a:gd name="T2" fmla="*/ 7079521 w 2038"/>
                <a:gd name="T3" fmla="*/ 1592432 h 1169"/>
                <a:gd name="T4" fmla="*/ 4094410 w 2038"/>
                <a:gd name="T5" fmla="*/ 104891 h 1169"/>
                <a:gd name="T6" fmla="*/ 947427 w 2038"/>
                <a:gd name="T7" fmla="*/ 1516148 h 1169"/>
                <a:gd name="T8" fmla="*/ 1899616 w 2038"/>
                <a:gd name="T9" fmla="*/ 5554441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709" name="Freeform 6">
              <a:extLst>
                <a:ext uri="{FF2B5EF4-FFF2-40B4-BE49-F238E27FC236}">
                  <a16:creationId xmlns:a16="http://schemas.microsoft.com/office/drawing/2014/main" id="{B2832850-A7BA-4379-99FC-046A392BD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4879462 w 1549"/>
                <a:gd name="T1" fmla="*/ 4844124 h 1017"/>
                <a:gd name="T2" fmla="*/ 6869330 w 1549"/>
                <a:gd name="T3" fmla="*/ 2822561 h 1017"/>
                <a:gd name="T4" fmla="*/ 3722672 w 1549"/>
                <a:gd name="T5" fmla="*/ 252695 h 1017"/>
                <a:gd name="T6" fmla="*/ 714068 w 1549"/>
                <a:gd name="T7" fmla="*/ 1568619 h 1017"/>
                <a:gd name="T8" fmla="*/ 2270735 w 1549"/>
                <a:gd name="T9" fmla="*/ 4848892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710" name="Freeform 7">
              <a:extLst>
                <a:ext uri="{FF2B5EF4-FFF2-40B4-BE49-F238E27FC236}">
                  <a16:creationId xmlns:a16="http://schemas.microsoft.com/office/drawing/2014/main" id="{01B41984-A780-411E-9F81-7AE70521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6198326 w 1688"/>
                <a:gd name="T1" fmla="*/ 5083516 h 1066"/>
                <a:gd name="T2" fmla="*/ 7678879 w 1688"/>
                <a:gd name="T3" fmla="*/ 4053460 h 1066"/>
                <a:gd name="T4" fmla="*/ 7221859 w 1688"/>
                <a:gd name="T5" fmla="*/ 2246094 h 1066"/>
                <a:gd name="T6" fmla="*/ 3798974 w 1688"/>
                <a:gd name="T7" fmla="*/ 133526 h 1066"/>
                <a:gd name="T8" fmla="*/ 861672 w 1688"/>
                <a:gd name="T9" fmla="*/ 1588003 h 1066"/>
                <a:gd name="T10" fmla="*/ 1999460 w 1688"/>
                <a:gd name="T11" fmla="*/ 508351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711" name="Freeform 8">
              <a:extLst>
                <a:ext uri="{FF2B5EF4-FFF2-40B4-BE49-F238E27FC236}">
                  <a16:creationId xmlns:a16="http://schemas.microsoft.com/office/drawing/2014/main" id="{3B0A9001-6ECA-4EFA-8F73-43AE1D620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8916054 w 2171"/>
                <a:gd name="T1" fmla="*/ 6322075 h 1326"/>
                <a:gd name="T2" fmla="*/ 7659333 w 2171"/>
                <a:gd name="T3" fmla="*/ 2255159 h 1326"/>
                <a:gd name="T4" fmla="*/ 4189070 w 2171"/>
                <a:gd name="T5" fmla="*/ 300370 h 1326"/>
                <a:gd name="T6" fmla="*/ 0 w 2171"/>
                <a:gd name="T7" fmla="*/ 2016771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712" name="Freeform 9">
              <a:extLst>
                <a:ext uri="{FF2B5EF4-FFF2-40B4-BE49-F238E27FC236}">
                  <a16:creationId xmlns:a16="http://schemas.microsoft.com/office/drawing/2014/main" id="{903E7591-032B-43CD-82D0-FDB6CC534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504825 w 106"/>
                <a:gd name="T3" fmla="*/ 681527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713" name="Freeform 10">
              <a:extLst>
                <a:ext uri="{FF2B5EF4-FFF2-40B4-BE49-F238E27FC236}">
                  <a16:creationId xmlns:a16="http://schemas.microsoft.com/office/drawing/2014/main" id="{0C00402B-0688-428F-BAFC-E48E05327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9739893 w 2330"/>
                <a:gd name="T1" fmla="*/ 6923796 h 1452"/>
                <a:gd name="T2" fmla="*/ 8630707 w 2330"/>
                <a:gd name="T3" fmla="*/ 2865841 h 1452"/>
                <a:gd name="T4" fmla="*/ 4550996 w 2330"/>
                <a:gd name="T5" fmla="*/ 462540 h 1452"/>
                <a:gd name="T6" fmla="*/ 0 w 2330"/>
                <a:gd name="T7" fmla="*/ 1745254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714" name="Freeform 11">
              <a:extLst>
                <a:ext uri="{FF2B5EF4-FFF2-40B4-BE49-F238E27FC236}">
                  <a16:creationId xmlns:a16="http://schemas.microsoft.com/office/drawing/2014/main" id="{78A676E9-4905-4153-9CAB-C84AC93A7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5207319 w 1216"/>
                <a:gd name="T1" fmla="*/ 6847184 h 1436"/>
                <a:gd name="T2" fmla="*/ 3374761 w 1216"/>
                <a:gd name="T3" fmla="*/ 2627297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715" name="Freeform 12">
              <a:extLst>
                <a:ext uri="{FF2B5EF4-FFF2-40B4-BE49-F238E27FC236}">
                  <a16:creationId xmlns:a16="http://schemas.microsoft.com/office/drawing/2014/main" id="{942A848D-4E92-4B2D-AF04-DAA870E6D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1057275 w 222"/>
                <a:gd name="T1" fmla="*/ 0 h 129"/>
                <a:gd name="T2" fmla="*/ 0 w 222"/>
                <a:gd name="T3" fmla="*/ 614491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716" name="Freeform 13">
              <a:extLst>
                <a:ext uri="{FF2B5EF4-FFF2-40B4-BE49-F238E27FC236}">
                  <a16:creationId xmlns:a16="http://schemas.microsoft.com/office/drawing/2014/main" id="{9223CD5C-AE6F-4E24-8D9C-6726EBF6D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5078702 w 1174"/>
                <a:gd name="T1" fmla="*/ 6866337 h 1440"/>
                <a:gd name="T2" fmla="*/ 3322337 w 1174"/>
                <a:gd name="T3" fmla="*/ 2751303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717" name="Freeform 14">
              <a:extLst>
                <a:ext uri="{FF2B5EF4-FFF2-40B4-BE49-F238E27FC236}">
                  <a16:creationId xmlns:a16="http://schemas.microsoft.com/office/drawing/2014/main" id="{0301410D-1F2D-4F8B-ADC2-BC17AF6CF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595313 w 125"/>
                <a:gd name="T1" fmla="*/ 0 h 74"/>
                <a:gd name="T2" fmla="*/ 0 w 125"/>
                <a:gd name="T3" fmla="*/ 352734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718" name="Freeform 15">
              <a:extLst>
                <a:ext uri="{FF2B5EF4-FFF2-40B4-BE49-F238E27FC236}">
                  <a16:creationId xmlns:a16="http://schemas.microsoft.com/office/drawing/2014/main" id="{71D022FD-6EC0-4BE7-B7EE-C41EEF12B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5026298 w 1155"/>
                <a:gd name="T1" fmla="*/ 6866337 h 1440"/>
                <a:gd name="T2" fmla="*/ 3265190 w 1155"/>
                <a:gd name="T3" fmla="*/ 2765608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719" name="Freeform 16">
              <a:extLst>
                <a:ext uri="{FF2B5EF4-FFF2-40B4-BE49-F238E27FC236}">
                  <a16:creationId xmlns:a16="http://schemas.microsoft.com/office/drawing/2014/main" id="{33E94E51-DFAA-42D0-9E83-D6B6E832B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357188 w 75"/>
                <a:gd name="T1" fmla="*/ 0 h 45"/>
                <a:gd name="T2" fmla="*/ 0 w 75"/>
                <a:gd name="T3" fmla="*/ 213875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720" name="Freeform 17">
              <a:extLst>
                <a:ext uri="{FF2B5EF4-FFF2-40B4-BE49-F238E27FC236}">
                  <a16:creationId xmlns:a16="http://schemas.microsoft.com/office/drawing/2014/main" id="{A7CD2E13-5227-4637-BE79-CC298ECE9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5013472 w 1160"/>
                <a:gd name="T1" fmla="*/ 6871126 h 1441"/>
                <a:gd name="T2" fmla="*/ 3356598 w 1160"/>
                <a:gd name="T3" fmla="*/ 2856214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721" name="Freeform 18">
              <a:extLst>
                <a:ext uri="{FF2B5EF4-FFF2-40B4-BE49-F238E27FC236}">
                  <a16:creationId xmlns:a16="http://schemas.microsoft.com/office/drawing/2014/main" id="{BEBB5724-2665-48FD-889D-A249B7DB1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4951548 w 1137"/>
                <a:gd name="T1" fmla="*/ 6866337 h 1440"/>
                <a:gd name="T2" fmla="*/ 3323250 w 1137"/>
                <a:gd name="T3" fmla="*/ 2913425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722" name="Freeform 19">
              <a:extLst>
                <a:ext uri="{FF2B5EF4-FFF2-40B4-BE49-F238E27FC236}">
                  <a16:creationId xmlns:a16="http://schemas.microsoft.com/office/drawing/2014/main" id="{79230375-98A6-4BC2-AE1A-9791BC7A7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4813371 w 1058"/>
                <a:gd name="T1" fmla="*/ 6861550 h 1439"/>
                <a:gd name="T2" fmla="*/ 3085128 w 1058"/>
                <a:gd name="T3" fmla="*/ 2942027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723" name="Freeform 20">
              <a:extLst>
                <a:ext uri="{FF2B5EF4-FFF2-40B4-BE49-F238E27FC236}">
                  <a16:creationId xmlns:a16="http://schemas.microsoft.com/office/drawing/2014/main" id="{75AFFA3C-A8B2-431E-B732-EEAF9C379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3417888 w 718"/>
                <a:gd name="T1" fmla="*/ 274206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724" name="Freeform 21">
              <a:extLst>
                <a:ext uri="{FF2B5EF4-FFF2-40B4-BE49-F238E27FC236}">
                  <a16:creationId xmlns:a16="http://schemas.microsoft.com/office/drawing/2014/main" id="{CDF3679F-F1DB-4808-A329-1BC11D516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951163 w 620"/>
                <a:gd name="T1" fmla="*/ 2555325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725" name="Freeform 22">
              <a:extLst>
                <a:ext uri="{FF2B5EF4-FFF2-40B4-BE49-F238E27FC236}">
                  <a16:creationId xmlns:a16="http://schemas.microsoft.com/office/drawing/2014/main" id="{D105108A-E939-4A1F-A850-0826BEA67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65350 w 455"/>
                <a:gd name="T3" fmla="*/ 1358265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726" name="Freeform 23">
              <a:extLst>
                <a:ext uri="{FF2B5EF4-FFF2-40B4-BE49-F238E27FC236}">
                  <a16:creationId xmlns:a16="http://schemas.microsoft.com/office/drawing/2014/main" id="{5F049BE0-23F7-46EC-8540-66C4B40ED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895350 w 188"/>
                <a:gd name="T3" fmla="*/ 534687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56675" name="Group 88">
            <a:extLst>
              <a:ext uri="{FF2B5EF4-FFF2-40B4-BE49-F238E27FC236}">
                <a16:creationId xmlns:a16="http://schemas.microsoft.com/office/drawing/2014/main" id="{524E2169-C0FE-417A-A052-06B3B2F4D348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252537" y="1746648"/>
            <a:ext cx="6635354" cy="3358753"/>
            <a:chOff x="1669293" y="1186483"/>
            <a:chExt cx="8848345" cy="447793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C651636-2851-41D1-8CA5-308118F36F81}"/>
                </a:ext>
              </a:extLst>
            </p:cNvPr>
            <p:cNvSpPr/>
            <p:nvPr/>
          </p:nvSpPr>
          <p:spPr>
            <a:xfrm>
              <a:off x="1674057" y="1186483"/>
              <a:ext cx="8843581" cy="7158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59909CA5-DB2C-4B0F-A986-58751C05A5E8}"/>
                </a:ext>
              </a:extLst>
            </p:cNvPr>
            <p:cNvSpPr/>
            <p:nvPr/>
          </p:nvSpPr>
          <p:spPr>
            <a:xfrm rot="10800000">
              <a:off x="5892619" y="5313611"/>
              <a:ext cx="406455" cy="3508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C7AC88B-4F8C-418E-9D03-D36DE2792A9D}"/>
                </a:ext>
              </a:extLst>
            </p:cNvPr>
            <p:cNvSpPr/>
            <p:nvPr/>
          </p:nvSpPr>
          <p:spPr>
            <a:xfrm>
              <a:off x="1669293" y="1991272"/>
              <a:ext cx="8845170" cy="3322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07DF423B-20EE-4B4E-9331-08534D6E40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56677" name="Group 95">
            <a:extLst>
              <a:ext uri="{FF2B5EF4-FFF2-40B4-BE49-F238E27FC236}">
                <a16:creationId xmlns:a16="http://schemas.microsoft.com/office/drawing/2014/main" id="{BE8150FE-1904-4DAC-9BCD-7261C10B8DA1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247650" y="813197"/>
            <a:ext cx="9386888" cy="5192316"/>
            <a:chOff x="-329674" y="-51881"/>
            <a:chExt cx="12515851" cy="6923798"/>
          </a:xfrm>
        </p:grpSpPr>
        <p:sp>
          <p:nvSpPr>
            <p:cNvPr id="156686" name="Freeform 5">
              <a:extLst>
                <a:ext uri="{FF2B5EF4-FFF2-40B4-BE49-F238E27FC236}">
                  <a16:creationId xmlns:a16="http://schemas.microsoft.com/office/drawing/2014/main" id="{AACE9C1B-7403-48DC-97A1-301C88242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2147483646 w 2038"/>
                <a:gd name="T1" fmla="*/ 2147483646 h 1169"/>
                <a:gd name="T2" fmla="*/ 2147483646 w 2038"/>
                <a:gd name="T3" fmla="*/ 2147483646 h 1169"/>
                <a:gd name="T4" fmla="*/ 2147483646 w 2038"/>
                <a:gd name="T5" fmla="*/ 500095164 h 1169"/>
                <a:gd name="T6" fmla="*/ 2147483646 w 2038"/>
                <a:gd name="T7" fmla="*/ 2147483646 h 1169"/>
                <a:gd name="T8" fmla="*/ 2147483646 w 2038"/>
                <a:gd name="T9" fmla="*/ 2147483646 h 1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687" name="Freeform 6">
              <a:extLst>
                <a:ext uri="{FF2B5EF4-FFF2-40B4-BE49-F238E27FC236}">
                  <a16:creationId xmlns:a16="http://schemas.microsoft.com/office/drawing/2014/main" id="{04B8ABA3-7325-45C9-ABC2-D485A6A43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2147483646 w 1549"/>
                <a:gd name="T1" fmla="*/ 2147483646 h 1017"/>
                <a:gd name="T2" fmla="*/ 2147483646 w 1549"/>
                <a:gd name="T3" fmla="*/ 2147483646 h 1017"/>
                <a:gd name="T4" fmla="*/ 2147483646 w 1549"/>
                <a:gd name="T5" fmla="*/ 1204809011 h 1017"/>
                <a:gd name="T6" fmla="*/ 2147483646 w 1549"/>
                <a:gd name="T7" fmla="*/ 2147483646 h 1017"/>
                <a:gd name="T8" fmla="*/ 2147483646 w 1549"/>
                <a:gd name="T9" fmla="*/ 2147483646 h 10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688" name="Freeform 7">
              <a:extLst>
                <a:ext uri="{FF2B5EF4-FFF2-40B4-BE49-F238E27FC236}">
                  <a16:creationId xmlns:a16="http://schemas.microsoft.com/office/drawing/2014/main" id="{31EF67F5-4968-4555-93A6-D92F44290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2147483646 w 1688"/>
                <a:gd name="T1" fmla="*/ 2147483646 h 1066"/>
                <a:gd name="T2" fmla="*/ 2147483646 w 1688"/>
                <a:gd name="T3" fmla="*/ 2147483646 h 1066"/>
                <a:gd name="T4" fmla="*/ 2147483646 w 1688"/>
                <a:gd name="T5" fmla="*/ 2147483646 h 1066"/>
                <a:gd name="T6" fmla="*/ 2147483646 w 1688"/>
                <a:gd name="T7" fmla="*/ 636755682 h 1066"/>
                <a:gd name="T8" fmla="*/ 2147483646 w 1688"/>
                <a:gd name="T9" fmla="*/ 2147483646 h 1066"/>
                <a:gd name="T10" fmla="*/ 2147483646 w 1688"/>
                <a:gd name="T11" fmla="*/ 2147483646 h 10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689" name="Freeform 8">
              <a:extLst>
                <a:ext uri="{FF2B5EF4-FFF2-40B4-BE49-F238E27FC236}">
                  <a16:creationId xmlns:a16="http://schemas.microsoft.com/office/drawing/2014/main" id="{586F6FB2-1D42-457A-8BFC-98D721B6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2147483646 w 2171"/>
                <a:gd name="T1" fmla="*/ 2147483646 h 1326"/>
                <a:gd name="T2" fmla="*/ 2147483646 w 2171"/>
                <a:gd name="T3" fmla="*/ 2147483646 h 1326"/>
                <a:gd name="T4" fmla="*/ 2147483646 w 2171"/>
                <a:gd name="T5" fmla="*/ 1432097789 h 1326"/>
                <a:gd name="T6" fmla="*/ 0 w 2171"/>
                <a:gd name="T7" fmla="*/ 2147483646 h 13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690" name="Freeform 9">
              <a:extLst>
                <a:ext uri="{FF2B5EF4-FFF2-40B4-BE49-F238E27FC236}">
                  <a16:creationId xmlns:a16="http://schemas.microsoft.com/office/drawing/2014/main" id="{745384C1-5AE9-49E6-96E6-ECA5198C7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2147483646 w 106"/>
                <a:gd name="T3" fmla="*/ 2147483646 h 1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691" name="Freeform 10">
              <a:extLst>
                <a:ext uri="{FF2B5EF4-FFF2-40B4-BE49-F238E27FC236}">
                  <a16:creationId xmlns:a16="http://schemas.microsoft.com/office/drawing/2014/main" id="{BB6FCAB0-E286-45D7-8B14-1355E47E3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147483646 w 2330"/>
                <a:gd name="T1" fmla="*/ 2147483646 h 1452"/>
                <a:gd name="T2" fmla="*/ 2147483646 w 2330"/>
                <a:gd name="T3" fmla="*/ 2147483646 h 1452"/>
                <a:gd name="T4" fmla="*/ 2147483646 w 2330"/>
                <a:gd name="T5" fmla="*/ 2147483646 h 1452"/>
                <a:gd name="T6" fmla="*/ 0 w 2330"/>
                <a:gd name="T7" fmla="*/ 2147483646 h 1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692" name="Freeform 11">
              <a:extLst>
                <a:ext uri="{FF2B5EF4-FFF2-40B4-BE49-F238E27FC236}">
                  <a16:creationId xmlns:a16="http://schemas.microsoft.com/office/drawing/2014/main" id="{52B5897B-5462-4FD7-AB69-CC77D5185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2147483646 w 1216"/>
                <a:gd name="T1" fmla="*/ 2147483646 h 1436"/>
                <a:gd name="T2" fmla="*/ 2147483646 w 1216"/>
                <a:gd name="T3" fmla="*/ 2147483646 h 1436"/>
                <a:gd name="T4" fmla="*/ 0 w 1216"/>
                <a:gd name="T5" fmla="*/ 0 h 14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693" name="Freeform 12">
              <a:extLst>
                <a:ext uri="{FF2B5EF4-FFF2-40B4-BE49-F238E27FC236}">
                  <a16:creationId xmlns:a16="http://schemas.microsoft.com/office/drawing/2014/main" id="{B230E778-8300-469C-8D8C-9DF4398BD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147483646 w 222"/>
                <a:gd name="T1" fmla="*/ 0 h 129"/>
                <a:gd name="T2" fmla="*/ 0 w 222"/>
                <a:gd name="T3" fmla="*/ 2147483646 h 1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694" name="Freeform 13">
              <a:extLst>
                <a:ext uri="{FF2B5EF4-FFF2-40B4-BE49-F238E27FC236}">
                  <a16:creationId xmlns:a16="http://schemas.microsoft.com/office/drawing/2014/main" id="{2346BBA5-FD25-4DB5-BD0A-C92AC789F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2147483646 w 1174"/>
                <a:gd name="T1" fmla="*/ 2147483646 h 1440"/>
                <a:gd name="T2" fmla="*/ 2147483646 w 1174"/>
                <a:gd name="T3" fmla="*/ 2147483646 h 1440"/>
                <a:gd name="T4" fmla="*/ 0 w 1174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695" name="Freeform 14">
              <a:extLst>
                <a:ext uri="{FF2B5EF4-FFF2-40B4-BE49-F238E27FC236}">
                  <a16:creationId xmlns:a16="http://schemas.microsoft.com/office/drawing/2014/main" id="{29B271F4-1958-487C-A6E8-EE46A08B2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2147483646 w 125"/>
                <a:gd name="T1" fmla="*/ 0 h 74"/>
                <a:gd name="T2" fmla="*/ 0 w 125"/>
                <a:gd name="T3" fmla="*/ 1681368578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696" name="Freeform 15">
              <a:extLst>
                <a:ext uri="{FF2B5EF4-FFF2-40B4-BE49-F238E27FC236}">
                  <a16:creationId xmlns:a16="http://schemas.microsoft.com/office/drawing/2014/main" id="{4C96F280-61CE-4BF5-AD37-F8D1098CE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2147483646 w 1155"/>
                <a:gd name="T1" fmla="*/ 2147483646 h 1440"/>
                <a:gd name="T2" fmla="*/ 2147483646 w 1155"/>
                <a:gd name="T3" fmla="*/ 2147483646 h 1440"/>
                <a:gd name="T4" fmla="*/ 0 w 1155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697" name="Freeform 16">
              <a:extLst>
                <a:ext uri="{FF2B5EF4-FFF2-40B4-BE49-F238E27FC236}">
                  <a16:creationId xmlns:a16="http://schemas.microsoft.com/office/drawing/2014/main" id="{97A0EF32-593D-4549-97B7-192591C2F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1701110231 w 75"/>
                <a:gd name="T1" fmla="*/ 0 h 45"/>
                <a:gd name="T2" fmla="*/ 0 w 75"/>
                <a:gd name="T3" fmla="*/ 1016500347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698" name="Freeform 17">
              <a:extLst>
                <a:ext uri="{FF2B5EF4-FFF2-40B4-BE49-F238E27FC236}">
                  <a16:creationId xmlns:a16="http://schemas.microsoft.com/office/drawing/2014/main" id="{84BBC113-DEC8-4F84-B8C7-6F835AA20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2147483646 w 1160"/>
                <a:gd name="T1" fmla="*/ 2147483646 h 1441"/>
                <a:gd name="T2" fmla="*/ 2147483646 w 1160"/>
                <a:gd name="T3" fmla="*/ 2147483646 h 1441"/>
                <a:gd name="T4" fmla="*/ 0 w 1160"/>
                <a:gd name="T5" fmla="*/ 0 h 14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699" name="Freeform 18">
              <a:extLst>
                <a:ext uri="{FF2B5EF4-FFF2-40B4-BE49-F238E27FC236}">
                  <a16:creationId xmlns:a16="http://schemas.microsoft.com/office/drawing/2014/main" id="{ABE5056B-4F10-4A6A-81B3-8B7EF95DD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2147483646 w 1137"/>
                <a:gd name="T1" fmla="*/ 2147483646 h 1440"/>
                <a:gd name="T2" fmla="*/ 2147483646 w 1137"/>
                <a:gd name="T3" fmla="*/ 2147483646 h 1440"/>
                <a:gd name="T4" fmla="*/ 0 w 1137"/>
                <a:gd name="T5" fmla="*/ 0 h 14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700" name="Freeform 19">
              <a:extLst>
                <a:ext uri="{FF2B5EF4-FFF2-40B4-BE49-F238E27FC236}">
                  <a16:creationId xmlns:a16="http://schemas.microsoft.com/office/drawing/2014/main" id="{862DED36-F693-42B2-A607-1150950D6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2147483646 w 1058"/>
                <a:gd name="T1" fmla="*/ 2147483646 h 1439"/>
                <a:gd name="T2" fmla="*/ 2147483646 w 1058"/>
                <a:gd name="T3" fmla="*/ 2147483646 h 1439"/>
                <a:gd name="T4" fmla="*/ 0 w 1058"/>
                <a:gd name="T5" fmla="*/ 0 h 14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701" name="Freeform 20">
              <a:extLst>
                <a:ext uri="{FF2B5EF4-FFF2-40B4-BE49-F238E27FC236}">
                  <a16:creationId xmlns:a16="http://schemas.microsoft.com/office/drawing/2014/main" id="{39E5560B-7FB8-4FFE-8F3D-53ECA2223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2147483646 w 718"/>
                <a:gd name="T1" fmla="*/ 2147483646 h 575"/>
                <a:gd name="T2" fmla="*/ 0 w 718"/>
                <a:gd name="T3" fmla="*/ 0 h 5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702" name="Freeform 21">
              <a:extLst>
                <a:ext uri="{FF2B5EF4-FFF2-40B4-BE49-F238E27FC236}">
                  <a16:creationId xmlns:a16="http://schemas.microsoft.com/office/drawing/2014/main" id="{49813286-FEB6-44B9-A862-793E4DC99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2147483646 w 620"/>
                <a:gd name="T1" fmla="*/ 2147483646 h 536"/>
                <a:gd name="T2" fmla="*/ 0 w 620"/>
                <a:gd name="T3" fmla="*/ 0 h 5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703" name="Freeform 22">
              <a:extLst>
                <a:ext uri="{FF2B5EF4-FFF2-40B4-BE49-F238E27FC236}">
                  <a16:creationId xmlns:a16="http://schemas.microsoft.com/office/drawing/2014/main" id="{5272DFB5-A0A0-415F-8401-E473E15B3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2147483646 w 455"/>
                <a:gd name="T3" fmla="*/ 2147483646 h 2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6704" name="Freeform 23">
              <a:extLst>
                <a:ext uri="{FF2B5EF4-FFF2-40B4-BE49-F238E27FC236}">
                  <a16:creationId xmlns:a16="http://schemas.microsoft.com/office/drawing/2014/main" id="{AD52CFFB-0FE6-41A4-9C46-7703EAD3D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2147483646 w 188"/>
                <a:gd name="T3" fmla="*/ 2147483646 h 1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8981D50-41EB-47B6-A74B-B4590663DC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2381" y="852488"/>
            <a:ext cx="9146381" cy="309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56679" name="Graphic 6">
            <a:extLst>
              <a:ext uri="{FF2B5EF4-FFF2-40B4-BE49-F238E27FC236}">
                <a16:creationId xmlns:a16="http://schemas.microsoft.com/office/drawing/2014/main" id="{77590B92-AF88-435F-BD8F-F7F2A74CD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098948"/>
            <a:ext cx="2608660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6680" name="Group 118">
            <a:extLst>
              <a:ext uri="{FF2B5EF4-FFF2-40B4-BE49-F238E27FC236}">
                <a16:creationId xmlns:a16="http://schemas.microsoft.com/office/drawing/2014/main" id="{5EF8FD3B-0CE8-4AD4-8542-AB68A8E72C50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4012407"/>
            <a:ext cx="9144000" cy="1327547"/>
            <a:chOff x="1" y="3893141"/>
            <a:chExt cx="12192755" cy="1771275"/>
          </a:xfrm>
        </p:grpSpPr>
        <p:sp>
          <p:nvSpPr>
            <p:cNvPr id="120" name="Isosceles Triangle 39">
              <a:extLst>
                <a:ext uri="{FF2B5EF4-FFF2-40B4-BE49-F238E27FC236}">
                  <a16:creationId xmlns:a16="http://schemas.microsoft.com/office/drawing/2014/main" id="{513F5A56-3C10-4EB6-A41F-B2387E13BD1B}"/>
                </a:ext>
              </a:extLst>
            </p:cNvPr>
            <p:cNvSpPr/>
            <p:nvPr/>
          </p:nvSpPr>
          <p:spPr>
            <a:xfrm rot="10800000">
              <a:off x="5893166" y="5313338"/>
              <a:ext cx="406425" cy="35107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9931031-0A9A-4132-A62C-407AFAC3F4A4}"/>
                </a:ext>
              </a:extLst>
            </p:cNvPr>
            <p:cNvSpPr/>
            <p:nvPr/>
          </p:nvSpPr>
          <p:spPr>
            <a:xfrm>
              <a:off x="1" y="3893141"/>
              <a:ext cx="12192755" cy="14201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sz="1350">
                <a:solidFill>
                  <a:srgbClr val="FFFFFF"/>
                </a:solidFill>
              </a:endParaRP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42AB04F0-7D8F-437B-A7D9-BB9606DF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253" y="4076701"/>
            <a:ext cx="6624638" cy="546497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</a:p>
        </p:txBody>
      </p:sp>
      <p:sp>
        <p:nvSpPr>
          <p:cNvPr id="156682" name="文字版面配置區 2">
            <a:extLst>
              <a:ext uri="{FF2B5EF4-FFF2-40B4-BE49-F238E27FC236}">
                <a16:creationId xmlns:a16="http://schemas.microsoft.com/office/drawing/2014/main" id="{E3D1D259-5DE0-49EA-9727-B521996F64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63253" y="4623198"/>
            <a:ext cx="6624638" cy="39171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endParaRPr lang="en-US" altLang="zh-TW" sz="1200"/>
          </a:p>
        </p:txBody>
      </p:sp>
      <p:pic>
        <p:nvPicPr>
          <p:cNvPr id="156683" name="圖形 4" descr="跳舞">
            <a:extLst>
              <a:ext uri="{FF2B5EF4-FFF2-40B4-BE49-F238E27FC236}">
                <a16:creationId xmlns:a16="http://schemas.microsoft.com/office/drawing/2014/main" id="{85269556-5F31-43AA-80D5-4D3B74E34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60" y="1889522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91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Group 7">
            <a:extLst>
              <a:ext uri="{FF2B5EF4-FFF2-40B4-BE49-F238E27FC236}">
                <a16:creationId xmlns:a16="http://schemas.microsoft.com/office/drawing/2014/main" id="{4E255F44-FF99-4DC7-8AE6-5AF4DF4B6BE9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57730" name="Freeform 5">
              <a:extLst>
                <a:ext uri="{FF2B5EF4-FFF2-40B4-BE49-F238E27FC236}">
                  <a16:creationId xmlns:a16="http://schemas.microsoft.com/office/drawing/2014/main" id="{192A6AA0-702E-4B83-8FED-E29755A35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31" name="Freeform 6">
              <a:extLst>
                <a:ext uri="{FF2B5EF4-FFF2-40B4-BE49-F238E27FC236}">
                  <a16:creationId xmlns:a16="http://schemas.microsoft.com/office/drawing/2014/main" id="{13315241-0A91-4EE4-A6B9-0E906423B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32" name="Freeform 7">
              <a:extLst>
                <a:ext uri="{FF2B5EF4-FFF2-40B4-BE49-F238E27FC236}">
                  <a16:creationId xmlns:a16="http://schemas.microsoft.com/office/drawing/2014/main" id="{D8CD1F40-3B28-4936-8CE1-EB6C874E0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33" name="Freeform 8">
              <a:extLst>
                <a:ext uri="{FF2B5EF4-FFF2-40B4-BE49-F238E27FC236}">
                  <a16:creationId xmlns:a16="http://schemas.microsoft.com/office/drawing/2014/main" id="{F42640CC-A563-4F61-AF96-0FC9DA73F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34" name="Freeform 9">
              <a:extLst>
                <a:ext uri="{FF2B5EF4-FFF2-40B4-BE49-F238E27FC236}">
                  <a16:creationId xmlns:a16="http://schemas.microsoft.com/office/drawing/2014/main" id="{4B3CF34B-3870-4EDE-AAC3-16A559458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35" name="Freeform 10">
              <a:extLst>
                <a:ext uri="{FF2B5EF4-FFF2-40B4-BE49-F238E27FC236}">
                  <a16:creationId xmlns:a16="http://schemas.microsoft.com/office/drawing/2014/main" id="{672A4E56-951B-4174-AA03-CED2C925A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36" name="Freeform 11">
              <a:extLst>
                <a:ext uri="{FF2B5EF4-FFF2-40B4-BE49-F238E27FC236}">
                  <a16:creationId xmlns:a16="http://schemas.microsoft.com/office/drawing/2014/main" id="{E47C2A6F-9355-42A6-800A-DC0096DE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37" name="Freeform 12">
              <a:extLst>
                <a:ext uri="{FF2B5EF4-FFF2-40B4-BE49-F238E27FC236}">
                  <a16:creationId xmlns:a16="http://schemas.microsoft.com/office/drawing/2014/main" id="{23EAD4EA-D5A8-4B6C-9068-86892CAEB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38" name="Freeform 13">
              <a:extLst>
                <a:ext uri="{FF2B5EF4-FFF2-40B4-BE49-F238E27FC236}">
                  <a16:creationId xmlns:a16="http://schemas.microsoft.com/office/drawing/2014/main" id="{2A2C932B-C21C-48A8-B93E-A06AD649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39" name="Freeform 14">
              <a:extLst>
                <a:ext uri="{FF2B5EF4-FFF2-40B4-BE49-F238E27FC236}">
                  <a16:creationId xmlns:a16="http://schemas.microsoft.com/office/drawing/2014/main" id="{05484FDD-68AE-4766-9011-E861A2DAB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40" name="Freeform 15">
              <a:extLst>
                <a:ext uri="{FF2B5EF4-FFF2-40B4-BE49-F238E27FC236}">
                  <a16:creationId xmlns:a16="http://schemas.microsoft.com/office/drawing/2014/main" id="{D6F0F11E-4DD2-425B-A7A8-D3D276B4A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41" name="Freeform 16">
              <a:extLst>
                <a:ext uri="{FF2B5EF4-FFF2-40B4-BE49-F238E27FC236}">
                  <a16:creationId xmlns:a16="http://schemas.microsoft.com/office/drawing/2014/main" id="{B6AFA84F-BF1D-4E7A-A9F2-F6FCAC59A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42" name="Freeform 17">
              <a:extLst>
                <a:ext uri="{FF2B5EF4-FFF2-40B4-BE49-F238E27FC236}">
                  <a16:creationId xmlns:a16="http://schemas.microsoft.com/office/drawing/2014/main" id="{DCC308E2-C960-451D-938C-CA7E4C00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43" name="Freeform 18">
              <a:extLst>
                <a:ext uri="{FF2B5EF4-FFF2-40B4-BE49-F238E27FC236}">
                  <a16:creationId xmlns:a16="http://schemas.microsoft.com/office/drawing/2014/main" id="{B3D56E25-C724-4F55-8369-6BDEE16C3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44" name="Freeform 19">
              <a:extLst>
                <a:ext uri="{FF2B5EF4-FFF2-40B4-BE49-F238E27FC236}">
                  <a16:creationId xmlns:a16="http://schemas.microsoft.com/office/drawing/2014/main" id="{5BA5F802-9BB2-4ACE-8D78-748A20A5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45" name="Freeform 20">
              <a:extLst>
                <a:ext uri="{FF2B5EF4-FFF2-40B4-BE49-F238E27FC236}">
                  <a16:creationId xmlns:a16="http://schemas.microsoft.com/office/drawing/2014/main" id="{FDCE50A8-BE41-47C7-9CDD-2A4AEB600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46" name="Freeform 21">
              <a:extLst>
                <a:ext uri="{FF2B5EF4-FFF2-40B4-BE49-F238E27FC236}">
                  <a16:creationId xmlns:a16="http://schemas.microsoft.com/office/drawing/2014/main" id="{357836B9-0083-48BB-9D38-4B965CC79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47" name="Freeform 22">
              <a:extLst>
                <a:ext uri="{FF2B5EF4-FFF2-40B4-BE49-F238E27FC236}">
                  <a16:creationId xmlns:a16="http://schemas.microsoft.com/office/drawing/2014/main" id="{3FF83277-52E2-4981-9054-BF4EF3C45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48" name="Freeform 23">
              <a:extLst>
                <a:ext uri="{FF2B5EF4-FFF2-40B4-BE49-F238E27FC236}">
                  <a16:creationId xmlns:a16="http://schemas.microsoft.com/office/drawing/2014/main" id="{EE061ADC-00C5-485D-AE00-A6165A6A7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49" name="Freeform 24">
              <a:extLst>
                <a:ext uri="{FF2B5EF4-FFF2-40B4-BE49-F238E27FC236}">
                  <a16:creationId xmlns:a16="http://schemas.microsoft.com/office/drawing/2014/main" id="{703B17C8-6688-49B0-9906-FCB7A785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50" name="Freeform 25">
              <a:extLst>
                <a:ext uri="{FF2B5EF4-FFF2-40B4-BE49-F238E27FC236}">
                  <a16:creationId xmlns:a16="http://schemas.microsoft.com/office/drawing/2014/main" id="{958DEBBB-D482-49AC-86D3-015128188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57699" name="Group 30">
            <a:extLst>
              <a:ext uri="{FF2B5EF4-FFF2-40B4-BE49-F238E27FC236}">
                <a16:creationId xmlns:a16="http://schemas.microsoft.com/office/drawing/2014/main" id="{8834AB5E-312C-45FC-8DF1-5958A2A10E92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57701" name="Group 37">
            <a:extLst>
              <a:ext uri="{FF2B5EF4-FFF2-40B4-BE49-F238E27FC236}">
                <a16:creationId xmlns:a16="http://schemas.microsoft.com/office/drawing/2014/main" id="{41EBF9C2-04C6-4CCD-9267-A9FA625DC961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57706" name="Freeform 5">
              <a:extLst>
                <a:ext uri="{FF2B5EF4-FFF2-40B4-BE49-F238E27FC236}">
                  <a16:creationId xmlns:a16="http://schemas.microsoft.com/office/drawing/2014/main" id="{6A2D74B8-019F-4EE5-B875-235ECC8CD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07" name="Freeform 6">
              <a:extLst>
                <a:ext uri="{FF2B5EF4-FFF2-40B4-BE49-F238E27FC236}">
                  <a16:creationId xmlns:a16="http://schemas.microsoft.com/office/drawing/2014/main" id="{D6459B91-4B90-4EE1-B1C6-2E8173C34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08" name="Freeform 7">
              <a:extLst>
                <a:ext uri="{FF2B5EF4-FFF2-40B4-BE49-F238E27FC236}">
                  <a16:creationId xmlns:a16="http://schemas.microsoft.com/office/drawing/2014/main" id="{1AF73BD5-486E-4B3E-8F95-C534D7300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09" name="Freeform 8">
              <a:extLst>
                <a:ext uri="{FF2B5EF4-FFF2-40B4-BE49-F238E27FC236}">
                  <a16:creationId xmlns:a16="http://schemas.microsoft.com/office/drawing/2014/main" id="{0F925B31-115B-4262-B6BC-0846E173B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10" name="Freeform 9">
              <a:extLst>
                <a:ext uri="{FF2B5EF4-FFF2-40B4-BE49-F238E27FC236}">
                  <a16:creationId xmlns:a16="http://schemas.microsoft.com/office/drawing/2014/main" id="{E84CB38E-E1B3-4A7E-9A13-F81F7AA62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11" name="Freeform 10">
              <a:extLst>
                <a:ext uri="{FF2B5EF4-FFF2-40B4-BE49-F238E27FC236}">
                  <a16:creationId xmlns:a16="http://schemas.microsoft.com/office/drawing/2014/main" id="{24678A7D-62C7-40CB-81ED-D6F92FABB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12" name="Freeform 11">
              <a:extLst>
                <a:ext uri="{FF2B5EF4-FFF2-40B4-BE49-F238E27FC236}">
                  <a16:creationId xmlns:a16="http://schemas.microsoft.com/office/drawing/2014/main" id="{D464F72A-98BE-4A7A-97E0-D3807405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13" name="Freeform 12">
              <a:extLst>
                <a:ext uri="{FF2B5EF4-FFF2-40B4-BE49-F238E27FC236}">
                  <a16:creationId xmlns:a16="http://schemas.microsoft.com/office/drawing/2014/main" id="{771CE1AA-06E4-4B14-81E7-592E9DB49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14" name="Freeform 13">
              <a:extLst>
                <a:ext uri="{FF2B5EF4-FFF2-40B4-BE49-F238E27FC236}">
                  <a16:creationId xmlns:a16="http://schemas.microsoft.com/office/drawing/2014/main" id="{1E60853E-E991-44DE-B606-F15DC5E9D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15" name="Freeform 14">
              <a:extLst>
                <a:ext uri="{FF2B5EF4-FFF2-40B4-BE49-F238E27FC236}">
                  <a16:creationId xmlns:a16="http://schemas.microsoft.com/office/drawing/2014/main" id="{4DC00C0B-373D-4CCB-BD9F-6EF35E4EB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16" name="Freeform 15">
              <a:extLst>
                <a:ext uri="{FF2B5EF4-FFF2-40B4-BE49-F238E27FC236}">
                  <a16:creationId xmlns:a16="http://schemas.microsoft.com/office/drawing/2014/main" id="{DDFA1A85-A48E-4418-A81A-5652CDA12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17" name="Freeform 16">
              <a:extLst>
                <a:ext uri="{FF2B5EF4-FFF2-40B4-BE49-F238E27FC236}">
                  <a16:creationId xmlns:a16="http://schemas.microsoft.com/office/drawing/2014/main" id="{27A7CCA7-6ECE-49BD-8147-7E10E69FB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18" name="Freeform 17">
              <a:extLst>
                <a:ext uri="{FF2B5EF4-FFF2-40B4-BE49-F238E27FC236}">
                  <a16:creationId xmlns:a16="http://schemas.microsoft.com/office/drawing/2014/main" id="{3F207391-5D58-4C83-9CA2-E1A807577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19" name="Freeform 18">
              <a:extLst>
                <a:ext uri="{FF2B5EF4-FFF2-40B4-BE49-F238E27FC236}">
                  <a16:creationId xmlns:a16="http://schemas.microsoft.com/office/drawing/2014/main" id="{57C589B6-EEBE-4AF6-BA27-E394A2B96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20" name="Freeform 19">
              <a:extLst>
                <a:ext uri="{FF2B5EF4-FFF2-40B4-BE49-F238E27FC236}">
                  <a16:creationId xmlns:a16="http://schemas.microsoft.com/office/drawing/2014/main" id="{50B64749-77B3-4DBB-9986-B8423FFF1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21" name="Freeform 20">
              <a:extLst>
                <a:ext uri="{FF2B5EF4-FFF2-40B4-BE49-F238E27FC236}">
                  <a16:creationId xmlns:a16="http://schemas.microsoft.com/office/drawing/2014/main" id="{4BD91EE2-0447-488D-811C-D925CBC31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22" name="Freeform 21">
              <a:extLst>
                <a:ext uri="{FF2B5EF4-FFF2-40B4-BE49-F238E27FC236}">
                  <a16:creationId xmlns:a16="http://schemas.microsoft.com/office/drawing/2014/main" id="{9E122034-A629-4A88-BA8A-92CC05FE4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23" name="Freeform 22">
              <a:extLst>
                <a:ext uri="{FF2B5EF4-FFF2-40B4-BE49-F238E27FC236}">
                  <a16:creationId xmlns:a16="http://schemas.microsoft.com/office/drawing/2014/main" id="{66768519-F183-456C-8C3C-9E811452C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24" name="Freeform 23">
              <a:extLst>
                <a:ext uri="{FF2B5EF4-FFF2-40B4-BE49-F238E27FC236}">
                  <a16:creationId xmlns:a16="http://schemas.microsoft.com/office/drawing/2014/main" id="{0A0C90A5-9C84-4BE3-AC9E-F583554FE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25" name="Freeform 24">
              <a:extLst>
                <a:ext uri="{FF2B5EF4-FFF2-40B4-BE49-F238E27FC236}">
                  <a16:creationId xmlns:a16="http://schemas.microsoft.com/office/drawing/2014/main" id="{76519E65-ED09-4F07-B2D5-DF8384474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7726" name="Freeform 25">
              <a:extLst>
                <a:ext uri="{FF2B5EF4-FFF2-40B4-BE49-F238E27FC236}">
                  <a16:creationId xmlns:a16="http://schemas.microsoft.com/office/drawing/2014/main" id="{221498A3-2E0E-4896-BDCF-20011AF28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</a:p>
        </p:txBody>
      </p:sp>
      <p:sp>
        <p:nvSpPr>
          <p:cNvPr id="157705" name="直排文字版面配置區 2">
            <a:extLst>
              <a:ext uri="{FF2B5EF4-FFF2-40B4-BE49-F238E27FC236}">
                <a16:creationId xmlns:a16="http://schemas.microsoft.com/office/drawing/2014/main" id="{55AA8134-2C30-491C-AC55-96ECF7542724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59794" y="1907382"/>
            <a:ext cx="6535341" cy="3488531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我國的教育政策中，從小將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體育課程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或健體領域列入必修，是希望建立國民長久的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運動習慣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，維持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身心健康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，減少社會醫療</a:t>
            </a:r>
            <a:r>
              <a:rPr lang="zh-CN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負擔。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在各階段的求學歷程中，團體運動或球類運動是推廣的重點，但這些運動在離開校園後不容易維持，需要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運動環境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夥伴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個人項目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的運動比較容易長長久久。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465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7">
            <a:extLst>
              <a:ext uri="{FF2B5EF4-FFF2-40B4-BE49-F238E27FC236}">
                <a16:creationId xmlns:a16="http://schemas.microsoft.com/office/drawing/2014/main" id="{C4BA1FBE-311A-499E-A958-14E4F067AF26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59778" name="Freeform 5">
              <a:extLst>
                <a:ext uri="{FF2B5EF4-FFF2-40B4-BE49-F238E27FC236}">
                  <a16:creationId xmlns:a16="http://schemas.microsoft.com/office/drawing/2014/main" id="{0E0B207B-8F3C-4D1B-8B4F-6BDC7F0A3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79" name="Freeform 6">
              <a:extLst>
                <a:ext uri="{FF2B5EF4-FFF2-40B4-BE49-F238E27FC236}">
                  <a16:creationId xmlns:a16="http://schemas.microsoft.com/office/drawing/2014/main" id="{2881242F-E0B4-45F1-8C72-2AEAEA47C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80" name="Freeform 7">
              <a:extLst>
                <a:ext uri="{FF2B5EF4-FFF2-40B4-BE49-F238E27FC236}">
                  <a16:creationId xmlns:a16="http://schemas.microsoft.com/office/drawing/2014/main" id="{E4C58445-4BEA-4369-959B-8DB6C6A20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81" name="Freeform 8">
              <a:extLst>
                <a:ext uri="{FF2B5EF4-FFF2-40B4-BE49-F238E27FC236}">
                  <a16:creationId xmlns:a16="http://schemas.microsoft.com/office/drawing/2014/main" id="{5332BCF7-6A0C-427A-8A8E-0F9CE0872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82" name="Freeform 9">
              <a:extLst>
                <a:ext uri="{FF2B5EF4-FFF2-40B4-BE49-F238E27FC236}">
                  <a16:creationId xmlns:a16="http://schemas.microsoft.com/office/drawing/2014/main" id="{C596A2A7-C9FE-4B73-92F7-40E356F04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83" name="Freeform 10">
              <a:extLst>
                <a:ext uri="{FF2B5EF4-FFF2-40B4-BE49-F238E27FC236}">
                  <a16:creationId xmlns:a16="http://schemas.microsoft.com/office/drawing/2014/main" id="{B90D51BE-C215-4D59-ADCE-97EB0E8D9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84" name="Freeform 11">
              <a:extLst>
                <a:ext uri="{FF2B5EF4-FFF2-40B4-BE49-F238E27FC236}">
                  <a16:creationId xmlns:a16="http://schemas.microsoft.com/office/drawing/2014/main" id="{112FC1C1-4C24-4DB4-8400-D0B9CBBC5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85" name="Freeform 12">
              <a:extLst>
                <a:ext uri="{FF2B5EF4-FFF2-40B4-BE49-F238E27FC236}">
                  <a16:creationId xmlns:a16="http://schemas.microsoft.com/office/drawing/2014/main" id="{0D1E2ECA-68E5-4101-BDC3-0D6213537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86" name="Freeform 13">
              <a:extLst>
                <a:ext uri="{FF2B5EF4-FFF2-40B4-BE49-F238E27FC236}">
                  <a16:creationId xmlns:a16="http://schemas.microsoft.com/office/drawing/2014/main" id="{5BAC305C-E73A-4F27-ABC3-D069DA0A4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87" name="Freeform 14">
              <a:extLst>
                <a:ext uri="{FF2B5EF4-FFF2-40B4-BE49-F238E27FC236}">
                  <a16:creationId xmlns:a16="http://schemas.microsoft.com/office/drawing/2014/main" id="{1C9B0453-57BB-43DE-801F-DC444A273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88" name="Freeform 15">
              <a:extLst>
                <a:ext uri="{FF2B5EF4-FFF2-40B4-BE49-F238E27FC236}">
                  <a16:creationId xmlns:a16="http://schemas.microsoft.com/office/drawing/2014/main" id="{DE56EF09-EDC4-409A-ACA2-D32646AA0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89" name="Freeform 16">
              <a:extLst>
                <a:ext uri="{FF2B5EF4-FFF2-40B4-BE49-F238E27FC236}">
                  <a16:creationId xmlns:a16="http://schemas.microsoft.com/office/drawing/2014/main" id="{754A827F-175B-40E1-BAAD-4C7634325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90" name="Freeform 17">
              <a:extLst>
                <a:ext uri="{FF2B5EF4-FFF2-40B4-BE49-F238E27FC236}">
                  <a16:creationId xmlns:a16="http://schemas.microsoft.com/office/drawing/2014/main" id="{25E943F4-3B27-49B4-8FFE-91CCF6AEE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91" name="Freeform 18">
              <a:extLst>
                <a:ext uri="{FF2B5EF4-FFF2-40B4-BE49-F238E27FC236}">
                  <a16:creationId xmlns:a16="http://schemas.microsoft.com/office/drawing/2014/main" id="{3D506D4F-B561-46D8-A9ED-1501D6C9F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92" name="Freeform 19">
              <a:extLst>
                <a:ext uri="{FF2B5EF4-FFF2-40B4-BE49-F238E27FC236}">
                  <a16:creationId xmlns:a16="http://schemas.microsoft.com/office/drawing/2014/main" id="{1590318D-BB5C-4C19-8B4F-FE61FB8C5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93" name="Freeform 20">
              <a:extLst>
                <a:ext uri="{FF2B5EF4-FFF2-40B4-BE49-F238E27FC236}">
                  <a16:creationId xmlns:a16="http://schemas.microsoft.com/office/drawing/2014/main" id="{3368C8B1-92D8-449E-89E2-A5AD7F719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94" name="Freeform 21">
              <a:extLst>
                <a:ext uri="{FF2B5EF4-FFF2-40B4-BE49-F238E27FC236}">
                  <a16:creationId xmlns:a16="http://schemas.microsoft.com/office/drawing/2014/main" id="{C7A82596-B640-4934-BC73-AD0565F42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95" name="Freeform 22">
              <a:extLst>
                <a:ext uri="{FF2B5EF4-FFF2-40B4-BE49-F238E27FC236}">
                  <a16:creationId xmlns:a16="http://schemas.microsoft.com/office/drawing/2014/main" id="{DBF4A53B-286D-434A-AE8F-06B43C6E0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96" name="Freeform 23">
              <a:extLst>
                <a:ext uri="{FF2B5EF4-FFF2-40B4-BE49-F238E27FC236}">
                  <a16:creationId xmlns:a16="http://schemas.microsoft.com/office/drawing/2014/main" id="{C4E12E04-3F53-459F-9E24-DFA8DFB8A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97" name="Freeform 24">
              <a:extLst>
                <a:ext uri="{FF2B5EF4-FFF2-40B4-BE49-F238E27FC236}">
                  <a16:creationId xmlns:a16="http://schemas.microsoft.com/office/drawing/2014/main" id="{2A23AD3D-7FB5-41F7-92C3-AEE4A7E19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98" name="Freeform 25">
              <a:extLst>
                <a:ext uri="{FF2B5EF4-FFF2-40B4-BE49-F238E27FC236}">
                  <a16:creationId xmlns:a16="http://schemas.microsoft.com/office/drawing/2014/main" id="{C2BF2A3B-4EF0-4EA7-BC7C-FA8EAFEA2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59747" name="Group 30">
            <a:extLst>
              <a:ext uri="{FF2B5EF4-FFF2-40B4-BE49-F238E27FC236}">
                <a16:creationId xmlns:a16="http://schemas.microsoft.com/office/drawing/2014/main" id="{C563AB4F-ED5E-4751-8AA5-77FA3019B9AF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59749" name="Group 37">
            <a:extLst>
              <a:ext uri="{FF2B5EF4-FFF2-40B4-BE49-F238E27FC236}">
                <a16:creationId xmlns:a16="http://schemas.microsoft.com/office/drawing/2014/main" id="{FE9D4B91-63D5-4B76-901A-DACB656F392B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59754" name="Freeform 5">
              <a:extLst>
                <a:ext uri="{FF2B5EF4-FFF2-40B4-BE49-F238E27FC236}">
                  <a16:creationId xmlns:a16="http://schemas.microsoft.com/office/drawing/2014/main" id="{60FD3604-6836-4D25-BA11-59ACF9364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55" name="Freeform 6">
              <a:extLst>
                <a:ext uri="{FF2B5EF4-FFF2-40B4-BE49-F238E27FC236}">
                  <a16:creationId xmlns:a16="http://schemas.microsoft.com/office/drawing/2014/main" id="{07A1B266-73AE-40F1-B877-F4BF9370B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56" name="Freeform 7">
              <a:extLst>
                <a:ext uri="{FF2B5EF4-FFF2-40B4-BE49-F238E27FC236}">
                  <a16:creationId xmlns:a16="http://schemas.microsoft.com/office/drawing/2014/main" id="{2B229F1D-3361-4991-B73A-5FD9F883C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57" name="Freeform 8">
              <a:extLst>
                <a:ext uri="{FF2B5EF4-FFF2-40B4-BE49-F238E27FC236}">
                  <a16:creationId xmlns:a16="http://schemas.microsoft.com/office/drawing/2014/main" id="{DE4D6A09-3255-4D4E-9754-830475DA3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58" name="Freeform 9">
              <a:extLst>
                <a:ext uri="{FF2B5EF4-FFF2-40B4-BE49-F238E27FC236}">
                  <a16:creationId xmlns:a16="http://schemas.microsoft.com/office/drawing/2014/main" id="{A3BB68F4-9928-44E3-B139-ADA9FC070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59" name="Freeform 10">
              <a:extLst>
                <a:ext uri="{FF2B5EF4-FFF2-40B4-BE49-F238E27FC236}">
                  <a16:creationId xmlns:a16="http://schemas.microsoft.com/office/drawing/2014/main" id="{6BAE6BEE-5F21-4A0C-B4D7-4EFCCE519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60" name="Freeform 11">
              <a:extLst>
                <a:ext uri="{FF2B5EF4-FFF2-40B4-BE49-F238E27FC236}">
                  <a16:creationId xmlns:a16="http://schemas.microsoft.com/office/drawing/2014/main" id="{1CA4E9BB-1C1D-4FE3-84D9-1D11FC7F6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61" name="Freeform 12">
              <a:extLst>
                <a:ext uri="{FF2B5EF4-FFF2-40B4-BE49-F238E27FC236}">
                  <a16:creationId xmlns:a16="http://schemas.microsoft.com/office/drawing/2014/main" id="{B1800B4E-00AA-474B-96F3-05921A8D5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62" name="Freeform 13">
              <a:extLst>
                <a:ext uri="{FF2B5EF4-FFF2-40B4-BE49-F238E27FC236}">
                  <a16:creationId xmlns:a16="http://schemas.microsoft.com/office/drawing/2014/main" id="{C8D747EB-798E-4DBF-A37C-E516B626B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63" name="Freeform 14">
              <a:extLst>
                <a:ext uri="{FF2B5EF4-FFF2-40B4-BE49-F238E27FC236}">
                  <a16:creationId xmlns:a16="http://schemas.microsoft.com/office/drawing/2014/main" id="{D4919143-2C03-4813-A4FA-1EF4CDE2F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64" name="Freeform 15">
              <a:extLst>
                <a:ext uri="{FF2B5EF4-FFF2-40B4-BE49-F238E27FC236}">
                  <a16:creationId xmlns:a16="http://schemas.microsoft.com/office/drawing/2014/main" id="{BEA76233-8DD7-4A74-9C17-2CBE2DA9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65" name="Freeform 16">
              <a:extLst>
                <a:ext uri="{FF2B5EF4-FFF2-40B4-BE49-F238E27FC236}">
                  <a16:creationId xmlns:a16="http://schemas.microsoft.com/office/drawing/2014/main" id="{81442CBD-1FA7-4F06-9D72-EB9F8A859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66" name="Freeform 17">
              <a:extLst>
                <a:ext uri="{FF2B5EF4-FFF2-40B4-BE49-F238E27FC236}">
                  <a16:creationId xmlns:a16="http://schemas.microsoft.com/office/drawing/2014/main" id="{65076CA5-C5C1-4DF1-BF1B-4D3A7CB10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67" name="Freeform 18">
              <a:extLst>
                <a:ext uri="{FF2B5EF4-FFF2-40B4-BE49-F238E27FC236}">
                  <a16:creationId xmlns:a16="http://schemas.microsoft.com/office/drawing/2014/main" id="{1B4E3D9F-CD3B-42B6-945B-35F9A1E0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68" name="Freeform 19">
              <a:extLst>
                <a:ext uri="{FF2B5EF4-FFF2-40B4-BE49-F238E27FC236}">
                  <a16:creationId xmlns:a16="http://schemas.microsoft.com/office/drawing/2014/main" id="{792C419B-9436-4EE7-9901-30F339868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69" name="Freeform 20">
              <a:extLst>
                <a:ext uri="{FF2B5EF4-FFF2-40B4-BE49-F238E27FC236}">
                  <a16:creationId xmlns:a16="http://schemas.microsoft.com/office/drawing/2014/main" id="{73826700-424A-4BBF-8D96-9B10F296F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70" name="Freeform 21">
              <a:extLst>
                <a:ext uri="{FF2B5EF4-FFF2-40B4-BE49-F238E27FC236}">
                  <a16:creationId xmlns:a16="http://schemas.microsoft.com/office/drawing/2014/main" id="{20C172F1-DE48-416C-BEAB-D5C537D9B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71" name="Freeform 22">
              <a:extLst>
                <a:ext uri="{FF2B5EF4-FFF2-40B4-BE49-F238E27FC236}">
                  <a16:creationId xmlns:a16="http://schemas.microsoft.com/office/drawing/2014/main" id="{4526267F-B619-42B0-B215-849D40FA0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72" name="Freeform 23">
              <a:extLst>
                <a:ext uri="{FF2B5EF4-FFF2-40B4-BE49-F238E27FC236}">
                  <a16:creationId xmlns:a16="http://schemas.microsoft.com/office/drawing/2014/main" id="{9E1D6C8D-9745-4C6F-A5F6-4AFBF760E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73" name="Freeform 24">
              <a:extLst>
                <a:ext uri="{FF2B5EF4-FFF2-40B4-BE49-F238E27FC236}">
                  <a16:creationId xmlns:a16="http://schemas.microsoft.com/office/drawing/2014/main" id="{98AAAA48-095C-4A83-A883-4C0A4F939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59774" name="Freeform 25">
              <a:extLst>
                <a:ext uri="{FF2B5EF4-FFF2-40B4-BE49-F238E27FC236}">
                  <a16:creationId xmlns:a16="http://schemas.microsoft.com/office/drawing/2014/main" id="{2FF28F70-181A-4BE2-938A-3E0B7636F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0C2A774-773D-49E4-A18A-FE0FA6FFE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59794" y="2132410"/>
            <a:ext cx="6535341" cy="3263503"/>
          </a:xfrm>
        </p:spPr>
        <p:txBody>
          <a:bodyPr vert="horz" anchor="t">
            <a:normAutofit lnSpcReduction="10000"/>
          </a:bodyPr>
          <a:lstStyle/>
          <a:p>
            <a:pPr>
              <a:defRPr/>
            </a:pP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近年運動休閒風氣的鼎盛致使國人越來越願意在踏入社會工作後，</a:t>
            </a:r>
            <a:r>
              <a:rPr lang="zh-CN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付費</a:t>
            </a: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建立新的運動習慣。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當一項運動的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器材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需求越繁複</a:t>
            </a:r>
            <a:r>
              <a:rPr lang="zh-TW" altLang="en-US" sz="2400" dirty="0">
                <a:latin typeface="新細明體" panose="02020500000000000000" pitchFamily="18" charset="-120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耗材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越多、越昂貴，所促成的消費商機越大。（同時也是校園內體育課程負擔不起的）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運動場館的規劃建置門檻越高，不管是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環境法規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消防安全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的限制，都會阻絕這項運動持續擴張。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951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4" name="Group 7">
            <a:extLst>
              <a:ext uri="{FF2B5EF4-FFF2-40B4-BE49-F238E27FC236}">
                <a16:creationId xmlns:a16="http://schemas.microsoft.com/office/drawing/2014/main" id="{3481046D-6730-4907-89F0-AA3658E63613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61829" name="Freeform 5">
              <a:extLst>
                <a:ext uri="{FF2B5EF4-FFF2-40B4-BE49-F238E27FC236}">
                  <a16:creationId xmlns:a16="http://schemas.microsoft.com/office/drawing/2014/main" id="{4300FA0E-FE1F-4C71-9FAA-269177A4B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30" name="Freeform 6">
              <a:extLst>
                <a:ext uri="{FF2B5EF4-FFF2-40B4-BE49-F238E27FC236}">
                  <a16:creationId xmlns:a16="http://schemas.microsoft.com/office/drawing/2014/main" id="{29A992E3-70AE-4F66-996F-C59B1C34E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31" name="Freeform 7">
              <a:extLst>
                <a:ext uri="{FF2B5EF4-FFF2-40B4-BE49-F238E27FC236}">
                  <a16:creationId xmlns:a16="http://schemas.microsoft.com/office/drawing/2014/main" id="{72F2354A-E8A9-4516-9794-C527A9F71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32" name="Freeform 8">
              <a:extLst>
                <a:ext uri="{FF2B5EF4-FFF2-40B4-BE49-F238E27FC236}">
                  <a16:creationId xmlns:a16="http://schemas.microsoft.com/office/drawing/2014/main" id="{54E9491D-483B-4B5C-ACFE-4D364D563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33" name="Freeform 9">
              <a:extLst>
                <a:ext uri="{FF2B5EF4-FFF2-40B4-BE49-F238E27FC236}">
                  <a16:creationId xmlns:a16="http://schemas.microsoft.com/office/drawing/2014/main" id="{DE8F73BA-2A3E-4A85-8C06-907D09889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34" name="Freeform 10">
              <a:extLst>
                <a:ext uri="{FF2B5EF4-FFF2-40B4-BE49-F238E27FC236}">
                  <a16:creationId xmlns:a16="http://schemas.microsoft.com/office/drawing/2014/main" id="{AC08C7F4-7544-4475-A67F-1A432DFCC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35" name="Freeform 11">
              <a:extLst>
                <a:ext uri="{FF2B5EF4-FFF2-40B4-BE49-F238E27FC236}">
                  <a16:creationId xmlns:a16="http://schemas.microsoft.com/office/drawing/2014/main" id="{358722C4-1D2B-44C6-9FD3-EBCBE1A31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36" name="Freeform 12">
              <a:extLst>
                <a:ext uri="{FF2B5EF4-FFF2-40B4-BE49-F238E27FC236}">
                  <a16:creationId xmlns:a16="http://schemas.microsoft.com/office/drawing/2014/main" id="{5E6876BE-407E-4123-9D62-9CA8EF628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37" name="Freeform 13">
              <a:extLst>
                <a:ext uri="{FF2B5EF4-FFF2-40B4-BE49-F238E27FC236}">
                  <a16:creationId xmlns:a16="http://schemas.microsoft.com/office/drawing/2014/main" id="{8905ABDA-0D32-45F4-8AA6-900E052D5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38" name="Freeform 14">
              <a:extLst>
                <a:ext uri="{FF2B5EF4-FFF2-40B4-BE49-F238E27FC236}">
                  <a16:creationId xmlns:a16="http://schemas.microsoft.com/office/drawing/2014/main" id="{9E58335A-C2DA-4699-9042-3B227DAA2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39" name="Freeform 15">
              <a:extLst>
                <a:ext uri="{FF2B5EF4-FFF2-40B4-BE49-F238E27FC236}">
                  <a16:creationId xmlns:a16="http://schemas.microsoft.com/office/drawing/2014/main" id="{1BB70902-07FC-4D2D-A0E6-2951BCFE7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40" name="Freeform 16">
              <a:extLst>
                <a:ext uri="{FF2B5EF4-FFF2-40B4-BE49-F238E27FC236}">
                  <a16:creationId xmlns:a16="http://schemas.microsoft.com/office/drawing/2014/main" id="{04934A30-3B42-4C41-85F3-95D671B72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41" name="Freeform 17">
              <a:extLst>
                <a:ext uri="{FF2B5EF4-FFF2-40B4-BE49-F238E27FC236}">
                  <a16:creationId xmlns:a16="http://schemas.microsoft.com/office/drawing/2014/main" id="{C59125FA-5B3F-467D-814B-71C3DB235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42" name="Freeform 18">
              <a:extLst>
                <a:ext uri="{FF2B5EF4-FFF2-40B4-BE49-F238E27FC236}">
                  <a16:creationId xmlns:a16="http://schemas.microsoft.com/office/drawing/2014/main" id="{E5102B8B-4451-4157-8313-B6CD8A163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43" name="Freeform 19">
              <a:extLst>
                <a:ext uri="{FF2B5EF4-FFF2-40B4-BE49-F238E27FC236}">
                  <a16:creationId xmlns:a16="http://schemas.microsoft.com/office/drawing/2014/main" id="{E2675A47-7465-4D62-8A0E-C0865956A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44" name="Freeform 20">
              <a:extLst>
                <a:ext uri="{FF2B5EF4-FFF2-40B4-BE49-F238E27FC236}">
                  <a16:creationId xmlns:a16="http://schemas.microsoft.com/office/drawing/2014/main" id="{013E926A-32F0-410B-BA5B-AFF52E755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45" name="Freeform 21">
              <a:extLst>
                <a:ext uri="{FF2B5EF4-FFF2-40B4-BE49-F238E27FC236}">
                  <a16:creationId xmlns:a16="http://schemas.microsoft.com/office/drawing/2014/main" id="{A816BE64-C02A-4FD5-8A73-5BC32FD6E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46" name="Freeform 22">
              <a:extLst>
                <a:ext uri="{FF2B5EF4-FFF2-40B4-BE49-F238E27FC236}">
                  <a16:creationId xmlns:a16="http://schemas.microsoft.com/office/drawing/2014/main" id="{0084FEE4-59C5-4F8B-98FE-75272B3F0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47" name="Freeform 23">
              <a:extLst>
                <a:ext uri="{FF2B5EF4-FFF2-40B4-BE49-F238E27FC236}">
                  <a16:creationId xmlns:a16="http://schemas.microsoft.com/office/drawing/2014/main" id="{479DABA2-33A1-4303-B154-05910F1EB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48" name="Freeform 24">
              <a:extLst>
                <a:ext uri="{FF2B5EF4-FFF2-40B4-BE49-F238E27FC236}">
                  <a16:creationId xmlns:a16="http://schemas.microsoft.com/office/drawing/2014/main" id="{6931AAEE-0003-4740-9CAB-0FFE0BFF7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49" name="Freeform 25">
              <a:extLst>
                <a:ext uri="{FF2B5EF4-FFF2-40B4-BE49-F238E27FC236}">
                  <a16:creationId xmlns:a16="http://schemas.microsoft.com/office/drawing/2014/main" id="{51D95426-BF26-4EF2-B19D-8D656A01E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61795" name="Group 30">
            <a:extLst>
              <a:ext uri="{FF2B5EF4-FFF2-40B4-BE49-F238E27FC236}">
                <a16:creationId xmlns:a16="http://schemas.microsoft.com/office/drawing/2014/main" id="{C698BDC3-6B1C-41E7-8AB7-8F295BCE266A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61797" name="Group 37">
            <a:extLst>
              <a:ext uri="{FF2B5EF4-FFF2-40B4-BE49-F238E27FC236}">
                <a16:creationId xmlns:a16="http://schemas.microsoft.com/office/drawing/2014/main" id="{D0C6F318-0D17-40B9-ACDA-6F106179857A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61805" name="Freeform 5">
              <a:extLst>
                <a:ext uri="{FF2B5EF4-FFF2-40B4-BE49-F238E27FC236}">
                  <a16:creationId xmlns:a16="http://schemas.microsoft.com/office/drawing/2014/main" id="{20622D1F-3DBE-423F-A486-32CB0FD4E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06" name="Freeform 6">
              <a:extLst>
                <a:ext uri="{FF2B5EF4-FFF2-40B4-BE49-F238E27FC236}">
                  <a16:creationId xmlns:a16="http://schemas.microsoft.com/office/drawing/2014/main" id="{4D5E801E-B88F-4019-9F76-098BE2FF2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07" name="Freeform 7">
              <a:extLst>
                <a:ext uri="{FF2B5EF4-FFF2-40B4-BE49-F238E27FC236}">
                  <a16:creationId xmlns:a16="http://schemas.microsoft.com/office/drawing/2014/main" id="{C212A056-CAC3-4C06-BBB7-6C94CC46B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08" name="Freeform 8">
              <a:extLst>
                <a:ext uri="{FF2B5EF4-FFF2-40B4-BE49-F238E27FC236}">
                  <a16:creationId xmlns:a16="http://schemas.microsoft.com/office/drawing/2014/main" id="{25156BBB-E02F-4DAF-A945-BF24AEABF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09" name="Freeform 9">
              <a:extLst>
                <a:ext uri="{FF2B5EF4-FFF2-40B4-BE49-F238E27FC236}">
                  <a16:creationId xmlns:a16="http://schemas.microsoft.com/office/drawing/2014/main" id="{C76EDFE7-B03F-4BA1-A9ED-47CEE0EA7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10" name="Freeform 10">
              <a:extLst>
                <a:ext uri="{FF2B5EF4-FFF2-40B4-BE49-F238E27FC236}">
                  <a16:creationId xmlns:a16="http://schemas.microsoft.com/office/drawing/2014/main" id="{0020E53C-1785-4A08-8E38-1CCA142B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11" name="Freeform 11">
              <a:extLst>
                <a:ext uri="{FF2B5EF4-FFF2-40B4-BE49-F238E27FC236}">
                  <a16:creationId xmlns:a16="http://schemas.microsoft.com/office/drawing/2014/main" id="{153D7B9D-C8BF-4057-89E9-577F567E3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12" name="Freeform 12">
              <a:extLst>
                <a:ext uri="{FF2B5EF4-FFF2-40B4-BE49-F238E27FC236}">
                  <a16:creationId xmlns:a16="http://schemas.microsoft.com/office/drawing/2014/main" id="{7FD9EF51-C3CD-4977-9110-C742328A8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13" name="Freeform 13">
              <a:extLst>
                <a:ext uri="{FF2B5EF4-FFF2-40B4-BE49-F238E27FC236}">
                  <a16:creationId xmlns:a16="http://schemas.microsoft.com/office/drawing/2014/main" id="{7C3591A1-138C-49E3-8F6E-3504D85DE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14" name="Freeform 14">
              <a:extLst>
                <a:ext uri="{FF2B5EF4-FFF2-40B4-BE49-F238E27FC236}">
                  <a16:creationId xmlns:a16="http://schemas.microsoft.com/office/drawing/2014/main" id="{B85948F3-5168-4B8C-A635-45E84D050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15" name="Freeform 15">
              <a:extLst>
                <a:ext uri="{FF2B5EF4-FFF2-40B4-BE49-F238E27FC236}">
                  <a16:creationId xmlns:a16="http://schemas.microsoft.com/office/drawing/2014/main" id="{720696A5-9D22-47BF-8FD3-F8777D4A6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16" name="Freeform 16">
              <a:extLst>
                <a:ext uri="{FF2B5EF4-FFF2-40B4-BE49-F238E27FC236}">
                  <a16:creationId xmlns:a16="http://schemas.microsoft.com/office/drawing/2014/main" id="{4CDA62B6-93E6-4110-8DDB-D8F71D252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17" name="Freeform 17">
              <a:extLst>
                <a:ext uri="{FF2B5EF4-FFF2-40B4-BE49-F238E27FC236}">
                  <a16:creationId xmlns:a16="http://schemas.microsoft.com/office/drawing/2014/main" id="{725D6690-A6B5-475B-9658-B16EB1FD7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18" name="Freeform 18">
              <a:extLst>
                <a:ext uri="{FF2B5EF4-FFF2-40B4-BE49-F238E27FC236}">
                  <a16:creationId xmlns:a16="http://schemas.microsoft.com/office/drawing/2014/main" id="{F1618154-2299-4B3E-84F1-EE66D6C26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19" name="Freeform 19">
              <a:extLst>
                <a:ext uri="{FF2B5EF4-FFF2-40B4-BE49-F238E27FC236}">
                  <a16:creationId xmlns:a16="http://schemas.microsoft.com/office/drawing/2014/main" id="{603C0B6C-3AED-49D5-8CEE-AB4CAAB26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20" name="Freeform 20">
              <a:extLst>
                <a:ext uri="{FF2B5EF4-FFF2-40B4-BE49-F238E27FC236}">
                  <a16:creationId xmlns:a16="http://schemas.microsoft.com/office/drawing/2014/main" id="{C478C17F-D5A4-416C-844F-A07A417E7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21" name="Freeform 21">
              <a:extLst>
                <a:ext uri="{FF2B5EF4-FFF2-40B4-BE49-F238E27FC236}">
                  <a16:creationId xmlns:a16="http://schemas.microsoft.com/office/drawing/2014/main" id="{20DC571A-1871-4015-880F-DAB3A7AC6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22" name="Freeform 22">
              <a:extLst>
                <a:ext uri="{FF2B5EF4-FFF2-40B4-BE49-F238E27FC236}">
                  <a16:creationId xmlns:a16="http://schemas.microsoft.com/office/drawing/2014/main" id="{57FA8C0D-A16D-4298-8A09-657400635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23" name="Freeform 23">
              <a:extLst>
                <a:ext uri="{FF2B5EF4-FFF2-40B4-BE49-F238E27FC236}">
                  <a16:creationId xmlns:a16="http://schemas.microsoft.com/office/drawing/2014/main" id="{5C956B2E-1099-4AD3-81E2-6D6CCBEF3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24" name="Freeform 24">
              <a:extLst>
                <a:ext uri="{FF2B5EF4-FFF2-40B4-BE49-F238E27FC236}">
                  <a16:creationId xmlns:a16="http://schemas.microsoft.com/office/drawing/2014/main" id="{DC194D2A-D9BA-4481-9BF6-329BE37F1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1825" name="Freeform 25">
              <a:extLst>
                <a:ext uri="{FF2B5EF4-FFF2-40B4-BE49-F238E27FC236}">
                  <a16:creationId xmlns:a16="http://schemas.microsoft.com/office/drawing/2014/main" id="{822F3A6D-B941-4A7B-8977-ABE037300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</a:p>
        </p:txBody>
      </p:sp>
      <p:sp>
        <p:nvSpPr>
          <p:cNvPr id="161801" name="直排文字版面配置區 2">
            <a:extLst>
              <a:ext uri="{FF2B5EF4-FFF2-40B4-BE49-F238E27FC236}">
                <a16:creationId xmlns:a16="http://schemas.microsoft.com/office/drawing/2014/main" id="{65C897D2-1C99-4067-887E-DB545E36F25F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59794" y="1869282"/>
            <a:ext cx="6535341" cy="3264694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25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優秀的運動選手經常可以成為產業龍頭，帶動產業積極發展。但是一項運動產業的發展，與當代的社會經濟局勢更有所關聯，人民往往在經濟成長時，有較大的消費力。</a:t>
            </a:r>
            <a:endParaRPr lang="en-US" altLang="zh-TW" sz="2250" dirty="0">
              <a:solidFill>
                <a:srgbClr val="33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1802" name="圖片 6" descr="一張含有 個人, 棒球, 體育競賽, 選手 的圖片&#10;&#10;描述是以非常高的可信度產生">
            <a:extLst>
              <a:ext uri="{FF2B5EF4-FFF2-40B4-BE49-F238E27FC236}">
                <a16:creationId xmlns:a16="http://schemas.microsoft.com/office/drawing/2014/main" id="{89EBEE32-2218-4DEB-BF48-F6F52B160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60" y="3863579"/>
            <a:ext cx="1335881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3" name="圖片 29" descr="一張含有 草, 室外, 個人, 樹 的圖片&#10;&#10;描述是以非常高的可信度產生">
            <a:extLst>
              <a:ext uri="{FF2B5EF4-FFF2-40B4-BE49-F238E27FC236}">
                <a16:creationId xmlns:a16="http://schemas.microsoft.com/office/drawing/2014/main" id="{115EDB1F-EBA2-409C-B038-BA42920D4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44" y="4285060"/>
            <a:ext cx="220027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4" name="圖片 36">
            <a:extLst>
              <a:ext uri="{FF2B5EF4-FFF2-40B4-BE49-F238E27FC236}">
                <a16:creationId xmlns:a16="http://schemas.microsoft.com/office/drawing/2014/main" id="{DA129903-9BBB-456D-9617-9CFFD4BB2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69" y="3638550"/>
            <a:ext cx="1807369" cy="20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78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2" name="Group 7">
            <a:extLst>
              <a:ext uri="{FF2B5EF4-FFF2-40B4-BE49-F238E27FC236}">
                <a16:creationId xmlns:a16="http://schemas.microsoft.com/office/drawing/2014/main" id="{8AD82EFE-DED3-4CC1-B39E-3D66F4B460F2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63874" name="Freeform 5">
              <a:extLst>
                <a:ext uri="{FF2B5EF4-FFF2-40B4-BE49-F238E27FC236}">
                  <a16:creationId xmlns:a16="http://schemas.microsoft.com/office/drawing/2014/main" id="{D5240FC9-8CB0-46EF-BCAC-51C0A0A12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75" name="Freeform 6">
              <a:extLst>
                <a:ext uri="{FF2B5EF4-FFF2-40B4-BE49-F238E27FC236}">
                  <a16:creationId xmlns:a16="http://schemas.microsoft.com/office/drawing/2014/main" id="{E2983C5A-EF48-49C3-B7FD-B7B549C22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76" name="Freeform 7">
              <a:extLst>
                <a:ext uri="{FF2B5EF4-FFF2-40B4-BE49-F238E27FC236}">
                  <a16:creationId xmlns:a16="http://schemas.microsoft.com/office/drawing/2014/main" id="{FCAA36FA-BECB-42E1-AD39-B5E67F8E3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77" name="Freeform 8">
              <a:extLst>
                <a:ext uri="{FF2B5EF4-FFF2-40B4-BE49-F238E27FC236}">
                  <a16:creationId xmlns:a16="http://schemas.microsoft.com/office/drawing/2014/main" id="{9287290E-26FD-479E-B53E-A40236E62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78" name="Freeform 9">
              <a:extLst>
                <a:ext uri="{FF2B5EF4-FFF2-40B4-BE49-F238E27FC236}">
                  <a16:creationId xmlns:a16="http://schemas.microsoft.com/office/drawing/2014/main" id="{59F07A75-86F4-4873-80A5-DC927225A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79" name="Freeform 10">
              <a:extLst>
                <a:ext uri="{FF2B5EF4-FFF2-40B4-BE49-F238E27FC236}">
                  <a16:creationId xmlns:a16="http://schemas.microsoft.com/office/drawing/2014/main" id="{972F87D8-6912-48C7-811D-693276F64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80" name="Freeform 11">
              <a:extLst>
                <a:ext uri="{FF2B5EF4-FFF2-40B4-BE49-F238E27FC236}">
                  <a16:creationId xmlns:a16="http://schemas.microsoft.com/office/drawing/2014/main" id="{04A07E5B-54D3-485B-BADC-AF2CF9AD9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81" name="Freeform 12">
              <a:extLst>
                <a:ext uri="{FF2B5EF4-FFF2-40B4-BE49-F238E27FC236}">
                  <a16:creationId xmlns:a16="http://schemas.microsoft.com/office/drawing/2014/main" id="{638234C6-405D-4C6A-8D38-C1E45AB28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82" name="Freeform 13">
              <a:extLst>
                <a:ext uri="{FF2B5EF4-FFF2-40B4-BE49-F238E27FC236}">
                  <a16:creationId xmlns:a16="http://schemas.microsoft.com/office/drawing/2014/main" id="{BA691260-6C0A-499E-88F4-F933E6AAF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83" name="Freeform 14">
              <a:extLst>
                <a:ext uri="{FF2B5EF4-FFF2-40B4-BE49-F238E27FC236}">
                  <a16:creationId xmlns:a16="http://schemas.microsoft.com/office/drawing/2014/main" id="{A2BBBF87-89D1-4080-911B-58C087234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84" name="Freeform 15">
              <a:extLst>
                <a:ext uri="{FF2B5EF4-FFF2-40B4-BE49-F238E27FC236}">
                  <a16:creationId xmlns:a16="http://schemas.microsoft.com/office/drawing/2014/main" id="{5950CA94-9981-4B47-9B7A-817924381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85" name="Freeform 16">
              <a:extLst>
                <a:ext uri="{FF2B5EF4-FFF2-40B4-BE49-F238E27FC236}">
                  <a16:creationId xmlns:a16="http://schemas.microsoft.com/office/drawing/2014/main" id="{1AE2EC8C-D2AC-4A29-B198-9E3E48893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86" name="Freeform 17">
              <a:extLst>
                <a:ext uri="{FF2B5EF4-FFF2-40B4-BE49-F238E27FC236}">
                  <a16:creationId xmlns:a16="http://schemas.microsoft.com/office/drawing/2014/main" id="{13F57BEF-6185-4656-AA6C-4ACC56772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87" name="Freeform 18">
              <a:extLst>
                <a:ext uri="{FF2B5EF4-FFF2-40B4-BE49-F238E27FC236}">
                  <a16:creationId xmlns:a16="http://schemas.microsoft.com/office/drawing/2014/main" id="{05BB6739-F9AE-4E29-8FB4-53C45F174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88" name="Freeform 19">
              <a:extLst>
                <a:ext uri="{FF2B5EF4-FFF2-40B4-BE49-F238E27FC236}">
                  <a16:creationId xmlns:a16="http://schemas.microsoft.com/office/drawing/2014/main" id="{35F2C1C5-6E18-413E-91A0-BB2320B92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89" name="Freeform 20">
              <a:extLst>
                <a:ext uri="{FF2B5EF4-FFF2-40B4-BE49-F238E27FC236}">
                  <a16:creationId xmlns:a16="http://schemas.microsoft.com/office/drawing/2014/main" id="{B717BD1C-E5BF-4134-B76D-2F0BAE981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90" name="Freeform 21">
              <a:extLst>
                <a:ext uri="{FF2B5EF4-FFF2-40B4-BE49-F238E27FC236}">
                  <a16:creationId xmlns:a16="http://schemas.microsoft.com/office/drawing/2014/main" id="{1334FD0F-D42A-4A20-92F0-2C8ADD0A0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91" name="Freeform 22">
              <a:extLst>
                <a:ext uri="{FF2B5EF4-FFF2-40B4-BE49-F238E27FC236}">
                  <a16:creationId xmlns:a16="http://schemas.microsoft.com/office/drawing/2014/main" id="{EC63316E-D52D-4596-9EF7-CF380A974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92" name="Freeform 23">
              <a:extLst>
                <a:ext uri="{FF2B5EF4-FFF2-40B4-BE49-F238E27FC236}">
                  <a16:creationId xmlns:a16="http://schemas.microsoft.com/office/drawing/2014/main" id="{8958C59E-53CC-41FF-A306-D0CA3B344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93" name="Freeform 24">
              <a:extLst>
                <a:ext uri="{FF2B5EF4-FFF2-40B4-BE49-F238E27FC236}">
                  <a16:creationId xmlns:a16="http://schemas.microsoft.com/office/drawing/2014/main" id="{649B5630-51AB-43CB-9BCE-5C1EE4834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94" name="Freeform 25">
              <a:extLst>
                <a:ext uri="{FF2B5EF4-FFF2-40B4-BE49-F238E27FC236}">
                  <a16:creationId xmlns:a16="http://schemas.microsoft.com/office/drawing/2014/main" id="{31628D33-59C2-4C73-9D52-F5463A735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63843" name="Group 30">
            <a:extLst>
              <a:ext uri="{FF2B5EF4-FFF2-40B4-BE49-F238E27FC236}">
                <a16:creationId xmlns:a16="http://schemas.microsoft.com/office/drawing/2014/main" id="{99B6587E-C52A-4BFD-8512-599FA28FF1DE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63845" name="Group 37">
            <a:extLst>
              <a:ext uri="{FF2B5EF4-FFF2-40B4-BE49-F238E27FC236}">
                <a16:creationId xmlns:a16="http://schemas.microsoft.com/office/drawing/2014/main" id="{B7277E4F-6687-4109-B7DF-45A7EC8CB0A7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63850" name="Freeform 5">
              <a:extLst>
                <a:ext uri="{FF2B5EF4-FFF2-40B4-BE49-F238E27FC236}">
                  <a16:creationId xmlns:a16="http://schemas.microsoft.com/office/drawing/2014/main" id="{44DD8B90-67B0-4C3C-8DD2-CB8A9254C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51" name="Freeform 6">
              <a:extLst>
                <a:ext uri="{FF2B5EF4-FFF2-40B4-BE49-F238E27FC236}">
                  <a16:creationId xmlns:a16="http://schemas.microsoft.com/office/drawing/2014/main" id="{646F1402-BAA9-4EF4-B1EC-132F172B3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52" name="Freeform 7">
              <a:extLst>
                <a:ext uri="{FF2B5EF4-FFF2-40B4-BE49-F238E27FC236}">
                  <a16:creationId xmlns:a16="http://schemas.microsoft.com/office/drawing/2014/main" id="{9A040E9C-8EEC-4562-88DC-74D0BEEC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53" name="Freeform 8">
              <a:extLst>
                <a:ext uri="{FF2B5EF4-FFF2-40B4-BE49-F238E27FC236}">
                  <a16:creationId xmlns:a16="http://schemas.microsoft.com/office/drawing/2014/main" id="{F30D4780-718F-4CBE-A00E-F755D12E3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54" name="Freeform 9">
              <a:extLst>
                <a:ext uri="{FF2B5EF4-FFF2-40B4-BE49-F238E27FC236}">
                  <a16:creationId xmlns:a16="http://schemas.microsoft.com/office/drawing/2014/main" id="{F7C0A0F6-BE6B-437F-A9F7-8BDEE31F6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55" name="Freeform 10">
              <a:extLst>
                <a:ext uri="{FF2B5EF4-FFF2-40B4-BE49-F238E27FC236}">
                  <a16:creationId xmlns:a16="http://schemas.microsoft.com/office/drawing/2014/main" id="{23F8164B-D777-4831-88BC-B7EE69EF9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56" name="Freeform 11">
              <a:extLst>
                <a:ext uri="{FF2B5EF4-FFF2-40B4-BE49-F238E27FC236}">
                  <a16:creationId xmlns:a16="http://schemas.microsoft.com/office/drawing/2014/main" id="{71006D96-0D5B-4491-93E1-4F9536259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57" name="Freeform 12">
              <a:extLst>
                <a:ext uri="{FF2B5EF4-FFF2-40B4-BE49-F238E27FC236}">
                  <a16:creationId xmlns:a16="http://schemas.microsoft.com/office/drawing/2014/main" id="{7196A5DF-3555-49E0-98C1-268C1737D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58" name="Freeform 13">
              <a:extLst>
                <a:ext uri="{FF2B5EF4-FFF2-40B4-BE49-F238E27FC236}">
                  <a16:creationId xmlns:a16="http://schemas.microsoft.com/office/drawing/2014/main" id="{64C71D5F-AC8B-40AC-ABC8-A95AE50C5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59" name="Freeform 14">
              <a:extLst>
                <a:ext uri="{FF2B5EF4-FFF2-40B4-BE49-F238E27FC236}">
                  <a16:creationId xmlns:a16="http://schemas.microsoft.com/office/drawing/2014/main" id="{F9663482-3BC5-46B7-9FDB-D94AF6CD5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60" name="Freeform 15">
              <a:extLst>
                <a:ext uri="{FF2B5EF4-FFF2-40B4-BE49-F238E27FC236}">
                  <a16:creationId xmlns:a16="http://schemas.microsoft.com/office/drawing/2014/main" id="{C30EC58C-305D-4680-B024-B5EE9CFB6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61" name="Freeform 16">
              <a:extLst>
                <a:ext uri="{FF2B5EF4-FFF2-40B4-BE49-F238E27FC236}">
                  <a16:creationId xmlns:a16="http://schemas.microsoft.com/office/drawing/2014/main" id="{5D65ECBE-A751-414C-9A32-582CD90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62" name="Freeform 17">
              <a:extLst>
                <a:ext uri="{FF2B5EF4-FFF2-40B4-BE49-F238E27FC236}">
                  <a16:creationId xmlns:a16="http://schemas.microsoft.com/office/drawing/2014/main" id="{001A5488-E784-4157-8E4F-916FD7C99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63" name="Freeform 18">
              <a:extLst>
                <a:ext uri="{FF2B5EF4-FFF2-40B4-BE49-F238E27FC236}">
                  <a16:creationId xmlns:a16="http://schemas.microsoft.com/office/drawing/2014/main" id="{46A5D533-D66A-4161-9D7F-E1324F63A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64" name="Freeform 19">
              <a:extLst>
                <a:ext uri="{FF2B5EF4-FFF2-40B4-BE49-F238E27FC236}">
                  <a16:creationId xmlns:a16="http://schemas.microsoft.com/office/drawing/2014/main" id="{9AF333F0-3725-4735-8435-ED253C73C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65" name="Freeform 20">
              <a:extLst>
                <a:ext uri="{FF2B5EF4-FFF2-40B4-BE49-F238E27FC236}">
                  <a16:creationId xmlns:a16="http://schemas.microsoft.com/office/drawing/2014/main" id="{C81D8DEB-113F-4944-9AF1-FBAAC7FC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66" name="Freeform 21">
              <a:extLst>
                <a:ext uri="{FF2B5EF4-FFF2-40B4-BE49-F238E27FC236}">
                  <a16:creationId xmlns:a16="http://schemas.microsoft.com/office/drawing/2014/main" id="{D49EEAB8-8309-4572-A09A-E99381CA9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67" name="Freeform 22">
              <a:extLst>
                <a:ext uri="{FF2B5EF4-FFF2-40B4-BE49-F238E27FC236}">
                  <a16:creationId xmlns:a16="http://schemas.microsoft.com/office/drawing/2014/main" id="{30F70A21-B1B8-41E9-866F-17677EB4E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68" name="Freeform 23">
              <a:extLst>
                <a:ext uri="{FF2B5EF4-FFF2-40B4-BE49-F238E27FC236}">
                  <a16:creationId xmlns:a16="http://schemas.microsoft.com/office/drawing/2014/main" id="{1DBAC1CA-DA37-4ABE-B8ED-1E9233EA5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69" name="Freeform 24">
              <a:extLst>
                <a:ext uri="{FF2B5EF4-FFF2-40B4-BE49-F238E27FC236}">
                  <a16:creationId xmlns:a16="http://schemas.microsoft.com/office/drawing/2014/main" id="{1E02AA2D-3CBD-4666-B478-B8E861B37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3870" name="Freeform 25">
              <a:extLst>
                <a:ext uri="{FF2B5EF4-FFF2-40B4-BE49-F238E27FC236}">
                  <a16:creationId xmlns:a16="http://schemas.microsoft.com/office/drawing/2014/main" id="{85F4229E-1494-45BE-A941-B871E80D4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</a:p>
        </p:txBody>
      </p:sp>
      <p:sp>
        <p:nvSpPr>
          <p:cNvPr id="163849" name="直排文字版面配置區 2">
            <a:extLst>
              <a:ext uri="{FF2B5EF4-FFF2-40B4-BE49-F238E27FC236}">
                <a16:creationId xmlns:a16="http://schemas.microsoft.com/office/drawing/2014/main" id="{FDE119F4-C3CA-4EE6-855D-464D94B4563D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59794" y="2132410"/>
            <a:ext cx="6535341" cy="3263503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2100">
                <a:latin typeface="微軟正黑體" panose="020B0604030504040204" pitchFamily="34" charset="-120"/>
                <a:ea typeface="微軟正黑體" panose="020B0604030504040204" pitchFamily="34" charset="-120"/>
              </a:rPr>
              <a:t>有的運動產業細水長流，有的運動產業在某個時代強勢崛起又逐漸沒落。</a:t>
            </a:r>
            <a:endParaRPr lang="en-US" altLang="zh-TW" sz="21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100">
                <a:latin typeface="微軟正黑體" panose="020B0604030504040204" pitchFamily="34" charset="-120"/>
                <a:ea typeface="微軟正黑體" panose="020B0604030504040204" pitchFamily="34" charset="-120"/>
              </a:rPr>
              <a:t>我國的體育經費有限，近年運動彩卷的盈餘投注於運動產業發展，許多運動產業大數據與消費趨勢才慢慢有所掌握。</a:t>
            </a:r>
            <a:endParaRPr lang="en-US" altLang="zh-TW" sz="21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100">
                <a:latin typeface="微軟正黑體" panose="020B0604030504040204" pitchFamily="34" charset="-120"/>
                <a:ea typeface="微軟正黑體" panose="020B0604030504040204" pitchFamily="34" charset="-120"/>
              </a:rPr>
              <a:t>現階段運動休閒產業風氣興盛，商機無限，但證照制度面仍有待發展完善。</a:t>
            </a:r>
            <a:endParaRPr lang="en-US" altLang="zh-TW" sz="21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21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931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7">
            <a:extLst>
              <a:ext uri="{FF2B5EF4-FFF2-40B4-BE49-F238E27FC236}">
                <a16:creationId xmlns:a16="http://schemas.microsoft.com/office/drawing/2014/main" id="{A9C9583E-0B1D-49C0-92A0-E189DDDD9D82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65922" name="Freeform 5">
              <a:extLst>
                <a:ext uri="{FF2B5EF4-FFF2-40B4-BE49-F238E27FC236}">
                  <a16:creationId xmlns:a16="http://schemas.microsoft.com/office/drawing/2014/main" id="{7DF7E2E6-8AAA-4B68-BB34-0505BBAFD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23" name="Freeform 6">
              <a:extLst>
                <a:ext uri="{FF2B5EF4-FFF2-40B4-BE49-F238E27FC236}">
                  <a16:creationId xmlns:a16="http://schemas.microsoft.com/office/drawing/2014/main" id="{22A4367B-6190-4A7C-B264-6C3FDEE60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24" name="Freeform 7">
              <a:extLst>
                <a:ext uri="{FF2B5EF4-FFF2-40B4-BE49-F238E27FC236}">
                  <a16:creationId xmlns:a16="http://schemas.microsoft.com/office/drawing/2014/main" id="{132F6D3B-A2EC-4D34-A853-2D1562F7D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25" name="Freeform 8">
              <a:extLst>
                <a:ext uri="{FF2B5EF4-FFF2-40B4-BE49-F238E27FC236}">
                  <a16:creationId xmlns:a16="http://schemas.microsoft.com/office/drawing/2014/main" id="{690864BF-9F82-4E6D-9909-2B2A4A0B3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26" name="Freeform 9">
              <a:extLst>
                <a:ext uri="{FF2B5EF4-FFF2-40B4-BE49-F238E27FC236}">
                  <a16:creationId xmlns:a16="http://schemas.microsoft.com/office/drawing/2014/main" id="{775BD285-EC5D-4D6D-98B4-37FEE9045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27" name="Freeform 10">
              <a:extLst>
                <a:ext uri="{FF2B5EF4-FFF2-40B4-BE49-F238E27FC236}">
                  <a16:creationId xmlns:a16="http://schemas.microsoft.com/office/drawing/2014/main" id="{EE401C46-D7F5-479E-93AB-98BA9FC0E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28" name="Freeform 11">
              <a:extLst>
                <a:ext uri="{FF2B5EF4-FFF2-40B4-BE49-F238E27FC236}">
                  <a16:creationId xmlns:a16="http://schemas.microsoft.com/office/drawing/2014/main" id="{98582D3E-9EFA-4A16-96C2-5680A5B14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29" name="Freeform 12">
              <a:extLst>
                <a:ext uri="{FF2B5EF4-FFF2-40B4-BE49-F238E27FC236}">
                  <a16:creationId xmlns:a16="http://schemas.microsoft.com/office/drawing/2014/main" id="{8EF3BEEF-3F4E-4856-8316-E2666BE0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30" name="Freeform 13">
              <a:extLst>
                <a:ext uri="{FF2B5EF4-FFF2-40B4-BE49-F238E27FC236}">
                  <a16:creationId xmlns:a16="http://schemas.microsoft.com/office/drawing/2014/main" id="{EFD23C5C-0682-4B69-B851-D2AA8FAA7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31" name="Freeform 14">
              <a:extLst>
                <a:ext uri="{FF2B5EF4-FFF2-40B4-BE49-F238E27FC236}">
                  <a16:creationId xmlns:a16="http://schemas.microsoft.com/office/drawing/2014/main" id="{D5DFF7C0-959B-4BEF-AF91-4E2D543C5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32" name="Freeform 15">
              <a:extLst>
                <a:ext uri="{FF2B5EF4-FFF2-40B4-BE49-F238E27FC236}">
                  <a16:creationId xmlns:a16="http://schemas.microsoft.com/office/drawing/2014/main" id="{06BC6D62-0D57-42BC-9BD6-91FF70F4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33" name="Freeform 16">
              <a:extLst>
                <a:ext uri="{FF2B5EF4-FFF2-40B4-BE49-F238E27FC236}">
                  <a16:creationId xmlns:a16="http://schemas.microsoft.com/office/drawing/2014/main" id="{9027B4BE-764B-45E9-BC6E-FFD4CCD06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34" name="Freeform 17">
              <a:extLst>
                <a:ext uri="{FF2B5EF4-FFF2-40B4-BE49-F238E27FC236}">
                  <a16:creationId xmlns:a16="http://schemas.microsoft.com/office/drawing/2014/main" id="{ACF61883-C2B4-4DE1-8962-D50E07DDD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35" name="Freeform 18">
              <a:extLst>
                <a:ext uri="{FF2B5EF4-FFF2-40B4-BE49-F238E27FC236}">
                  <a16:creationId xmlns:a16="http://schemas.microsoft.com/office/drawing/2014/main" id="{9E900A3B-DF8B-45D4-AC62-8E54DC1AA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36" name="Freeform 19">
              <a:extLst>
                <a:ext uri="{FF2B5EF4-FFF2-40B4-BE49-F238E27FC236}">
                  <a16:creationId xmlns:a16="http://schemas.microsoft.com/office/drawing/2014/main" id="{C06C8D7C-EC65-4806-B894-515A63AE9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37" name="Freeform 20">
              <a:extLst>
                <a:ext uri="{FF2B5EF4-FFF2-40B4-BE49-F238E27FC236}">
                  <a16:creationId xmlns:a16="http://schemas.microsoft.com/office/drawing/2014/main" id="{969B383F-D046-465B-8CB0-6AA371D3A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38" name="Freeform 21">
              <a:extLst>
                <a:ext uri="{FF2B5EF4-FFF2-40B4-BE49-F238E27FC236}">
                  <a16:creationId xmlns:a16="http://schemas.microsoft.com/office/drawing/2014/main" id="{6A87250F-5DC2-4F58-BF9B-A752E3C6C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39" name="Freeform 22">
              <a:extLst>
                <a:ext uri="{FF2B5EF4-FFF2-40B4-BE49-F238E27FC236}">
                  <a16:creationId xmlns:a16="http://schemas.microsoft.com/office/drawing/2014/main" id="{4C3C89C3-0966-42BB-929D-91F9A9B39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40" name="Freeform 23">
              <a:extLst>
                <a:ext uri="{FF2B5EF4-FFF2-40B4-BE49-F238E27FC236}">
                  <a16:creationId xmlns:a16="http://schemas.microsoft.com/office/drawing/2014/main" id="{6F1AD1CE-8DB6-455F-9984-68145C4A9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41" name="Freeform 24">
              <a:extLst>
                <a:ext uri="{FF2B5EF4-FFF2-40B4-BE49-F238E27FC236}">
                  <a16:creationId xmlns:a16="http://schemas.microsoft.com/office/drawing/2014/main" id="{02AD09F6-F19B-4D68-B746-879A1923D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42" name="Freeform 25">
              <a:extLst>
                <a:ext uri="{FF2B5EF4-FFF2-40B4-BE49-F238E27FC236}">
                  <a16:creationId xmlns:a16="http://schemas.microsoft.com/office/drawing/2014/main" id="{F8947CEC-E8FB-4C64-A518-E58063CF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65891" name="Group 30">
            <a:extLst>
              <a:ext uri="{FF2B5EF4-FFF2-40B4-BE49-F238E27FC236}">
                <a16:creationId xmlns:a16="http://schemas.microsoft.com/office/drawing/2014/main" id="{0CD9C730-64F0-4DA5-A9E2-B997C3E1D2ED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65893" name="Group 37">
            <a:extLst>
              <a:ext uri="{FF2B5EF4-FFF2-40B4-BE49-F238E27FC236}">
                <a16:creationId xmlns:a16="http://schemas.microsoft.com/office/drawing/2014/main" id="{3471BA53-612F-43B3-B141-A492692125E0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65898" name="Freeform 5">
              <a:extLst>
                <a:ext uri="{FF2B5EF4-FFF2-40B4-BE49-F238E27FC236}">
                  <a16:creationId xmlns:a16="http://schemas.microsoft.com/office/drawing/2014/main" id="{A3E8D10E-46D5-4E60-B196-80B4EECB3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899" name="Freeform 6">
              <a:extLst>
                <a:ext uri="{FF2B5EF4-FFF2-40B4-BE49-F238E27FC236}">
                  <a16:creationId xmlns:a16="http://schemas.microsoft.com/office/drawing/2014/main" id="{78204AAD-3F49-44B0-8721-DAD096517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00" name="Freeform 7">
              <a:extLst>
                <a:ext uri="{FF2B5EF4-FFF2-40B4-BE49-F238E27FC236}">
                  <a16:creationId xmlns:a16="http://schemas.microsoft.com/office/drawing/2014/main" id="{FECA35D8-2235-457D-9C95-6E3757D5B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01" name="Freeform 8">
              <a:extLst>
                <a:ext uri="{FF2B5EF4-FFF2-40B4-BE49-F238E27FC236}">
                  <a16:creationId xmlns:a16="http://schemas.microsoft.com/office/drawing/2014/main" id="{4B3F2A22-E4DB-49F8-8A50-4AAD20F77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02" name="Freeform 9">
              <a:extLst>
                <a:ext uri="{FF2B5EF4-FFF2-40B4-BE49-F238E27FC236}">
                  <a16:creationId xmlns:a16="http://schemas.microsoft.com/office/drawing/2014/main" id="{480EE364-009F-4A19-B99A-588EBA55F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03" name="Freeform 10">
              <a:extLst>
                <a:ext uri="{FF2B5EF4-FFF2-40B4-BE49-F238E27FC236}">
                  <a16:creationId xmlns:a16="http://schemas.microsoft.com/office/drawing/2014/main" id="{BEF8D405-E212-4CC9-9BE8-10471771B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04" name="Freeform 11">
              <a:extLst>
                <a:ext uri="{FF2B5EF4-FFF2-40B4-BE49-F238E27FC236}">
                  <a16:creationId xmlns:a16="http://schemas.microsoft.com/office/drawing/2014/main" id="{DC638C3E-99E5-4D57-9900-A7D95F7C7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05" name="Freeform 12">
              <a:extLst>
                <a:ext uri="{FF2B5EF4-FFF2-40B4-BE49-F238E27FC236}">
                  <a16:creationId xmlns:a16="http://schemas.microsoft.com/office/drawing/2014/main" id="{ADDC59BE-10FD-4B62-9F17-A1A1665DA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06" name="Freeform 13">
              <a:extLst>
                <a:ext uri="{FF2B5EF4-FFF2-40B4-BE49-F238E27FC236}">
                  <a16:creationId xmlns:a16="http://schemas.microsoft.com/office/drawing/2014/main" id="{D73820BE-C953-4F76-8A56-B8D46B6F8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07" name="Freeform 14">
              <a:extLst>
                <a:ext uri="{FF2B5EF4-FFF2-40B4-BE49-F238E27FC236}">
                  <a16:creationId xmlns:a16="http://schemas.microsoft.com/office/drawing/2014/main" id="{53603753-A3B7-4D93-B43C-CF9579E04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08" name="Freeform 15">
              <a:extLst>
                <a:ext uri="{FF2B5EF4-FFF2-40B4-BE49-F238E27FC236}">
                  <a16:creationId xmlns:a16="http://schemas.microsoft.com/office/drawing/2014/main" id="{81C90A26-6353-4B17-8154-61E5F7AED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09" name="Freeform 16">
              <a:extLst>
                <a:ext uri="{FF2B5EF4-FFF2-40B4-BE49-F238E27FC236}">
                  <a16:creationId xmlns:a16="http://schemas.microsoft.com/office/drawing/2014/main" id="{0508B99B-24B8-442E-8CC8-E106FB672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10" name="Freeform 17">
              <a:extLst>
                <a:ext uri="{FF2B5EF4-FFF2-40B4-BE49-F238E27FC236}">
                  <a16:creationId xmlns:a16="http://schemas.microsoft.com/office/drawing/2014/main" id="{029C0FBC-7FE2-4D70-A842-55C7A1AD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11" name="Freeform 18">
              <a:extLst>
                <a:ext uri="{FF2B5EF4-FFF2-40B4-BE49-F238E27FC236}">
                  <a16:creationId xmlns:a16="http://schemas.microsoft.com/office/drawing/2014/main" id="{9BF8FEE9-81F5-44C3-BE39-C1270D3EE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12" name="Freeform 19">
              <a:extLst>
                <a:ext uri="{FF2B5EF4-FFF2-40B4-BE49-F238E27FC236}">
                  <a16:creationId xmlns:a16="http://schemas.microsoft.com/office/drawing/2014/main" id="{E1E467BA-7AB5-4764-8F66-058AA6460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13" name="Freeform 20">
              <a:extLst>
                <a:ext uri="{FF2B5EF4-FFF2-40B4-BE49-F238E27FC236}">
                  <a16:creationId xmlns:a16="http://schemas.microsoft.com/office/drawing/2014/main" id="{734454A7-E3C4-4BFB-9823-E4FA839CD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14" name="Freeform 21">
              <a:extLst>
                <a:ext uri="{FF2B5EF4-FFF2-40B4-BE49-F238E27FC236}">
                  <a16:creationId xmlns:a16="http://schemas.microsoft.com/office/drawing/2014/main" id="{A1CF53B4-CBE6-4C36-9131-42218C0C8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15" name="Freeform 22">
              <a:extLst>
                <a:ext uri="{FF2B5EF4-FFF2-40B4-BE49-F238E27FC236}">
                  <a16:creationId xmlns:a16="http://schemas.microsoft.com/office/drawing/2014/main" id="{6264615E-F43C-422E-8286-21ADAC3B8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16" name="Freeform 23">
              <a:extLst>
                <a:ext uri="{FF2B5EF4-FFF2-40B4-BE49-F238E27FC236}">
                  <a16:creationId xmlns:a16="http://schemas.microsoft.com/office/drawing/2014/main" id="{E68B7858-C649-465B-ABD4-A3F86430F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17" name="Freeform 24">
              <a:extLst>
                <a:ext uri="{FF2B5EF4-FFF2-40B4-BE49-F238E27FC236}">
                  <a16:creationId xmlns:a16="http://schemas.microsoft.com/office/drawing/2014/main" id="{B99CFF4D-E603-411C-9978-6C9932BF7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65918" name="Freeform 25">
              <a:extLst>
                <a:ext uri="{FF2B5EF4-FFF2-40B4-BE49-F238E27FC236}">
                  <a16:creationId xmlns:a16="http://schemas.microsoft.com/office/drawing/2014/main" id="{C95882F8-CDED-44D9-B009-5EB6C5D87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</a:t>
            </a:r>
            <a:r>
              <a:rPr lang="en-US" altLang="zh-TW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未知</a:t>
            </a:r>
            <a:endParaRPr lang="zh-TW" altLang="en-US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5897" name="直排文字版面配置區 2">
            <a:extLst>
              <a:ext uri="{FF2B5EF4-FFF2-40B4-BE49-F238E27FC236}">
                <a16:creationId xmlns:a16="http://schemas.microsoft.com/office/drawing/2014/main" id="{7F2410F1-CAA8-40A0-8BC4-9A145EED320E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59794" y="2132410"/>
            <a:ext cx="6535341" cy="3263503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電競在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CN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年被列入運動產業，報章媒體</a:t>
            </a:r>
            <a:r>
              <a:rPr lang="zh-CN" altLang="en-US" sz="2100" dirty="0">
                <a:latin typeface="細明體" panose="02020509000000000000" pitchFamily="49" charset="-120"/>
                <a:ea typeface="細明體" panose="02020509000000000000" pitchFamily="49" charset="-120"/>
              </a:rPr>
              <a:t>、</a:t>
            </a:r>
            <a:r>
              <a:rPr lang="zh-CN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官員代表說要「</a:t>
            </a:r>
            <a:r>
              <a:rPr lang="zh-CN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透過電競讓世界看見台灣</a:t>
            </a:r>
            <a:r>
              <a:rPr lang="zh-CN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」，希望建立電競專班、編寫電競教科書、服替代役，讓選手發揮所長，在國際上發光發熱，你是否看見某些運動的影子呢？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37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7">
            <a:extLst>
              <a:ext uri="{FF2B5EF4-FFF2-40B4-BE49-F238E27FC236}">
                <a16:creationId xmlns:a16="http://schemas.microsoft.com/office/drawing/2014/main" id="{2A9CEA9B-8B75-4710-B74F-8828170A63CA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88098" name="Freeform 5">
              <a:extLst>
                <a:ext uri="{FF2B5EF4-FFF2-40B4-BE49-F238E27FC236}">
                  <a16:creationId xmlns:a16="http://schemas.microsoft.com/office/drawing/2014/main" id="{25C1A096-BA86-4518-B01A-0CF6B8B61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099" name="Freeform 6">
              <a:extLst>
                <a:ext uri="{FF2B5EF4-FFF2-40B4-BE49-F238E27FC236}">
                  <a16:creationId xmlns:a16="http://schemas.microsoft.com/office/drawing/2014/main" id="{494518BA-5937-4416-9D42-AEFCDDCB5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100" name="Freeform 7">
              <a:extLst>
                <a:ext uri="{FF2B5EF4-FFF2-40B4-BE49-F238E27FC236}">
                  <a16:creationId xmlns:a16="http://schemas.microsoft.com/office/drawing/2014/main" id="{91CB8BBF-0394-45F1-9E48-B6C3844BD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101" name="Freeform 8">
              <a:extLst>
                <a:ext uri="{FF2B5EF4-FFF2-40B4-BE49-F238E27FC236}">
                  <a16:creationId xmlns:a16="http://schemas.microsoft.com/office/drawing/2014/main" id="{DBA127E9-DED3-4E39-860C-C87C2C9F6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102" name="Freeform 9">
              <a:extLst>
                <a:ext uri="{FF2B5EF4-FFF2-40B4-BE49-F238E27FC236}">
                  <a16:creationId xmlns:a16="http://schemas.microsoft.com/office/drawing/2014/main" id="{9F48D790-1EC3-433A-A720-869542CDE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103" name="Freeform 10">
              <a:extLst>
                <a:ext uri="{FF2B5EF4-FFF2-40B4-BE49-F238E27FC236}">
                  <a16:creationId xmlns:a16="http://schemas.microsoft.com/office/drawing/2014/main" id="{B6B88762-39B0-4EA8-98E9-7BDDE184B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104" name="Freeform 11">
              <a:extLst>
                <a:ext uri="{FF2B5EF4-FFF2-40B4-BE49-F238E27FC236}">
                  <a16:creationId xmlns:a16="http://schemas.microsoft.com/office/drawing/2014/main" id="{0F18B676-5773-4458-9AB3-6E0B9FA9E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105" name="Freeform 12">
              <a:extLst>
                <a:ext uri="{FF2B5EF4-FFF2-40B4-BE49-F238E27FC236}">
                  <a16:creationId xmlns:a16="http://schemas.microsoft.com/office/drawing/2014/main" id="{BF582BD5-CF9F-411C-BB64-B23335BD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106" name="Freeform 13">
              <a:extLst>
                <a:ext uri="{FF2B5EF4-FFF2-40B4-BE49-F238E27FC236}">
                  <a16:creationId xmlns:a16="http://schemas.microsoft.com/office/drawing/2014/main" id="{86D2A9F3-737C-4FC9-ACF7-C185B37E4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107" name="Freeform 14">
              <a:extLst>
                <a:ext uri="{FF2B5EF4-FFF2-40B4-BE49-F238E27FC236}">
                  <a16:creationId xmlns:a16="http://schemas.microsoft.com/office/drawing/2014/main" id="{D921BCB8-E492-4193-AD04-7C9B10925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108" name="Freeform 15">
              <a:extLst>
                <a:ext uri="{FF2B5EF4-FFF2-40B4-BE49-F238E27FC236}">
                  <a16:creationId xmlns:a16="http://schemas.microsoft.com/office/drawing/2014/main" id="{F4D9EAB8-9064-422D-BD06-50D3CA6BB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109" name="Freeform 16">
              <a:extLst>
                <a:ext uri="{FF2B5EF4-FFF2-40B4-BE49-F238E27FC236}">
                  <a16:creationId xmlns:a16="http://schemas.microsoft.com/office/drawing/2014/main" id="{2C52F2C7-1CB0-4B45-8A8F-AC690FE8B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110" name="Freeform 17">
              <a:extLst>
                <a:ext uri="{FF2B5EF4-FFF2-40B4-BE49-F238E27FC236}">
                  <a16:creationId xmlns:a16="http://schemas.microsoft.com/office/drawing/2014/main" id="{D7DB91C6-163C-4A9B-BD62-F84C512F7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111" name="Freeform 18">
              <a:extLst>
                <a:ext uri="{FF2B5EF4-FFF2-40B4-BE49-F238E27FC236}">
                  <a16:creationId xmlns:a16="http://schemas.microsoft.com/office/drawing/2014/main" id="{D637A959-45FB-45AC-A986-720A9F635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112" name="Freeform 19">
              <a:extLst>
                <a:ext uri="{FF2B5EF4-FFF2-40B4-BE49-F238E27FC236}">
                  <a16:creationId xmlns:a16="http://schemas.microsoft.com/office/drawing/2014/main" id="{544D89F5-CDA5-4E92-989E-7909D556E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113" name="Freeform 20">
              <a:extLst>
                <a:ext uri="{FF2B5EF4-FFF2-40B4-BE49-F238E27FC236}">
                  <a16:creationId xmlns:a16="http://schemas.microsoft.com/office/drawing/2014/main" id="{A9B45117-7D2D-41DC-87EE-A8D9A226D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114" name="Freeform 21">
              <a:extLst>
                <a:ext uri="{FF2B5EF4-FFF2-40B4-BE49-F238E27FC236}">
                  <a16:creationId xmlns:a16="http://schemas.microsoft.com/office/drawing/2014/main" id="{102512BF-5A61-439F-B269-7ADFB45BA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115" name="Freeform 22">
              <a:extLst>
                <a:ext uri="{FF2B5EF4-FFF2-40B4-BE49-F238E27FC236}">
                  <a16:creationId xmlns:a16="http://schemas.microsoft.com/office/drawing/2014/main" id="{48417B0E-0C1C-4926-8209-8869C9180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116" name="Freeform 23">
              <a:extLst>
                <a:ext uri="{FF2B5EF4-FFF2-40B4-BE49-F238E27FC236}">
                  <a16:creationId xmlns:a16="http://schemas.microsoft.com/office/drawing/2014/main" id="{0D2DFA6D-8384-4908-860A-B0A726E1D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117" name="Freeform 24">
              <a:extLst>
                <a:ext uri="{FF2B5EF4-FFF2-40B4-BE49-F238E27FC236}">
                  <a16:creationId xmlns:a16="http://schemas.microsoft.com/office/drawing/2014/main" id="{1E717D8B-5E36-4566-A30F-C8ACE6660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118" name="Freeform 25">
              <a:extLst>
                <a:ext uri="{FF2B5EF4-FFF2-40B4-BE49-F238E27FC236}">
                  <a16:creationId xmlns:a16="http://schemas.microsoft.com/office/drawing/2014/main" id="{25B12AB2-8184-4A07-B4E6-5BB8985EB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88067" name="Group 30">
            <a:extLst>
              <a:ext uri="{FF2B5EF4-FFF2-40B4-BE49-F238E27FC236}">
                <a16:creationId xmlns:a16="http://schemas.microsoft.com/office/drawing/2014/main" id="{863F8ED6-F501-4447-9D14-7B611C49DD58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88069" name="Group 37">
            <a:extLst>
              <a:ext uri="{FF2B5EF4-FFF2-40B4-BE49-F238E27FC236}">
                <a16:creationId xmlns:a16="http://schemas.microsoft.com/office/drawing/2014/main" id="{958E438E-3A40-4595-BA32-27BF418D2403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88074" name="Freeform 5">
              <a:extLst>
                <a:ext uri="{FF2B5EF4-FFF2-40B4-BE49-F238E27FC236}">
                  <a16:creationId xmlns:a16="http://schemas.microsoft.com/office/drawing/2014/main" id="{1B876745-CA72-4DC4-BE23-C9A57843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075" name="Freeform 6">
              <a:extLst>
                <a:ext uri="{FF2B5EF4-FFF2-40B4-BE49-F238E27FC236}">
                  <a16:creationId xmlns:a16="http://schemas.microsoft.com/office/drawing/2014/main" id="{948D6DFD-619D-44E0-B5FA-74B148CF2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076" name="Freeform 7">
              <a:extLst>
                <a:ext uri="{FF2B5EF4-FFF2-40B4-BE49-F238E27FC236}">
                  <a16:creationId xmlns:a16="http://schemas.microsoft.com/office/drawing/2014/main" id="{E695D014-D004-48B3-859C-B8A4DB886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077" name="Freeform 8">
              <a:extLst>
                <a:ext uri="{FF2B5EF4-FFF2-40B4-BE49-F238E27FC236}">
                  <a16:creationId xmlns:a16="http://schemas.microsoft.com/office/drawing/2014/main" id="{DD4DA7E1-F805-485B-A91B-3B1348C3B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078" name="Freeform 9">
              <a:extLst>
                <a:ext uri="{FF2B5EF4-FFF2-40B4-BE49-F238E27FC236}">
                  <a16:creationId xmlns:a16="http://schemas.microsoft.com/office/drawing/2014/main" id="{8F5D0501-F893-48DA-A376-C4BB50A4A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079" name="Freeform 10">
              <a:extLst>
                <a:ext uri="{FF2B5EF4-FFF2-40B4-BE49-F238E27FC236}">
                  <a16:creationId xmlns:a16="http://schemas.microsoft.com/office/drawing/2014/main" id="{F1B5DA72-3643-4D49-AB55-7C2D8143E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080" name="Freeform 11">
              <a:extLst>
                <a:ext uri="{FF2B5EF4-FFF2-40B4-BE49-F238E27FC236}">
                  <a16:creationId xmlns:a16="http://schemas.microsoft.com/office/drawing/2014/main" id="{49B78B07-0004-4809-9F58-EDE899B83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081" name="Freeform 12">
              <a:extLst>
                <a:ext uri="{FF2B5EF4-FFF2-40B4-BE49-F238E27FC236}">
                  <a16:creationId xmlns:a16="http://schemas.microsoft.com/office/drawing/2014/main" id="{D8FD9FC9-B15A-461C-A906-DED35B95B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082" name="Freeform 13">
              <a:extLst>
                <a:ext uri="{FF2B5EF4-FFF2-40B4-BE49-F238E27FC236}">
                  <a16:creationId xmlns:a16="http://schemas.microsoft.com/office/drawing/2014/main" id="{319FFADC-F0B6-4957-9663-C1003AACB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083" name="Freeform 14">
              <a:extLst>
                <a:ext uri="{FF2B5EF4-FFF2-40B4-BE49-F238E27FC236}">
                  <a16:creationId xmlns:a16="http://schemas.microsoft.com/office/drawing/2014/main" id="{5F8E269A-78F5-49E8-B1B4-F49FE41A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084" name="Freeform 15">
              <a:extLst>
                <a:ext uri="{FF2B5EF4-FFF2-40B4-BE49-F238E27FC236}">
                  <a16:creationId xmlns:a16="http://schemas.microsoft.com/office/drawing/2014/main" id="{2D4FB851-FBB8-4CE3-A7D1-CB97342B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085" name="Freeform 16">
              <a:extLst>
                <a:ext uri="{FF2B5EF4-FFF2-40B4-BE49-F238E27FC236}">
                  <a16:creationId xmlns:a16="http://schemas.microsoft.com/office/drawing/2014/main" id="{D1B4A24B-1D4E-4E65-A6D2-6BB262E26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086" name="Freeform 17">
              <a:extLst>
                <a:ext uri="{FF2B5EF4-FFF2-40B4-BE49-F238E27FC236}">
                  <a16:creationId xmlns:a16="http://schemas.microsoft.com/office/drawing/2014/main" id="{9BDCD70F-3879-448B-A418-BC0A6610E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087" name="Freeform 18">
              <a:extLst>
                <a:ext uri="{FF2B5EF4-FFF2-40B4-BE49-F238E27FC236}">
                  <a16:creationId xmlns:a16="http://schemas.microsoft.com/office/drawing/2014/main" id="{11BC68DA-BFD2-4C1D-963F-58B947086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088" name="Freeform 19">
              <a:extLst>
                <a:ext uri="{FF2B5EF4-FFF2-40B4-BE49-F238E27FC236}">
                  <a16:creationId xmlns:a16="http://schemas.microsoft.com/office/drawing/2014/main" id="{F2E9CD3C-214F-4B38-BFBB-B52D2C490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089" name="Freeform 20">
              <a:extLst>
                <a:ext uri="{FF2B5EF4-FFF2-40B4-BE49-F238E27FC236}">
                  <a16:creationId xmlns:a16="http://schemas.microsoft.com/office/drawing/2014/main" id="{DCE8E4D4-4E69-4CFC-A6C6-0E9F2A2EA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090" name="Freeform 21">
              <a:extLst>
                <a:ext uri="{FF2B5EF4-FFF2-40B4-BE49-F238E27FC236}">
                  <a16:creationId xmlns:a16="http://schemas.microsoft.com/office/drawing/2014/main" id="{A23BA9DF-2705-4004-8E16-9EEFCC798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091" name="Freeform 22">
              <a:extLst>
                <a:ext uri="{FF2B5EF4-FFF2-40B4-BE49-F238E27FC236}">
                  <a16:creationId xmlns:a16="http://schemas.microsoft.com/office/drawing/2014/main" id="{92CB8AD6-50C4-4E45-B965-2F5ADA826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092" name="Freeform 23">
              <a:extLst>
                <a:ext uri="{FF2B5EF4-FFF2-40B4-BE49-F238E27FC236}">
                  <a16:creationId xmlns:a16="http://schemas.microsoft.com/office/drawing/2014/main" id="{F0D76971-A77C-4598-9597-43A458D7D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093" name="Freeform 24">
              <a:extLst>
                <a:ext uri="{FF2B5EF4-FFF2-40B4-BE49-F238E27FC236}">
                  <a16:creationId xmlns:a16="http://schemas.microsoft.com/office/drawing/2014/main" id="{6EF1BAF3-3E60-4DE3-8331-FEE4F73D6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88094" name="Freeform 25">
              <a:extLst>
                <a:ext uri="{FF2B5EF4-FFF2-40B4-BE49-F238E27FC236}">
                  <a16:creationId xmlns:a16="http://schemas.microsoft.com/office/drawing/2014/main" id="{3C11AD72-9EE1-4ADD-9A99-21850542C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保齡球</a:t>
            </a:r>
          </a:p>
        </p:txBody>
      </p:sp>
      <p:sp>
        <p:nvSpPr>
          <p:cNvPr id="88073" name="直排文字版面配置區 2">
            <a:extLst>
              <a:ext uri="{FF2B5EF4-FFF2-40B4-BE49-F238E27FC236}">
                <a16:creationId xmlns:a16="http://schemas.microsoft.com/office/drawing/2014/main" id="{006B7B4C-8F1B-4807-A297-B54B05FD80DA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59794" y="2132410"/>
            <a:ext cx="6535341" cy="3263503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1989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年業者引進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電腦記分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，可節省人力及開銷，陸續結合了撞球、電玩、等多種休閒娛樂設施，這種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複合式的經營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模式網羅各個族群的消費，大大增加了球館的收入。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再加上不少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選手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在國際上的接連獲獎，保齡球館在全盛時期數量逼近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600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家，球道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20000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條。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00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7">
            <a:extLst>
              <a:ext uri="{FF2B5EF4-FFF2-40B4-BE49-F238E27FC236}">
                <a16:creationId xmlns:a16="http://schemas.microsoft.com/office/drawing/2014/main" id="{EF2BB514-EBA5-45E6-88C0-8C59DA9BD3D6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90146" name="Freeform 5">
              <a:extLst>
                <a:ext uri="{FF2B5EF4-FFF2-40B4-BE49-F238E27FC236}">
                  <a16:creationId xmlns:a16="http://schemas.microsoft.com/office/drawing/2014/main" id="{2F5B1E76-9884-4028-A696-497CA585C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47" name="Freeform 6">
              <a:extLst>
                <a:ext uri="{FF2B5EF4-FFF2-40B4-BE49-F238E27FC236}">
                  <a16:creationId xmlns:a16="http://schemas.microsoft.com/office/drawing/2014/main" id="{367DE880-81AA-4DC6-801E-943D6D57C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48" name="Freeform 7">
              <a:extLst>
                <a:ext uri="{FF2B5EF4-FFF2-40B4-BE49-F238E27FC236}">
                  <a16:creationId xmlns:a16="http://schemas.microsoft.com/office/drawing/2014/main" id="{66F395DF-CB6D-4AFB-889C-16AACC0D2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49" name="Freeform 8">
              <a:extLst>
                <a:ext uri="{FF2B5EF4-FFF2-40B4-BE49-F238E27FC236}">
                  <a16:creationId xmlns:a16="http://schemas.microsoft.com/office/drawing/2014/main" id="{2F51DBB2-6D60-4599-9F1D-6E3EAA7A7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50" name="Freeform 9">
              <a:extLst>
                <a:ext uri="{FF2B5EF4-FFF2-40B4-BE49-F238E27FC236}">
                  <a16:creationId xmlns:a16="http://schemas.microsoft.com/office/drawing/2014/main" id="{61E8D490-B7E3-4129-B7D2-8542206BD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51" name="Freeform 10">
              <a:extLst>
                <a:ext uri="{FF2B5EF4-FFF2-40B4-BE49-F238E27FC236}">
                  <a16:creationId xmlns:a16="http://schemas.microsoft.com/office/drawing/2014/main" id="{61405401-6098-4AD2-A586-514553F6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52" name="Freeform 11">
              <a:extLst>
                <a:ext uri="{FF2B5EF4-FFF2-40B4-BE49-F238E27FC236}">
                  <a16:creationId xmlns:a16="http://schemas.microsoft.com/office/drawing/2014/main" id="{E723BD3A-B3C9-403B-B29F-9E71AAA7D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53" name="Freeform 12">
              <a:extLst>
                <a:ext uri="{FF2B5EF4-FFF2-40B4-BE49-F238E27FC236}">
                  <a16:creationId xmlns:a16="http://schemas.microsoft.com/office/drawing/2014/main" id="{6AE9803D-6763-4A48-B4DF-6C688542E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54" name="Freeform 13">
              <a:extLst>
                <a:ext uri="{FF2B5EF4-FFF2-40B4-BE49-F238E27FC236}">
                  <a16:creationId xmlns:a16="http://schemas.microsoft.com/office/drawing/2014/main" id="{95A27BD5-3B99-4014-85D7-00FDFA046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55" name="Freeform 14">
              <a:extLst>
                <a:ext uri="{FF2B5EF4-FFF2-40B4-BE49-F238E27FC236}">
                  <a16:creationId xmlns:a16="http://schemas.microsoft.com/office/drawing/2014/main" id="{0DD7BB37-BC78-41EF-8FFB-413721355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56" name="Freeform 15">
              <a:extLst>
                <a:ext uri="{FF2B5EF4-FFF2-40B4-BE49-F238E27FC236}">
                  <a16:creationId xmlns:a16="http://schemas.microsoft.com/office/drawing/2014/main" id="{C3BC0D17-F087-4EAB-97AC-73BD8B0E2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57" name="Freeform 16">
              <a:extLst>
                <a:ext uri="{FF2B5EF4-FFF2-40B4-BE49-F238E27FC236}">
                  <a16:creationId xmlns:a16="http://schemas.microsoft.com/office/drawing/2014/main" id="{A1E5CBF3-C13E-4DE9-BBF7-7E9B33461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58" name="Freeform 17">
              <a:extLst>
                <a:ext uri="{FF2B5EF4-FFF2-40B4-BE49-F238E27FC236}">
                  <a16:creationId xmlns:a16="http://schemas.microsoft.com/office/drawing/2014/main" id="{604C789B-F83C-4009-B1C8-F79E6C387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59" name="Freeform 18">
              <a:extLst>
                <a:ext uri="{FF2B5EF4-FFF2-40B4-BE49-F238E27FC236}">
                  <a16:creationId xmlns:a16="http://schemas.microsoft.com/office/drawing/2014/main" id="{909F9DBD-7CD1-4228-89A6-6F1AF31D5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60" name="Freeform 19">
              <a:extLst>
                <a:ext uri="{FF2B5EF4-FFF2-40B4-BE49-F238E27FC236}">
                  <a16:creationId xmlns:a16="http://schemas.microsoft.com/office/drawing/2014/main" id="{C0DCFE20-3BC0-44A7-8CCC-309A682E7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61" name="Freeform 20">
              <a:extLst>
                <a:ext uri="{FF2B5EF4-FFF2-40B4-BE49-F238E27FC236}">
                  <a16:creationId xmlns:a16="http://schemas.microsoft.com/office/drawing/2014/main" id="{938B3336-0A9A-4C97-996A-EFE0AB503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62" name="Freeform 21">
              <a:extLst>
                <a:ext uri="{FF2B5EF4-FFF2-40B4-BE49-F238E27FC236}">
                  <a16:creationId xmlns:a16="http://schemas.microsoft.com/office/drawing/2014/main" id="{2EA5F04B-7F51-4EA7-9230-D1851BB47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63" name="Freeform 22">
              <a:extLst>
                <a:ext uri="{FF2B5EF4-FFF2-40B4-BE49-F238E27FC236}">
                  <a16:creationId xmlns:a16="http://schemas.microsoft.com/office/drawing/2014/main" id="{9E704B02-EBA8-4EB6-8C5E-BBB1C92BD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64" name="Freeform 23">
              <a:extLst>
                <a:ext uri="{FF2B5EF4-FFF2-40B4-BE49-F238E27FC236}">
                  <a16:creationId xmlns:a16="http://schemas.microsoft.com/office/drawing/2014/main" id="{2DC919F9-D706-4601-9646-7E41D1EE9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65" name="Freeform 24">
              <a:extLst>
                <a:ext uri="{FF2B5EF4-FFF2-40B4-BE49-F238E27FC236}">
                  <a16:creationId xmlns:a16="http://schemas.microsoft.com/office/drawing/2014/main" id="{D8EA4BC8-3933-46B3-899E-C78E4D579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66" name="Freeform 25">
              <a:extLst>
                <a:ext uri="{FF2B5EF4-FFF2-40B4-BE49-F238E27FC236}">
                  <a16:creationId xmlns:a16="http://schemas.microsoft.com/office/drawing/2014/main" id="{01F2F2BA-4B98-490F-B1B4-2CA69047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90115" name="Group 30">
            <a:extLst>
              <a:ext uri="{FF2B5EF4-FFF2-40B4-BE49-F238E27FC236}">
                <a16:creationId xmlns:a16="http://schemas.microsoft.com/office/drawing/2014/main" id="{7A8719FB-A958-4032-8404-26EB7D92A8E2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90117" name="Group 37">
            <a:extLst>
              <a:ext uri="{FF2B5EF4-FFF2-40B4-BE49-F238E27FC236}">
                <a16:creationId xmlns:a16="http://schemas.microsoft.com/office/drawing/2014/main" id="{655D2C25-CEC9-41E2-975E-E364131A2790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90122" name="Freeform 5">
              <a:extLst>
                <a:ext uri="{FF2B5EF4-FFF2-40B4-BE49-F238E27FC236}">
                  <a16:creationId xmlns:a16="http://schemas.microsoft.com/office/drawing/2014/main" id="{5DEF2A09-0A97-40F6-A77B-0E9DB3F70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23" name="Freeform 6">
              <a:extLst>
                <a:ext uri="{FF2B5EF4-FFF2-40B4-BE49-F238E27FC236}">
                  <a16:creationId xmlns:a16="http://schemas.microsoft.com/office/drawing/2014/main" id="{51BECA1E-184B-4872-B3BA-0F0BC056C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24" name="Freeform 7">
              <a:extLst>
                <a:ext uri="{FF2B5EF4-FFF2-40B4-BE49-F238E27FC236}">
                  <a16:creationId xmlns:a16="http://schemas.microsoft.com/office/drawing/2014/main" id="{B6E549FA-4843-4324-9BFC-F59304AA9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25" name="Freeform 8">
              <a:extLst>
                <a:ext uri="{FF2B5EF4-FFF2-40B4-BE49-F238E27FC236}">
                  <a16:creationId xmlns:a16="http://schemas.microsoft.com/office/drawing/2014/main" id="{AF3C1C70-9791-4B04-B674-40A979937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26" name="Freeform 9">
              <a:extLst>
                <a:ext uri="{FF2B5EF4-FFF2-40B4-BE49-F238E27FC236}">
                  <a16:creationId xmlns:a16="http://schemas.microsoft.com/office/drawing/2014/main" id="{ACBE8019-5BE4-4F62-92FA-391AA3ED1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27" name="Freeform 10">
              <a:extLst>
                <a:ext uri="{FF2B5EF4-FFF2-40B4-BE49-F238E27FC236}">
                  <a16:creationId xmlns:a16="http://schemas.microsoft.com/office/drawing/2014/main" id="{B3E5CA1C-4DD9-4A59-8AAD-CED1C701A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28" name="Freeform 11">
              <a:extLst>
                <a:ext uri="{FF2B5EF4-FFF2-40B4-BE49-F238E27FC236}">
                  <a16:creationId xmlns:a16="http://schemas.microsoft.com/office/drawing/2014/main" id="{475ECBBF-5C9D-435A-A0C5-36E374E60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29" name="Freeform 12">
              <a:extLst>
                <a:ext uri="{FF2B5EF4-FFF2-40B4-BE49-F238E27FC236}">
                  <a16:creationId xmlns:a16="http://schemas.microsoft.com/office/drawing/2014/main" id="{8D86D2E1-D178-4A1C-B0B0-0CB0E8A62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30" name="Freeform 13">
              <a:extLst>
                <a:ext uri="{FF2B5EF4-FFF2-40B4-BE49-F238E27FC236}">
                  <a16:creationId xmlns:a16="http://schemas.microsoft.com/office/drawing/2014/main" id="{D9877C72-C545-4CF3-84AB-1C271D4B9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31" name="Freeform 14">
              <a:extLst>
                <a:ext uri="{FF2B5EF4-FFF2-40B4-BE49-F238E27FC236}">
                  <a16:creationId xmlns:a16="http://schemas.microsoft.com/office/drawing/2014/main" id="{04D285F5-DF4D-43DA-A719-800C1359D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32" name="Freeform 15">
              <a:extLst>
                <a:ext uri="{FF2B5EF4-FFF2-40B4-BE49-F238E27FC236}">
                  <a16:creationId xmlns:a16="http://schemas.microsoft.com/office/drawing/2014/main" id="{CC1F615E-7F70-41AE-A90B-6C48DA480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33" name="Freeform 16">
              <a:extLst>
                <a:ext uri="{FF2B5EF4-FFF2-40B4-BE49-F238E27FC236}">
                  <a16:creationId xmlns:a16="http://schemas.microsoft.com/office/drawing/2014/main" id="{9EF1FE6F-AE99-423F-9F53-689749663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34" name="Freeform 17">
              <a:extLst>
                <a:ext uri="{FF2B5EF4-FFF2-40B4-BE49-F238E27FC236}">
                  <a16:creationId xmlns:a16="http://schemas.microsoft.com/office/drawing/2014/main" id="{22CC7E48-24F1-435B-ADD1-9703C7679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35" name="Freeform 18">
              <a:extLst>
                <a:ext uri="{FF2B5EF4-FFF2-40B4-BE49-F238E27FC236}">
                  <a16:creationId xmlns:a16="http://schemas.microsoft.com/office/drawing/2014/main" id="{9D565E48-295C-4B14-88F8-219AF4EAF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36" name="Freeform 19">
              <a:extLst>
                <a:ext uri="{FF2B5EF4-FFF2-40B4-BE49-F238E27FC236}">
                  <a16:creationId xmlns:a16="http://schemas.microsoft.com/office/drawing/2014/main" id="{9FFEBF27-6266-4E06-94CE-4B6FC4AF1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37" name="Freeform 20">
              <a:extLst>
                <a:ext uri="{FF2B5EF4-FFF2-40B4-BE49-F238E27FC236}">
                  <a16:creationId xmlns:a16="http://schemas.microsoft.com/office/drawing/2014/main" id="{DAFDD7A9-463A-4144-8392-DEA1F081E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38" name="Freeform 21">
              <a:extLst>
                <a:ext uri="{FF2B5EF4-FFF2-40B4-BE49-F238E27FC236}">
                  <a16:creationId xmlns:a16="http://schemas.microsoft.com/office/drawing/2014/main" id="{EA8835EF-820D-4E31-815B-05C0D041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39" name="Freeform 22">
              <a:extLst>
                <a:ext uri="{FF2B5EF4-FFF2-40B4-BE49-F238E27FC236}">
                  <a16:creationId xmlns:a16="http://schemas.microsoft.com/office/drawing/2014/main" id="{77D9CC45-095A-45C5-ADA2-2E464CEE1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40" name="Freeform 23">
              <a:extLst>
                <a:ext uri="{FF2B5EF4-FFF2-40B4-BE49-F238E27FC236}">
                  <a16:creationId xmlns:a16="http://schemas.microsoft.com/office/drawing/2014/main" id="{4BBE61C5-6160-4F17-8508-C9B800FAB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41" name="Freeform 24">
              <a:extLst>
                <a:ext uri="{FF2B5EF4-FFF2-40B4-BE49-F238E27FC236}">
                  <a16:creationId xmlns:a16="http://schemas.microsoft.com/office/drawing/2014/main" id="{72F59AF0-0428-429D-BB8D-DECB48EFD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0142" name="Freeform 25">
              <a:extLst>
                <a:ext uri="{FF2B5EF4-FFF2-40B4-BE49-F238E27FC236}">
                  <a16:creationId xmlns:a16="http://schemas.microsoft.com/office/drawing/2014/main" id="{94ED6C24-47AC-48E7-BC1A-90D0DEF7D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保齡球</a:t>
            </a:r>
          </a:p>
        </p:txBody>
      </p:sp>
      <p:sp>
        <p:nvSpPr>
          <p:cNvPr id="90121" name="直排文字版面配置區 2">
            <a:extLst>
              <a:ext uri="{FF2B5EF4-FFF2-40B4-BE49-F238E27FC236}">
                <a16:creationId xmlns:a16="http://schemas.microsoft.com/office/drawing/2014/main" id="{70EE825B-0E1B-4077-BBD8-486CBE093325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59794" y="2132410"/>
            <a:ext cx="6535341" cy="3263503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1999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年全球經濟不景氣，保齡球人口大量流失，保齡球館經營不易，加上九二一地震後倒掉不少中部的球館，多數選擇結束營業或是往大陸發展。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球道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油路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的改變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利於曲球，不利飛碟球</a:t>
            </a:r>
            <a:r>
              <a:rPr lang="en-US" altLang="zh-TW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4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球瓶</a:t>
            </a:r>
            <a:r>
              <a:rPr lang="zh-TW" altLang="en-US" sz="2400">
                <a:latin typeface="微軟正黑體" panose="020B0604030504040204" pitchFamily="34" charset="-120"/>
                <a:ea typeface="微軟正黑體" panose="020B0604030504040204" pitchFamily="34" charset="-120"/>
              </a:rPr>
              <a:t>變重，我國選手不易在國際比賽闖出好成績，遂逐漸沒落。</a:t>
            </a:r>
            <a:endParaRPr lang="en-US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66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7">
            <a:extLst>
              <a:ext uri="{FF2B5EF4-FFF2-40B4-BE49-F238E27FC236}">
                <a16:creationId xmlns:a16="http://schemas.microsoft.com/office/drawing/2014/main" id="{0C045516-B12A-4971-8CE8-C91BA845368D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96290" name="Freeform 5">
              <a:extLst>
                <a:ext uri="{FF2B5EF4-FFF2-40B4-BE49-F238E27FC236}">
                  <a16:creationId xmlns:a16="http://schemas.microsoft.com/office/drawing/2014/main" id="{FB61F6E1-AD60-4248-934E-FD8681435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91" name="Freeform 6">
              <a:extLst>
                <a:ext uri="{FF2B5EF4-FFF2-40B4-BE49-F238E27FC236}">
                  <a16:creationId xmlns:a16="http://schemas.microsoft.com/office/drawing/2014/main" id="{A2AE499C-577A-42D1-95DA-B9DF55C7B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92" name="Freeform 7">
              <a:extLst>
                <a:ext uri="{FF2B5EF4-FFF2-40B4-BE49-F238E27FC236}">
                  <a16:creationId xmlns:a16="http://schemas.microsoft.com/office/drawing/2014/main" id="{E7914E94-E5E7-4378-946C-178E9C7C3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93" name="Freeform 8">
              <a:extLst>
                <a:ext uri="{FF2B5EF4-FFF2-40B4-BE49-F238E27FC236}">
                  <a16:creationId xmlns:a16="http://schemas.microsoft.com/office/drawing/2014/main" id="{6D583F35-823A-409B-AAE0-639420BFC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94" name="Freeform 9">
              <a:extLst>
                <a:ext uri="{FF2B5EF4-FFF2-40B4-BE49-F238E27FC236}">
                  <a16:creationId xmlns:a16="http://schemas.microsoft.com/office/drawing/2014/main" id="{2FDC9F25-2E42-4EEE-93AD-3C16112E4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95" name="Freeform 10">
              <a:extLst>
                <a:ext uri="{FF2B5EF4-FFF2-40B4-BE49-F238E27FC236}">
                  <a16:creationId xmlns:a16="http://schemas.microsoft.com/office/drawing/2014/main" id="{5EC984BE-8BCD-4B66-9EA0-C4E2730C5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96" name="Freeform 11">
              <a:extLst>
                <a:ext uri="{FF2B5EF4-FFF2-40B4-BE49-F238E27FC236}">
                  <a16:creationId xmlns:a16="http://schemas.microsoft.com/office/drawing/2014/main" id="{D74A4F68-6718-43FD-8167-0FE75AA17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97" name="Freeform 12">
              <a:extLst>
                <a:ext uri="{FF2B5EF4-FFF2-40B4-BE49-F238E27FC236}">
                  <a16:creationId xmlns:a16="http://schemas.microsoft.com/office/drawing/2014/main" id="{79571F50-09EA-4AEA-9A50-26E39F0AB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98" name="Freeform 13">
              <a:extLst>
                <a:ext uri="{FF2B5EF4-FFF2-40B4-BE49-F238E27FC236}">
                  <a16:creationId xmlns:a16="http://schemas.microsoft.com/office/drawing/2014/main" id="{434925C0-8D3F-4809-A548-B31A54182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99" name="Freeform 14">
              <a:extLst>
                <a:ext uri="{FF2B5EF4-FFF2-40B4-BE49-F238E27FC236}">
                  <a16:creationId xmlns:a16="http://schemas.microsoft.com/office/drawing/2014/main" id="{DEB7A2E3-66B0-4CE2-A95D-24D5DED64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300" name="Freeform 15">
              <a:extLst>
                <a:ext uri="{FF2B5EF4-FFF2-40B4-BE49-F238E27FC236}">
                  <a16:creationId xmlns:a16="http://schemas.microsoft.com/office/drawing/2014/main" id="{D8E9822C-0EF0-45C8-AA4C-901F55362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301" name="Freeform 16">
              <a:extLst>
                <a:ext uri="{FF2B5EF4-FFF2-40B4-BE49-F238E27FC236}">
                  <a16:creationId xmlns:a16="http://schemas.microsoft.com/office/drawing/2014/main" id="{B930F7B1-DCF8-4E19-9B48-607DBE3CB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302" name="Freeform 17">
              <a:extLst>
                <a:ext uri="{FF2B5EF4-FFF2-40B4-BE49-F238E27FC236}">
                  <a16:creationId xmlns:a16="http://schemas.microsoft.com/office/drawing/2014/main" id="{48380D68-EAD1-452B-B0A3-186368A51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303" name="Freeform 18">
              <a:extLst>
                <a:ext uri="{FF2B5EF4-FFF2-40B4-BE49-F238E27FC236}">
                  <a16:creationId xmlns:a16="http://schemas.microsoft.com/office/drawing/2014/main" id="{259951E0-DE81-4C2C-8122-F783A707E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304" name="Freeform 19">
              <a:extLst>
                <a:ext uri="{FF2B5EF4-FFF2-40B4-BE49-F238E27FC236}">
                  <a16:creationId xmlns:a16="http://schemas.microsoft.com/office/drawing/2014/main" id="{D4CA2480-F086-40A1-A0F0-2E33D6BD9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305" name="Freeform 20">
              <a:extLst>
                <a:ext uri="{FF2B5EF4-FFF2-40B4-BE49-F238E27FC236}">
                  <a16:creationId xmlns:a16="http://schemas.microsoft.com/office/drawing/2014/main" id="{63CB71A9-03F0-4E93-8C94-FE65A3E5D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306" name="Freeform 21">
              <a:extLst>
                <a:ext uri="{FF2B5EF4-FFF2-40B4-BE49-F238E27FC236}">
                  <a16:creationId xmlns:a16="http://schemas.microsoft.com/office/drawing/2014/main" id="{C99C57BD-4203-40D1-A9D8-A60961948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307" name="Freeform 22">
              <a:extLst>
                <a:ext uri="{FF2B5EF4-FFF2-40B4-BE49-F238E27FC236}">
                  <a16:creationId xmlns:a16="http://schemas.microsoft.com/office/drawing/2014/main" id="{C51821D9-F86C-4251-8B6F-26BF205FA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308" name="Freeform 23">
              <a:extLst>
                <a:ext uri="{FF2B5EF4-FFF2-40B4-BE49-F238E27FC236}">
                  <a16:creationId xmlns:a16="http://schemas.microsoft.com/office/drawing/2014/main" id="{42ED2814-22EC-4150-B93F-0A9AF4D8B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309" name="Freeform 24">
              <a:extLst>
                <a:ext uri="{FF2B5EF4-FFF2-40B4-BE49-F238E27FC236}">
                  <a16:creationId xmlns:a16="http://schemas.microsoft.com/office/drawing/2014/main" id="{14817E8F-9241-4934-81F8-2648E750D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310" name="Freeform 25">
              <a:extLst>
                <a:ext uri="{FF2B5EF4-FFF2-40B4-BE49-F238E27FC236}">
                  <a16:creationId xmlns:a16="http://schemas.microsoft.com/office/drawing/2014/main" id="{5C729413-05B2-46BB-9F27-4B8F7FBFA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96259" name="Group 30">
            <a:extLst>
              <a:ext uri="{FF2B5EF4-FFF2-40B4-BE49-F238E27FC236}">
                <a16:creationId xmlns:a16="http://schemas.microsoft.com/office/drawing/2014/main" id="{0B451A8A-93F9-415A-B3E2-FDEEDE55F02D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96261" name="Group 37">
            <a:extLst>
              <a:ext uri="{FF2B5EF4-FFF2-40B4-BE49-F238E27FC236}">
                <a16:creationId xmlns:a16="http://schemas.microsoft.com/office/drawing/2014/main" id="{81FED33B-2A65-4714-B3BC-8176252E3DBD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96266" name="Freeform 5">
              <a:extLst>
                <a:ext uri="{FF2B5EF4-FFF2-40B4-BE49-F238E27FC236}">
                  <a16:creationId xmlns:a16="http://schemas.microsoft.com/office/drawing/2014/main" id="{48AFAAC5-EB6E-4F04-B085-D7098F5B4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67" name="Freeform 6">
              <a:extLst>
                <a:ext uri="{FF2B5EF4-FFF2-40B4-BE49-F238E27FC236}">
                  <a16:creationId xmlns:a16="http://schemas.microsoft.com/office/drawing/2014/main" id="{B758F356-E6C6-4EBF-AEE6-8711A5D9C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68" name="Freeform 7">
              <a:extLst>
                <a:ext uri="{FF2B5EF4-FFF2-40B4-BE49-F238E27FC236}">
                  <a16:creationId xmlns:a16="http://schemas.microsoft.com/office/drawing/2014/main" id="{ECBBCBCF-71E0-4DD8-9518-BA5852845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69" name="Freeform 8">
              <a:extLst>
                <a:ext uri="{FF2B5EF4-FFF2-40B4-BE49-F238E27FC236}">
                  <a16:creationId xmlns:a16="http://schemas.microsoft.com/office/drawing/2014/main" id="{6A8EBE90-B243-4F73-904C-D4E51BE8F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70" name="Freeform 9">
              <a:extLst>
                <a:ext uri="{FF2B5EF4-FFF2-40B4-BE49-F238E27FC236}">
                  <a16:creationId xmlns:a16="http://schemas.microsoft.com/office/drawing/2014/main" id="{72AF954F-6388-4CB9-899D-ED6CE4031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71" name="Freeform 10">
              <a:extLst>
                <a:ext uri="{FF2B5EF4-FFF2-40B4-BE49-F238E27FC236}">
                  <a16:creationId xmlns:a16="http://schemas.microsoft.com/office/drawing/2014/main" id="{4C70F87F-3885-4DA7-8837-E120AB98D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72" name="Freeform 11">
              <a:extLst>
                <a:ext uri="{FF2B5EF4-FFF2-40B4-BE49-F238E27FC236}">
                  <a16:creationId xmlns:a16="http://schemas.microsoft.com/office/drawing/2014/main" id="{BAF1867F-E972-4DD6-A096-FF7141A4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73" name="Freeform 12">
              <a:extLst>
                <a:ext uri="{FF2B5EF4-FFF2-40B4-BE49-F238E27FC236}">
                  <a16:creationId xmlns:a16="http://schemas.microsoft.com/office/drawing/2014/main" id="{BE16B7E6-175F-4EFD-9BE3-73AD3EC8E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74" name="Freeform 13">
              <a:extLst>
                <a:ext uri="{FF2B5EF4-FFF2-40B4-BE49-F238E27FC236}">
                  <a16:creationId xmlns:a16="http://schemas.microsoft.com/office/drawing/2014/main" id="{CCF7ECE4-2423-45CC-8A73-3AE947472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75" name="Freeform 14">
              <a:extLst>
                <a:ext uri="{FF2B5EF4-FFF2-40B4-BE49-F238E27FC236}">
                  <a16:creationId xmlns:a16="http://schemas.microsoft.com/office/drawing/2014/main" id="{EF02A1EB-01D1-4515-9ED9-94D5BF776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76" name="Freeform 15">
              <a:extLst>
                <a:ext uri="{FF2B5EF4-FFF2-40B4-BE49-F238E27FC236}">
                  <a16:creationId xmlns:a16="http://schemas.microsoft.com/office/drawing/2014/main" id="{519E27C4-DAF6-4DA0-9E26-617E9BB27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77" name="Freeform 16">
              <a:extLst>
                <a:ext uri="{FF2B5EF4-FFF2-40B4-BE49-F238E27FC236}">
                  <a16:creationId xmlns:a16="http://schemas.microsoft.com/office/drawing/2014/main" id="{18EC9DD2-1BDF-4E8D-8CA2-D37A8A810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78" name="Freeform 17">
              <a:extLst>
                <a:ext uri="{FF2B5EF4-FFF2-40B4-BE49-F238E27FC236}">
                  <a16:creationId xmlns:a16="http://schemas.microsoft.com/office/drawing/2014/main" id="{D5B62BD6-E25D-4525-845B-0BB578A20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79" name="Freeform 18">
              <a:extLst>
                <a:ext uri="{FF2B5EF4-FFF2-40B4-BE49-F238E27FC236}">
                  <a16:creationId xmlns:a16="http://schemas.microsoft.com/office/drawing/2014/main" id="{A4BD6BDB-9990-48DC-BF9D-6F66A5963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80" name="Freeform 19">
              <a:extLst>
                <a:ext uri="{FF2B5EF4-FFF2-40B4-BE49-F238E27FC236}">
                  <a16:creationId xmlns:a16="http://schemas.microsoft.com/office/drawing/2014/main" id="{040D63E1-7B65-4728-9DAD-9D6CF0C1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81" name="Freeform 20">
              <a:extLst>
                <a:ext uri="{FF2B5EF4-FFF2-40B4-BE49-F238E27FC236}">
                  <a16:creationId xmlns:a16="http://schemas.microsoft.com/office/drawing/2014/main" id="{65895D0E-AB9C-4A4E-817A-66C9A2F18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82" name="Freeform 21">
              <a:extLst>
                <a:ext uri="{FF2B5EF4-FFF2-40B4-BE49-F238E27FC236}">
                  <a16:creationId xmlns:a16="http://schemas.microsoft.com/office/drawing/2014/main" id="{D16E4C3E-9C41-4790-9212-8AEDDD290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83" name="Freeform 22">
              <a:extLst>
                <a:ext uri="{FF2B5EF4-FFF2-40B4-BE49-F238E27FC236}">
                  <a16:creationId xmlns:a16="http://schemas.microsoft.com/office/drawing/2014/main" id="{BFDF42F0-97B7-4BDA-B26F-2BFEC6BD4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84" name="Freeform 23">
              <a:extLst>
                <a:ext uri="{FF2B5EF4-FFF2-40B4-BE49-F238E27FC236}">
                  <a16:creationId xmlns:a16="http://schemas.microsoft.com/office/drawing/2014/main" id="{A6600EA9-757C-45D9-8113-A4AF2EE01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85" name="Freeform 24">
              <a:extLst>
                <a:ext uri="{FF2B5EF4-FFF2-40B4-BE49-F238E27FC236}">
                  <a16:creationId xmlns:a16="http://schemas.microsoft.com/office/drawing/2014/main" id="{6333A9BB-EB5B-47A8-BB67-1E4590357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6286" name="Freeform 25">
              <a:extLst>
                <a:ext uri="{FF2B5EF4-FFF2-40B4-BE49-F238E27FC236}">
                  <a16:creationId xmlns:a16="http://schemas.microsoft.com/office/drawing/2014/main" id="{A64EC4D2-028E-4041-B2B3-9F9337D8B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撞球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0C2A774-773D-49E4-A18A-FE0FA6FFE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59794" y="2132410"/>
            <a:ext cx="6535341" cy="3263503"/>
          </a:xfrm>
        </p:spPr>
        <p:txBody>
          <a:bodyPr vert="horz" anchor="t">
            <a:normAutofit lnSpcReduction="10000"/>
          </a:bodyPr>
          <a:lstStyle/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早年撞球場業者往往兼營賭博性電玩，撞球場打架賭博事件頻傳，因此被列為「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八大行業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」之一，家長常告誡小孩不得出入撞球場這類不良場所。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直到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年的曼谷亞運台灣選手在撞球項目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表現優異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引起政府的注意，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年政府將其歸類為「競技及休閒體育場管業」而非「特種行業」，再加上單項協會的努力與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電視轉播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的影響，撞球的負面形象才翻身。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56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7">
            <a:extLst>
              <a:ext uri="{FF2B5EF4-FFF2-40B4-BE49-F238E27FC236}">
                <a16:creationId xmlns:a16="http://schemas.microsoft.com/office/drawing/2014/main" id="{EE292820-967B-4151-B472-B66F9E4149E2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98338" name="Freeform 5">
              <a:extLst>
                <a:ext uri="{FF2B5EF4-FFF2-40B4-BE49-F238E27FC236}">
                  <a16:creationId xmlns:a16="http://schemas.microsoft.com/office/drawing/2014/main" id="{7125C618-90A6-4EB4-93E6-E96A04A93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39" name="Freeform 6">
              <a:extLst>
                <a:ext uri="{FF2B5EF4-FFF2-40B4-BE49-F238E27FC236}">
                  <a16:creationId xmlns:a16="http://schemas.microsoft.com/office/drawing/2014/main" id="{4F5CA017-C0DE-4B6B-9828-8EC14787F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40" name="Freeform 7">
              <a:extLst>
                <a:ext uri="{FF2B5EF4-FFF2-40B4-BE49-F238E27FC236}">
                  <a16:creationId xmlns:a16="http://schemas.microsoft.com/office/drawing/2014/main" id="{5633E108-509B-4884-88D1-6A11BD0C4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41" name="Freeform 8">
              <a:extLst>
                <a:ext uri="{FF2B5EF4-FFF2-40B4-BE49-F238E27FC236}">
                  <a16:creationId xmlns:a16="http://schemas.microsoft.com/office/drawing/2014/main" id="{FBF3F0B0-2B5C-4741-AAA9-A92FF52D3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42" name="Freeform 9">
              <a:extLst>
                <a:ext uri="{FF2B5EF4-FFF2-40B4-BE49-F238E27FC236}">
                  <a16:creationId xmlns:a16="http://schemas.microsoft.com/office/drawing/2014/main" id="{87A5081C-88D9-49E3-B402-C49E0C248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43" name="Freeform 10">
              <a:extLst>
                <a:ext uri="{FF2B5EF4-FFF2-40B4-BE49-F238E27FC236}">
                  <a16:creationId xmlns:a16="http://schemas.microsoft.com/office/drawing/2014/main" id="{4D342F26-44DA-400E-98B2-C674EB341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44" name="Freeform 11">
              <a:extLst>
                <a:ext uri="{FF2B5EF4-FFF2-40B4-BE49-F238E27FC236}">
                  <a16:creationId xmlns:a16="http://schemas.microsoft.com/office/drawing/2014/main" id="{3BED839E-3BF1-4E0D-A3A0-176B095D5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45" name="Freeform 12">
              <a:extLst>
                <a:ext uri="{FF2B5EF4-FFF2-40B4-BE49-F238E27FC236}">
                  <a16:creationId xmlns:a16="http://schemas.microsoft.com/office/drawing/2014/main" id="{2AB61AA9-CF02-4DE8-856F-2C937DB09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46" name="Freeform 13">
              <a:extLst>
                <a:ext uri="{FF2B5EF4-FFF2-40B4-BE49-F238E27FC236}">
                  <a16:creationId xmlns:a16="http://schemas.microsoft.com/office/drawing/2014/main" id="{929058B1-3838-4D95-B07D-7A984095D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47" name="Freeform 14">
              <a:extLst>
                <a:ext uri="{FF2B5EF4-FFF2-40B4-BE49-F238E27FC236}">
                  <a16:creationId xmlns:a16="http://schemas.microsoft.com/office/drawing/2014/main" id="{98B8392F-4930-4122-81E2-B9A6E05D2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48" name="Freeform 15">
              <a:extLst>
                <a:ext uri="{FF2B5EF4-FFF2-40B4-BE49-F238E27FC236}">
                  <a16:creationId xmlns:a16="http://schemas.microsoft.com/office/drawing/2014/main" id="{84DEF703-8F70-45FC-9C6B-E31F4A4E3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49" name="Freeform 16">
              <a:extLst>
                <a:ext uri="{FF2B5EF4-FFF2-40B4-BE49-F238E27FC236}">
                  <a16:creationId xmlns:a16="http://schemas.microsoft.com/office/drawing/2014/main" id="{3C9140BB-96F5-41BD-BBF4-55CC8211B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50" name="Freeform 17">
              <a:extLst>
                <a:ext uri="{FF2B5EF4-FFF2-40B4-BE49-F238E27FC236}">
                  <a16:creationId xmlns:a16="http://schemas.microsoft.com/office/drawing/2014/main" id="{2A74413A-ED18-40F8-ADB5-42DB12179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51" name="Freeform 18">
              <a:extLst>
                <a:ext uri="{FF2B5EF4-FFF2-40B4-BE49-F238E27FC236}">
                  <a16:creationId xmlns:a16="http://schemas.microsoft.com/office/drawing/2014/main" id="{4E00B172-F3AD-41B3-8DBE-9871E74F9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52" name="Freeform 19">
              <a:extLst>
                <a:ext uri="{FF2B5EF4-FFF2-40B4-BE49-F238E27FC236}">
                  <a16:creationId xmlns:a16="http://schemas.microsoft.com/office/drawing/2014/main" id="{D3BCC61F-B421-43E3-B664-BBA54F708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53" name="Freeform 20">
              <a:extLst>
                <a:ext uri="{FF2B5EF4-FFF2-40B4-BE49-F238E27FC236}">
                  <a16:creationId xmlns:a16="http://schemas.microsoft.com/office/drawing/2014/main" id="{5B27D328-F8BB-4A99-AF43-47337E087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54" name="Freeform 21">
              <a:extLst>
                <a:ext uri="{FF2B5EF4-FFF2-40B4-BE49-F238E27FC236}">
                  <a16:creationId xmlns:a16="http://schemas.microsoft.com/office/drawing/2014/main" id="{7A14F621-E4F5-4FBA-9B32-C839CF036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55" name="Freeform 22">
              <a:extLst>
                <a:ext uri="{FF2B5EF4-FFF2-40B4-BE49-F238E27FC236}">
                  <a16:creationId xmlns:a16="http://schemas.microsoft.com/office/drawing/2014/main" id="{A61610C5-8C25-45E4-890D-054B058A3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56" name="Freeform 23">
              <a:extLst>
                <a:ext uri="{FF2B5EF4-FFF2-40B4-BE49-F238E27FC236}">
                  <a16:creationId xmlns:a16="http://schemas.microsoft.com/office/drawing/2014/main" id="{ACF09AFE-799A-4CCD-A4D6-B453F47B5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57" name="Freeform 24">
              <a:extLst>
                <a:ext uri="{FF2B5EF4-FFF2-40B4-BE49-F238E27FC236}">
                  <a16:creationId xmlns:a16="http://schemas.microsoft.com/office/drawing/2014/main" id="{A94FE2DB-C25E-4085-9876-AAD1AB0B5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58" name="Freeform 25">
              <a:extLst>
                <a:ext uri="{FF2B5EF4-FFF2-40B4-BE49-F238E27FC236}">
                  <a16:creationId xmlns:a16="http://schemas.microsoft.com/office/drawing/2014/main" id="{368C15AF-8E7C-460F-9FD0-F2E4516B5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98307" name="Group 30">
            <a:extLst>
              <a:ext uri="{FF2B5EF4-FFF2-40B4-BE49-F238E27FC236}">
                <a16:creationId xmlns:a16="http://schemas.microsoft.com/office/drawing/2014/main" id="{6B8CBE52-56C4-48DD-A0CD-D1D8B170D356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98309" name="Group 37">
            <a:extLst>
              <a:ext uri="{FF2B5EF4-FFF2-40B4-BE49-F238E27FC236}">
                <a16:creationId xmlns:a16="http://schemas.microsoft.com/office/drawing/2014/main" id="{9A38A29A-9F85-45E6-8638-1910D03A37F2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98314" name="Freeform 5">
              <a:extLst>
                <a:ext uri="{FF2B5EF4-FFF2-40B4-BE49-F238E27FC236}">
                  <a16:creationId xmlns:a16="http://schemas.microsoft.com/office/drawing/2014/main" id="{07919A79-99C6-43FC-8675-90EB7230C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15" name="Freeform 6">
              <a:extLst>
                <a:ext uri="{FF2B5EF4-FFF2-40B4-BE49-F238E27FC236}">
                  <a16:creationId xmlns:a16="http://schemas.microsoft.com/office/drawing/2014/main" id="{C466ADAC-2585-49D8-AA5D-5C8CBB03D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16" name="Freeform 7">
              <a:extLst>
                <a:ext uri="{FF2B5EF4-FFF2-40B4-BE49-F238E27FC236}">
                  <a16:creationId xmlns:a16="http://schemas.microsoft.com/office/drawing/2014/main" id="{C231E853-5674-4F0E-8752-D7B86EE96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17" name="Freeform 8">
              <a:extLst>
                <a:ext uri="{FF2B5EF4-FFF2-40B4-BE49-F238E27FC236}">
                  <a16:creationId xmlns:a16="http://schemas.microsoft.com/office/drawing/2014/main" id="{4FBC9B16-897B-464A-8E0F-38973B107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18" name="Freeform 9">
              <a:extLst>
                <a:ext uri="{FF2B5EF4-FFF2-40B4-BE49-F238E27FC236}">
                  <a16:creationId xmlns:a16="http://schemas.microsoft.com/office/drawing/2014/main" id="{82E6BE22-12EF-4D93-B0B7-3FB40684E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19" name="Freeform 10">
              <a:extLst>
                <a:ext uri="{FF2B5EF4-FFF2-40B4-BE49-F238E27FC236}">
                  <a16:creationId xmlns:a16="http://schemas.microsoft.com/office/drawing/2014/main" id="{28F6B93F-7E24-4683-9F16-B1801127D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20" name="Freeform 11">
              <a:extLst>
                <a:ext uri="{FF2B5EF4-FFF2-40B4-BE49-F238E27FC236}">
                  <a16:creationId xmlns:a16="http://schemas.microsoft.com/office/drawing/2014/main" id="{F8E9D36D-EDC9-4973-A76B-5C16F2F19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21" name="Freeform 12">
              <a:extLst>
                <a:ext uri="{FF2B5EF4-FFF2-40B4-BE49-F238E27FC236}">
                  <a16:creationId xmlns:a16="http://schemas.microsoft.com/office/drawing/2014/main" id="{572E26B1-EC69-48B8-BC3C-15AA0FB51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22" name="Freeform 13">
              <a:extLst>
                <a:ext uri="{FF2B5EF4-FFF2-40B4-BE49-F238E27FC236}">
                  <a16:creationId xmlns:a16="http://schemas.microsoft.com/office/drawing/2014/main" id="{C09702DD-F65A-4EF6-AC07-164A8FD59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23" name="Freeform 14">
              <a:extLst>
                <a:ext uri="{FF2B5EF4-FFF2-40B4-BE49-F238E27FC236}">
                  <a16:creationId xmlns:a16="http://schemas.microsoft.com/office/drawing/2014/main" id="{28F12F56-F8C6-48DB-AA04-45D793882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24" name="Freeform 15">
              <a:extLst>
                <a:ext uri="{FF2B5EF4-FFF2-40B4-BE49-F238E27FC236}">
                  <a16:creationId xmlns:a16="http://schemas.microsoft.com/office/drawing/2014/main" id="{2E32F404-35F9-491B-8DE2-3BED7CB1F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25" name="Freeform 16">
              <a:extLst>
                <a:ext uri="{FF2B5EF4-FFF2-40B4-BE49-F238E27FC236}">
                  <a16:creationId xmlns:a16="http://schemas.microsoft.com/office/drawing/2014/main" id="{F5F1E96B-E678-44E7-A313-CF1C980CA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26" name="Freeform 17">
              <a:extLst>
                <a:ext uri="{FF2B5EF4-FFF2-40B4-BE49-F238E27FC236}">
                  <a16:creationId xmlns:a16="http://schemas.microsoft.com/office/drawing/2014/main" id="{7093E948-8AE7-47A5-B185-FC548DF4F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27" name="Freeform 18">
              <a:extLst>
                <a:ext uri="{FF2B5EF4-FFF2-40B4-BE49-F238E27FC236}">
                  <a16:creationId xmlns:a16="http://schemas.microsoft.com/office/drawing/2014/main" id="{8E294113-C354-426D-A9FE-C9836E07E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28" name="Freeform 19">
              <a:extLst>
                <a:ext uri="{FF2B5EF4-FFF2-40B4-BE49-F238E27FC236}">
                  <a16:creationId xmlns:a16="http://schemas.microsoft.com/office/drawing/2014/main" id="{5CC90538-E7BD-4558-8C0F-824BEEC6B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29" name="Freeform 20">
              <a:extLst>
                <a:ext uri="{FF2B5EF4-FFF2-40B4-BE49-F238E27FC236}">
                  <a16:creationId xmlns:a16="http://schemas.microsoft.com/office/drawing/2014/main" id="{51C3AAC9-A360-47FA-8344-295BF9ADD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30" name="Freeform 21">
              <a:extLst>
                <a:ext uri="{FF2B5EF4-FFF2-40B4-BE49-F238E27FC236}">
                  <a16:creationId xmlns:a16="http://schemas.microsoft.com/office/drawing/2014/main" id="{DA3C6990-03E4-412F-829C-38CE392A8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31" name="Freeform 22">
              <a:extLst>
                <a:ext uri="{FF2B5EF4-FFF2-40B4-BE49-F238E27FC236}">
                  <a16:creationId xmlns:a16="http://schemas.microsoft.com/office/drawing/2014/main" id="{3FB695CF-FA31-4B3A-AA3C-B98DB8432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32" name="Freeform 23">
              <a:extLst>
                <a:ext uri="{FF2B5EF4-FFF2-40B4-BE49-F238E27FC236}">
                  <a16:creationId xmlns:a16="http://schemas.microsoft.com/office/drawing/2014/main" id="{15E213BE-C30F-4851-B2D9-F55A7CA48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33" name="Freeform 24">
              <a:extLst>
                <a:ext uri="{FF2B5EF4-FFF2-40B4-BE49-F238E27FC236}">
                  <a16:creationId xmlns:a16="http://schemas.microsoft.com/office/drawing/2014/main" id="{30BC423A-C4B5-4BE9-A566-D464AB7D3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334" name="Freeform 25">
              <a:extLst>
                <a:ext uri="{FF2B5EF4-FFF2-40B4-BE49-F238E27FC236}">
                  <a16:creationId xmlns:a16="http://schemas.microsoft.com/office/drawing/2014/main" id="{A0B30628-7E3C-4D37-B613-0AE73ADE5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撞球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0C2A774-773D-49E4-A18A-FE0FA6FFE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72892" y="2039541"/>
            <a:ext cx="6535340" cy="3264694"/>
          </a:xfrm>
        </p:spPr>
        <p:txBody>
          <a:bodyPr vert="horz" anchor="t">
            <a:normAutofit fontScale="92500"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台灣男子撞球從</a:t>
            </a:r>
            <a:r>
              <a:rPr lang="en-US" altLang="zh-TW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年黃金時期，到</a:t>
            </a:r>
            <a:r>
              <a:rPr lang="en-US" altLang="zh-TW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2008</a:t>
            </a:r>
            <a:r>
              <a:rPr lang="zh-TW" altLang="en-US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年前後女子撞球掘起，全台撞球場由全盛的</a:t>
            </a:r>
            <a:r>
              <a:rPr lang="en-US" altLang="zh-TW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3700</a:t>
            </a:r>
            <a:r>
              <a:rPr lang="zh-TW" altLang="en-US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多家到現今只剩約</a:t>
            </a:r>
            <a:r>
              <a:rPr lang="en-US" altLang="zh-TW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家，當時男子職業撞球選手有上百位，現在只剩</a:t>
            </a:r>
            <a:r>
              <a:rPr lang="en-US" altLang="zh-TW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位左右。</a:t>
            </a:r>
            <a:endParaRPr lang="en-US" altLang="zh-TW" sz="2400" dirty="0">
              <a:solidFill>
                <a:srgbClr val="33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大環境的不景氣及少子化衝擊，讓撞球運動發展雪上加霜，在台灣舉辦的國際賽愈來愈少，女子撞球雖在安麗等企業支持下，衝擊較小，但國際賽也只剩安麗盃一場，男子職撞和女子職撞大賽，也相繼於</a:t>
            </a:r>
            <a:r>
              <a:rPr lang="en-US" altLang="zh-TW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年和</a:t>
            </a:r>
            <a:r>
              <a:rPr lang="en-US" altLang="zh-TW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sz="24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年喊停。</a:t>
            </a:r>
            <a:endParaRPr lang="en-US" altLang="zh-TW" sz="3600" dirty="0">
              <a:solidFill>
                <a:srgbClr val="33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524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7">
            <a:extLst>
              <a:ext uri="{FF2B5EF4-FFF2-40B4-BE49-F238E27FC236}">
                <a16:creationId xmlns:a16="http://schemas.microsoft.com/office/drawing/2014/main" id="{23F0735F-2D3D-4CD2-B453-65C9BA264237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00386" name="Freeform 5">
              <a:extLst>
                <a:ext uri="{FF2B5EF4-FFF2-40B4-BE49-F238E27FC236}">
                  <a16:creationId xmlns:a16="http://schemas.microsoft.com/office/drawing/2014/main" id="{5B0F05C7-1485-486C-8B45-5F2E10A5E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87" name="Freeform 6">
              <a:extLst>
                <a:ext uri="{FF2B5EF4-FFF2-40B4-BE49-F238E27FC236}">
                  <a16:creationId xmlns:a16="http://schemas.microsoft.com/office/drawing/2014/main" id="{1B7F64C9-8416-42BA-8560-8DD366E41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88" name="Freeform 7">
              <a:extLst>
                <a:ext uri="{FF2B5EF4-FFF2-40B4-BE49-F238E27FC236}">
                  <a16:creationId xmlns:a16="http://schemas.microsoft.com/office/drawing/2014/main" id="{7FFF4C00-ECA1-4E4E-8556-AD0B02033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89" name="Freeform 8">
              <a:extLst>
                <a:ext uri="{FF2B5EF4-FFF2-40B4-BE49-F238E27FC236}">
                  <a16:creationId xmlns:a16="http://schemas.microsoft.com/office/drawing/2014/main" id="{B6B2EB3A-4D04-48D1-AD00-7EA6EFADE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90" name="Freeform 9">
              <a:extLst>
                <a:ext uri="{FF2B5EF4-FFF2-40B4-BE49-F238E27FC236}">
                  <a16:creationId xmlns:a16="http://schemas.microsoft.com/office/drawing/2014/main" id="{2406C1C8-C40A-47DF-9752-F296B8536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91" name="Freeform 10">
              <a:extLst>
                <a:ext uri="{FF2B5EF4-FFF2-40B4-BE49-F238E27FC236}">
                  <a16:creationId xmlns:a16="http://schemas.microsoft.com/office/drawing/2014/main" id="{FD718134-AD27-4594-86FC-12BF9DC07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92" name="Freeform 11">
              <a:extLst>
                <a:ext uri="{FF2B5EF4-FFF2-40B4-BE49-F238E27FC236}">
                  <a16:creationId xmlns:a16="http://schemas.microsoft.com/office/drawing/2014/main" id="{DB8F15F7-71DC-44AE-9732-86B34DE30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93" name="Freeform 12">
              <a:extLst>
                <a:ext uri="{FF2B5EF4-FFF2-40B4-BE49-F238E27FC236}">
                  <a16:creationId xmlns:a16="http://schemas.microsoft.com/office/drawing/2014/main" id="{7B0A2C2B-CE2C-4AE6-8EAF-5FB6A1633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94" name="Freeform 13">
              <a:extLst>
                <a:ext uri="{FF2B5EF4-FFF2-40B4-BE49-F238E27FC236}">
                  <a16:creationId xmlns:a16="http://schemas.microsoft.com/office/drawing/2014/main" id="{41E4F460-6DE0-4A3F-BE6D-33D9D61AA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95" name="Freeform 14">
              <a:extLst>
                <a:ext uri="{FF2B5EF4-FFF2-40B4-BE49-F238E27FC236}">
                  <a16:creationId xmlns:a16="http://schemas.microsoft.com/office/drawing/2014/main" id="{89BDC1A4-18A8-411D-9EC5-AD59FD0B3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96" name="Freeform 15">
              <a:extLst>
                <a:ext uri="{FF2B5EF4-FFF2-40B4-BE49-F238E27FC236}">
                  <a16:creationId xmlns:a16="http://schemas.microsoft.com/office/drawing/2014/main" id="{84F0E4C1-4DD2-4EB7-9B9C-B6287CD89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97" name="Freeform 16">
              <a:extLst>
                <a:ext uri="{FF2B5EF4-FFF2-40B4-BE49-F238E27FC236}">
                  <a16:creationId xmlns:a16="http://schemas.microsoft.com/office/drawing/2014/main" id="{F0E0E654-C30D-4AA2-BCC1-E4667FB3F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98" name="Freeform 17">
              <a:extLst>
                <a:ext uri="{FF2B5EF4-FFF2-40B4-BE49-F238E27FC236}">
                  <a16:creationId xmlns:a16="http://schemas.microsoft.com/office/drawing/2014/main" id="{3BA70D4F-2231-4210-85AA-C29B9D627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99" name="Freeform 18">
              <a:extLst>
                <a:ext uri="{FF2B5EF4-FFF2-40B4-BE49-F238E27FC236}">
                  <a16:creationId xmlns:a16="http://schemas.microsoft.com/office/drawing/2014/main" id="{7E7906B5-3A51-4067-9E85-DFDD39165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400" name="Freeform 19">
              <a:extLst>
                <a:ext uri="{FF2B5EF4-FFF2-40B4-BE49-F238E27FC236}">
                  <a16:creationId xmlns:a16="http://schemas.microsoft.com/office/drawing/2014/main" id="{7C3ACE64-BC55-42D5-863D-6DF7E7867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401" name="Freeform 20">
              <a:extLst>
                <a:ext uri="{FF2B5EF4-FFF2-40B4-BE49-F238E27FC236}">
                  <a16:creationId xmlns:a16="http://schemas.microsoft.com/office/drawing/2014/main" id="{6A0A9645-3339-4AC9-8F82-59B34878D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402" name="Freeform 21">
              <a:extLst>
                <a:ext uri="{FF2B5EF4-FFF2-40B4-BE49-F238E27FC236}">
                  <a16:creationId xmlns:a16="http://schemas.microsoft.com/office/drawing/2014/main" id="{8CF1BFBE-C03F-430A-8FD1-8C4F2F824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403" name="Freeform 22">
              <a:extLst>
                <a:ext uri="{FF2B5EF4-FFF2-40B4-BE49-F238E27FC236}">
                  <a16:creationId xmlns:a16="http://schemas.microsoft.com/office/drawing/2014/main" id="{54D543FB-8DD8-4C07-9092-11FFF574B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404" name="Freeform 23">
              <a:extLst>
                <a:ext uri="{FF2B5EF4-FFF2-40B4-BE49-F238E27FC236}">
                  <a16:creationId xmlns:a16="http://schemas.microsoft.com/office/drawing/2014/main" id="{CAD963E9-F2C2-4E13-9A69-4F7C89726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405" name="Freeform 24">
              <a:extLst>
                <a:ext uri="{FF2B5EF4-FFF2-40B4-BE49-F238E27FC236}">
                  <a16:creationId xmlns:a16="http://schemas.microsoft.com/office/drawing/2014/main" id="{E79C3586-B3C4-4A74-8B53-13513F56E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406" name="Freeform 25">
              <a:extLst>
                <a:ext uri="{FF2B5EF4-FFF2-40B4-BE49-F238E27FC236}">
                  <a16:creationId xmlns:a16="http://schemas.microsoft.com/office/drawing/2014/main" id="{4DE7AAA9-D5B9-4403-9475-672A2AE6D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00355" name="Group 30">
            <a:extLst>
              <a:ext uri="{FF2B5EF4-FFF2-40B4-BE49-F238E27FC236}">
                <a16:creationId xmlns:a16="http://schemas.microsoft.com/office/drawing/2014/main" id="{D121B7FD-4F4C-4E1A-86C2-61C8396391E3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00357" name="Group 37">
            <a:extLst>
              <a:ext uri="{FF2B5EF4-FFF2-40B4-BE49-F238E27FC236}">
                <a16:creationId xmlns:a16="http://schemas.microsoft.com/office/drawing/2014/main" id="{FC06F783-1464-4A75-B35E-399C819FFEA2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00362" name="Freeform 5">
              <a:extLst>
                <a:ext uri="{FF2B5EF4-FFF2-40B4-BE49-F238E27FC236}">
                  <a16:creationId xmlns:a16="http://schemas.microsoft.com/office/drawing/2014/main" id="{77F33F6C-BA89-4ABA-AB9F-352A426D2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63" name="Freeform 6">
              <a:extLst>
                <a:ext uri="{FF2B5EF4-FFF2-40B4-BE49-F238E27FC236}">
                  <a16:creationId xmlns:a16="http://schemas.microsoft.com/office/drawing/2014/main" id="{87E16925-1E5D-49E6-A6F0-D7E187511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64" name="Freeform 7">
              <a:extLst>
                <a:ext uri="{FF2B5EF4-FFF2-40B4-BE49-F238E27FC236}">
                  <a16:creationId xmlns:a16="http://schemas.microsoft.com/office/drawing/2014/main" id="{AE05DF91-90C4-439D-856B-4D86D0015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65" name="Freeform 8">
              <a:extLst>
                <a:ext uri="{FF2B5EF4-FFF2-40B4-BE49-F238E27FC236}">
                  <a16:creationId xmlns:a16="http://schemas.microsoft.com/office/drawing/2014/main" id="{C6A1BDBD-F191-4DE5-BE5A-54D8DAAD1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66" name="Freeform 9">
              <a:extLst>
                <a:ext uri="{FF2B5EF4-FFF2-40B4-BE49-F238E27FC236}">
                  <a16:creationId xmlns:a16="http://schemas.microsoft.com/office/drawing/2014/main" id="{ED0AA7C7-88DE-4D34-A809-42E2C08CC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67" name="Freeform 10">
              <a:extLst>
                <a:ext uri="{FF2B5EF4-FFF2-40B4-BE49-F238E27FC236}">
                  <a16:creationId xmlns:a16="http://schemas.microsoft.com/office/drawing/2014/main" id="{E903BEE5-0370-4EF7-BF7A-D8270B213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68" name="Freeform 11">
              <a:extLst>
                <a:ext uri="{FF2B5EF4-FFF2-40B4-BE49-F238E27FC236}">
                  <a16:creationId xmlns:a16="http://schemas.microsoft.com/office/drawing/2014/main" id="{B0DA817E-3762-4DCC-B2D6-D245AAE13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69" name="Freeform 12">
              <a:extLst>
                <a:ext uri="{FF2B5EF4-FFF2-40B4-BE49-F238E27FC236}">
                  <a16:creationId xmlns:a16="http://schemas.microsoft.com/office/drawing/2014/main" id="{0576B96B-6458-45E0-8C67-73084ACED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70" name="Freeform 13">
              <a:extLst>
                <a:ext uri="{FF2B5EF4-FFF2-40B4-BE49-F238E27FC236}">
                  <a16:creationId xmlns:a16="http://schemas.microsoft.com/office/drawing/2014/main" id="{EC89A10C-69D0-41BE-8D6E-5997C82D9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71" name="Freeform 14">
              <a:extLst>
                <a:ext uri="{FF2B5EF4-FFF2-40B4-BE49-F238E27FC236}">
                  <a16:creationId xmlns:a16="http://schemas.microsoft.com/office/drawing/2014/main" id="{EE906FE5-CA56-45C4-B660-53DB25082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72" name="Freeform 15">
              <a:extLst>
                <a:ext uri="{FF2B5EF4-FFF2-40B4-BE49-F238E27FC236}">
                  <a16:creationId xmlns:a16="http://schemas.microsoft.com/office/drawing/2014/main" id="{B22CEAC0-87BD-4115-BEB9-526350FF8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73" name="Freeform 16">
              <a:extLst>
                <a:ext uri="{FF2B5EF4-FFF2-40B4-BE49-F238E27FC236}">
                  <a16:creationId xmlns:a16="http://schemas.microsoft.com/office/drawing/2014/main" id="{DBC1F617-C2E0-4DC6-B895-EB48E909D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74" name="Freeform 17">
              <a:extLst>
                <a:ext uri="{FF2B5EF4-FFF2-40B4-BE49-F238E27FC236}">
                  <a16:creationId xmlns:a16="http://schemas.microsoft.com/office/drawing/2014/main" id="{355EFA0D-A4DE-4CAF-ACD8-A1413865E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75" name="Freeform 18">
              <a:extLst>
                <a:ext uri="{FF2B5EF4-FFF2-40B4-BE49-F238E27FC236}">
                  <a16:creationId xmlns:a16="http://schemas.microsoft.com/office/drawing/2014/main" id="{490585F4-632F-4D80-9C37-E31DA833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76" name="Freeform 19">
              <a:extLst>
                <a:ext uri="{FF2B5EF4-FFF2-40B4-BE49-F238E27FC236}">
                  <a16:creationId xmlns:a16="http://schemas.microsoft.com/office/drawing/2014/main" id="{BB604763-F439-4F10-8E09-FBA28186F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77" name="Freeform 20">
              <a:extLst>
                <a:ext uri="{FF2B5EF4-FFF2-40B4-BE49-F238E27FC236}">
                  <a16:creationId xmlns:a16="http://schemas.microsoft.com/office/drawing/2014/main" id="{F37274F3-60BC-4CB6-B6C2-2C52FDA27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78" name="Freeform 21">
              <a:extLst>
                <a:ext uri="{FF2B5EF4-FFF2-40B4-BE49-F238E27FC236}">
                  <a16:creationId xmlns:a16="http://schemas.microsoft.com/office/drawing/2014/main" id="{E81801BE-DEC5-49F7-8B0E-59A0D1C71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79" name="Freeform 22">
              <a:extLst>
                <a:ext uri="{FF2B5EF4-FFF2-40B4-BE49-F238E27FC236}">
                  <a16:creationId xmlns:a16="http://schemas.microsoft.com/office/drawing/2014/main" id="{29BB7C54-4C12-4C77-8D80-07756C04F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80" name="Freeform 23">
              <a:extLst>
                <a:ext uri="{FF2B5EF4-FFF2-40B4-BE49-F238E27FC236}">
                  <a16:creationId xmlns:a16="http://schemas.microsoft.com/office/drawing/2014/main" id="{9B645A52-9E28-4304-BCEF-D9EFAA074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81" name="Freeform 24">
              <a:extLst>
                <a:ext uri="{FF2B5EF4-FFF2-40B4-BE49-F238E27FC236}">
                  <a16:creationId xmlns:a16="http://schemas.microsoft.com/office/drawing/2014/main" id="{57F592DF-0925-4449-B76D-02B68679D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0382" name="Freeform 25">
              <a:extLst>
                <a:ext uri="{FF2B5EF4-FFF2-40B4-BE49-F238E27FC236}">
                  <a16:creationId xmlns:a16="http://schemas.microsoft.com/office/drawing/2014/main" id="{C8FB79FE-212E-4E4E-AA27-75CE33BF9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飛鏢</a:t>
            </a:r>
          </a:p>
        </p:txBody>
      </p:sp>
      <p:sp>
        <p:nvSpPr>
          <p:cNvPr id="100361" name="直排文字版面配置區 2">
            <a:extLst>
              <a:ext uri="{FF2B5EF4-FFF2-40B4-BE49-F238E27FC236}">
                <a16:creationId xmlns:a16="http://schemas.microsoft.com/office/drawing/2014/main" id="{96E2C19E-5625-49D6-8841-B599793D1A1D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59794" y="2132410"/>
            <a:ext cx="6535341" cy="3263503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1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飛鏢機台可視訊連線攝影機、上、下螢幕、電子標靶和喇叭音效，遊戲間由機台自動記分，可接網路線上競賽，屏除地緣限制。</a:t>
            </a:r>
            <a:endParaRPr lang="en-US" altLang="zh-TW" sz="2100" dirty="0">
              <a:solidFill>
                <a:srgbClr val="33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1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專用飛鏢採軟式鏢頭，有別於英式傳統尖頭，即使失手也不致受傷，從</a:t>
            </a:r>
            <a:r>
              <a:rPr lang="en-US" altLang="zh-TW" sz="21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2003</a:t>
            </a:r>
            <a:r>
              <a:rPr lang="zh-TW" altLang="en-US" sz="21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迄今，已有</a:t>
            </a:r>
            <a:r>
              <a:rPr lang="en-US" altLang="zh-TW" sz="21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1500</a:t>
            </a:r>
            <a:r>
              <a:rPr lang="zh-TW" altLang="en-US" sz="2100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間店家進駐飛鏢機台，甚至估計每月遊戲人數高達三十萬人次。 </a:t>
            </a:r>
          </a:p>
          <a:p>
            <a:pPr eaLnBrk="1" hangingPunct="1"/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851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7">
            <a:extLst>
              <a:ext uri="{FF2B5EF4-FFF2-40B4-BE49-F238E27FC236}">
                <a16:creationId xmlns:a16="http://schemas.microsoft.com/office/drawing/2014/main" id="{FFFF9790-8456-4C61-9F38-BE7FBB45DBE7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02434" name="Freeform 5">
              <a:extLst>
                <a:ext uri="{FF2B5EF4-FFF2-40B4-BE49-F238E27FC236}">
                  <a16:creationId xmlns:a16="http://schemas.microsoft.com/office/drawing/2014/main" id="{54D8B02B-03EC-4468-9989-AD450C0B6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35" name="Freeform 6">
              <a:extLst>
                <a:ext uri="{FF2B5EF4-FFF2-40B4-BE49-F238E27FC236}">
                  <a16:creationId xmlns:a16="http://schemas.microsoft.com/office/drawing/2014/main" id="{7BB6962A-D0DF-45DD-A7AC-7C44074CD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36" name="Freeform 7">
              <a:extLst>
                <a:ext uri="{FF2B5EF4-FFF2-40B4-BE49-F238E27FC236}">
                  <a16:creationId xmlns:a16="http://schemas.microsoft.com/office/drawing/2014/main" id="{4E397FE8-CDEA-48D9-961C-EB69DBA7C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37" name="Freeform 8">
              <a:extLst>
                <a:ext uri="{FF2B5EF4-FFF2-40B4-BE49-F238E27FC236}">
                  <a16:creationId xmlns:a16="http://schemas.microsoft.com/office/drawing/2014/main" id="{BE86F78C-0B7E-4816-83BA-9B9BA19F5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38" name="Freeform 9">
              <a:extLst>
                <a:ext uri="{FF2B5EF4-FFF2-40B4-BE49-F238E27FC236}">
                  <a16:creationId xmlns:a16="http://schemas.microsoft.com/office/drawing/2014/main" id="{31D41CF9-7197-4E78-BA9C-39F5A2C77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39" name="Freeform 10">
              <a:extLst>
                <a:ext uri="{FF2B5EF4-FFF2-40B4-BE49-F238E27FC236}">
                  <a16:creationId xmlns:a16="http://schemas.microsoft.com/office/drawing/2014/main" id="{2911869E-B12E-404A-B0BC-97AEAF81F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40" name="Freeform 11">
              <a:extLst>
                <a:ext uri="{FF2B5EF4-FFF2-40B4-BE49-F238E27FC236}">
                  <a16:creationId xmlns:a16="http://schemas.microsoft.com/office/drawing/2014/main" id="{4429C07A-DE83-4169-A45E-2165E56A8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41" name="Freeform 12">
              <a:extLst>
                <a:ext uri="{FF2B5EF4-FFF2-40B4-BE49-F238E27FC236}">
                  <a16:creationId xmlns:a16="http://schemas.microsoft.com/office/drawing/2014/main" id="{75A90C1F-39C1-4D62-B4D4-D493EA067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42" name="Freeform 13">
              <a:extLst>
                <a:ext uri="{FF2B5EF4-FFF2-40B4-BE49-F238E27FC236}">
                  <a16:creationId xmlns:a16="http://schemas.microsoft.com/office/drawing/2014/main" id="{C80073C1-931D-467F-A79C-0C5CD6223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43" name="Freeform 14">
              <a:extLst>
                <a:ext uri="{FF2B5EF4-FFF2-40B4-BE49-F238E27FC236}">
                  <a16:creationId xmlns:a16="http://schemas.microsoft.com/office/drawing/2014/main" id="{4047FE58-BB31-4F23-836D-52F102BC1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44" name="Freeform 15">
              <a:extLst>
                <a:ext uri="{FF2B5EF4-FFF2-40B4-BE49-F238E27FC236}">
                  <a16:creationId xmlns:a16="http://schemas.microsoft.com/office/drawing/2014/main" id="{E6C38B06-0320-4CD2-AB93-5E6DF546E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45" name="Freeform 16">
              <a:extLst>
                <a:ext uri="{FF2B5EF4-FFF2-40B4-BE49-F238E27FC236}">
                  <a16:creationId xmlns:a16="http://schemas.microsoft.com/office/drawing/2014/main" id="{A7692EB6-4F6C-4965-BE05-9A4373EA9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46" name="Freeform 17">
              <a:extLst>
                <a:ext uri="{FF2B5EF4-FFF2-40B4-BE49-F238E27FC236}">
                  <a16:creationId xmlns:a16="http://schemas.microsoft.com/office/drawing/2014/main" id="{5AA6CC14-76E4-4970-B4B8-D8DF418F1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47" name="Freeform 18">
              <a:extLst>
                <a:ext uri="{FF2B5EF4-FFF2-40B4-BE49-F238E27FC236}">
                  <a16:creationId xmlns:a16="http://schemas.microsoft.com/office/drawing/2014/main" id="{8FC670AD-EEC6-415B-8D3F-BA886323B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48" name="Freeform 19">
              <a:extLst>
                <a:ext uri="{FF2B5EF4-FFF2-40B4-BE49-F238E27FC236}">
                  <a16:creationId xmlns:a16="http://schemas.microsoft.com/office/drawing/2014/main" id="{8E0EDE08-9E5F-40C1-837B-E828B231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49" name="Freeform 20">
              <a:extLst>
                <a:ext uri="{FF2B5EF4-FFF2-40B4-BE49-F238E27FC236}">
                  <a16:creationId xmlns:a16="http://schemas.microsoft.com/office/drawing/2014/main" id="{D754CA3A-F6EB-42AF-AE7F-1C7A53369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50" name="Freeform 21">
              <a:extLst>
                <a:ext uri="{FF2B5EF4-FFF2-40B4-BE49-F238E27FC236}">
                  <a16:creationId xmlns:a16="http://schemas.microsoft.com/office/drawing/2014/main" id="{613414C7-282C-4F66-B5AF-0AB4EE66F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51" name="Freeform 22">
              <a:extLst>
                <a:ext uri="{FF2B5EF4-FFF2-40B4-BE49-F238E27FC236}">
                  <a16:creationId xmlns:a16="http://schemas.microsoft.com/office/drawing/2014/main" id="{84C3E935-1D81-4788-85DB-AEE36AFF8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52" name="Freeform 23">
              <a:extLst>
                <a:ext uri="{FF2B5EF4-FFF2-40B4-BE49-F238E27FC236}">
                  <a16:creationId xmlns:a16="http://schemas.microsoft.com/office/drawing/2014/main" id="{581EE3E2-8A22-430A-9AE6-4575BCC43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53" name="Freeform 24">
              <a:extLst>
                <a:ext uri="{FF2B5EF4-FFF2-40B4-BE49-F238E27FC236}">
                  <a16:creationId xmlns:a16="http://schemas.microsoft.com/office/drawing/2014/main" id="{09246E88-5035-4853-9C51-643051562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54" name="Freeform 25">
              <a:extLst>
                <a:ext uri="{FF2B5EF4-FFF2-40B4-BE49-F238E27FC236}">
                  <a16:creationId xmlns:a16="http://schemas.microsoft.com/office/drawing/2014/main" id="{E158364E-6ACC-48CE-874A-57DC64E96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grpSp>
        <p:nvGrpSpPr>
          <p:cNvPr id="102403" name="Group 30">
            <a:extLst>
              <a:ext uri="{FF2B5EF4-FFF2-40B4-BE49-F238E27FC236}">
                <a16:creationId xmlns:a16="http://schemas.microsoft.com/office/drawing/2014/main" id="{BB22284E-9F75-4348-A2A3-FF00765288AA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600076" y="2132410"/>
            <a:ext cx="2756297" cy="2602706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34B10E-8AF6-4F5B-AE67-602BB0FDF18B}"/>
                </a:ext>
              </a:extLst>
            </p:cNvPr>
            <p:cNvSpPr/>
            <p:nvPr/>
          </p:nvSpPr>
          <p:spPr>
            <a:xfrm>
              <a:off x="697883" y="1816768"/>
              <a:ext cx="3674476" cy="5032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87D8F852-24F1-4713-A933-FECA2E8EA2C3}"/>
                </a:ext>
              </a:extLst>
            </p:cNvPr>
            <p:cNvSpPr/>
            <p:nvPr/>
          </p:nvSpPr>
          <p:spPr>
            <a:xfrm rot="10800000">
              <a:off x="2380364" y="5014128"/>
              <a:ext cx="315863" cy="27306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FB2BCD-BC78-4CA9-B753-0AC9AEE15316}"/>
                </a:ext>
              </a:extLst>
            </p:cNvPr>
            <p:cNvSpPr/>
            <p:nvPr/>
          </p:nvSpPr>
          <p:spPr>
            <a:xfrm>
              <a:off x="704232" y="2393054"/>
              <a:ext cx="3668127" cy="2624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7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02405" name="Group 37">
            <a:extLst>
              <a:ext uri="{FF2B5EF4-FFF2-40B4-BE49-F238E27FC236}">
                <a16:creationId xmlns:a16="http://schemas.microsoft.com/office/drawing/2014/main" id="{EEFE0E0A-C61A-4F52-BFA5-6404D6841D2A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-313135" y="857250"/>
            <a:ext cx="9438085" cy="5139929"/>
            <a:chOff x="-417513" y="0"/>
            <a:chExt cx="12584114" cy="6853238"/>
          </a:xfrm>
        </p:grpSpPr>
        <p:sp>
          <p:nvSpPr>
            <p:cNvPr id="102410" name="Freeform 5">
              <a:extLst>
                <a:ext uri="{FF2B5EF4-FFF2-40B4-BE49-F238E27FC236}">
                  <a16:creationId xmlns:a16="http://schemas.microsoft.com/office/drawing/2014/main" id="{9732D79C-2972-410D-AD93-B22DCB9BB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3862388 w 813"/>
                <a:gd name="T1" fmla="*/ 0 h 1440"/>
                <a:gd name="T2" fmla="*/ 2066591 w 81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11" name="Freeform 6">
              <a:extLst>
                <a:ext uri="{FF2B5EF4-FFF2-40B4-BE49-F238E27FC236}">
                  <a16:creationId xmlns:a16="http://schemas.microsoft.com/office/drawing/2014/main" id="{11D5E20F-DFD2-41E5-B53A-A03035165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1539875 w 324"/>
                <a:gd name="T1" fmla="*/ 555625 h 117"/>
                <a:gd name="T2" fmla="*/ 0 w 324"/>
                <a:gd name="T3" fmla="*/ 0 h 1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12" name="Freeform 7">
              <a:extLst>
                <a:ext uri="{FF2B5EF4-FFF2-40B4-BE49-F238E27FC236}">
                  <a16:creationId xmlns:a16="http://schemas.microsoft.com/office/drawing/2014/main" id="{498DBDFC-9F3D-46B8-9B34-5A5E2A658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1830388 h 385"/>
                <a:gd name="T2" fmla="*/ 1919288 w 404"/>
                <a:gd name="T3" fmla="*/ 0 h 3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13" name="Freeform 8">
              <a:extLst>
                <a:ext uri="{FF2B5EF4-FFF2-40B4-BE49-F238E27FC236}">
                  <a16:creationId xmlns:a16="http://schemas.microsoft.com/office/drawing/2014/main" id="{94C7271D-F465-4242-9CE4-C72E067A2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3676650 w 774"/>
                <a:gd name="T1" fmla="*/ 0 h 1440"/>
                <a:gd name="T2" fmla="*/ 1952330 w 774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14" name="Freeform 9">
              <a:extLst>
                <a:ext uri="{FF2B5EF4-FFF2-40B4-BE49-F238E27FC236}">
                  <a16:creationId xmlns:a16="http://schemas.microsoft.com/office/drawing/2014/main" id="{BCC8CF97-EC87-418F-A6EC-4D374A77C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963613 w 203"/>
                <a:gd name="T1" fmla="*/ 366713 h 77"/>
                <a:gd name="T2" fmla="*/ 0 w 203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15" name="Freeform 10">
              <a:extLst>
                <a:ext uri="{FF2B5EF4-FFF2-40B4-BE49-F238E27FC236}">
                  <a16:creationId xmlns:a16="http://schemas.microsoft.com/office/drawing/2014/main" id="{438AB325-B0A5-4DB8-AAEC-B221C6A58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1577975 h 332"/>
                <a:gd name="T2" fmla="*/ 1666875 w 351"/>
                <a:gd name="T3" fmla="*/ 0 h 3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16" name="Freeform 11">
              <a:extLst>
                <a:ext uri="{FF2B5EF4-FFF2-40B4-BE49-F238E27FC236}">
                  <a16:creationId xmlns:a16="http://schemas.microsoft.com/office/drawing/2014/main" id="{6EC2D7D4-CF54-4DE8-B8D5-D58610CD8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3621088 w 762"/>
                <a:gd name="T1" fmla="*/ 0 h 1440"/>
                <a:gd name="T2" fmla="*/ 1915090 w 76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17" name="Freeform 12">
              <a:extLst>
                <a:ext uri="{FF2B5EF4-FFF2-40B4-BE49-F238E27FC236}">
                  <a16:creationId xmlns:a16="http://schemas.microsoft.com/office/drawing/2014/main" id="{D65F254C-60C9-41FC-8254-330C905FE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665163 w 140"/>
                <a:gd name="T1" fmla="*/ 257175 h 54"/>
                <a:gd name="T2" fmla="*/ 0 w 140"/>
                <a:gd name="T3" fmla="*/ 0 h 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18" name="Freeform 13">
              <a:extLst>
                <a:ext uri="{FF2B5EF4-FFF2-40B4-BE49-F238E27FC236}">
                  <a16:creationId xmlns:a16="http://schemas.microsoft.com/office/drawing/2014/main" id="{CD3BBC1B-EAE0-4175-900C-A9CB05CF8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1435100 h 302"/>
                <a:gd name="T2" fmla="*/ 1525588 w 321"/>
                <a:gd name="T3" fmla="*/ 0 h 3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19" name="Freeform 14">
              <a:extLst>
                <a:ext uri="{FF2B5EF4-FFF2-40B4-BE49-F238E27FC236}">
                  <a16:creationId xmlns:a16="http://schemas.microsoft.com/office/drawing/2014/main" id="{EBCE2EA1-339A-4461-9E33-90C5D3A9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3244850 w 683"/>
                <a:gd name="T1" fmla="*/ 0 h 1440"/>
                <a:gd name="T2" fmla="*/ 1686562 w 683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20" name="Freeform 15">
              <a:extLst>
                <a:ext uri="{FF2B5EF4-FFF2-40B4-BE49-F238E27FC236}">
                  <a16:creationId xmlns:a16="http://schemas.microsoft.com/office/drawing/2014/main" id="{E1E7C672-426F-48B6-8BE2-F21276FE4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1325563 h 279"/>
                <a:gd name="T2" fmla="*/ 1363663 w 287"/>
                <a:gd name="T3" fmla="*/ 0 h 2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21" name="Freeform 16">
              <a:extLst>
                <a:ext uri="{FF2B5EF4-FFF2-40B4-BE49-F238E27FC236}">
                  <a16:creationId xmlns:a16="http://schemas.microsoft.com/office/drawing/2014/main" id="{D857A24A-D6CB-4042-817E-1B6E7805E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3230563 w 680"/>
                <a:gd name="T1" fmla="*/ 0 h 1440"/>
                <a:gd name="T2" fmla="*/ 1601029 w 68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22" name="Freeform 17">
              <a:extLst>
                <a:ext uri="{FF2B5EF4-FFF2-40B4-BE49-F238E27FC236}">
                  <a16:creationId xmlns:a16="http://schemas.microsoft.com/office/drawing/2014/main" id="{F0034B76-6888-47A2-85A6-077F46F0C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1149350 h 242"/>
                <a:gd name="T2" fmla="*/ 1187450 w 250"/>
                <a:gd name="T3" fmla="*/ 0 h 2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23" name="Freeform 18">
              <a:extLst>
                <a:ext uri="{FF2B5EF4-FFF2-40B4-BE49-F238E27FC236}">
                  <a16:creationId xmlns:a16="http://schemas.microsoft.com/office/drawing/2014/main" id="{464BF589-EE96-491D-A9D1-625B0229A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3421063 w 720"/>
                <a:gd name="T1" fmla="*/ 0 h 1440"/>
                <a:gd name="T2" fmla="*/ 1720034 w 7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24" name="Freeform 19">
              <a:extLst>
                <a:ext uri="{FF2B5EF4-FFF2-40B4-BE49-F238E27FC236}">
                  <a16:creationId xmlns:a16="http://schemas.microsoft.com/office/drawing/2014/main" id="{170EC3F8-6642-459D-9535-461F8D149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793750 h 167"/>
                <a:gd name="T2" fmla="*/ 879475 w 18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25" name="Freeform 20">
              <a:extLst>
                <a:ext uri="{FF2B5EF4-FFF2-40B4-BE49-F238E27FC236}">
                  <a16:creationId xmlns:a16="http://schemas.microsoft.com/office/drawing/2014/main" id="{71FE68CE-FE33-4DBE-BE28-E2D907AA2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2717800 w 572"/>
                <a:gd name="T1" fmla="*/ 0 h 1440"/>
                <a:gd name="T2" fmla="*/ 779229 w 572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4901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26" name="Freeform 21">
              <a:extLst>
                <a:ext uri="{FF2B5EF4-FFF2-40B4-BE49-F238E27FC236}">
                  <a16:creationId xmlns:a16="http://schemas.microsoft.com/office/drawing/2014/main" id="{3670ACB7-90F6-446D-8154-3765197D8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2944813 w 620"/>
                <a:gd name="T1" fmla="*/ 0 h 1440"/>
                <a:gd name="T2" fmla="*/ 883444 w 620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27" name="Freeform 22">
              <a:extLst>
                <a:ext uri="{FF2B5EF4-FFF2-40B4-BE49-F238E27FC236}">
                  <a16:creationId xmlns:a16="http://schemas.microsoft.com/office/drawing/2014/main" id="{F6892CCF-E4F6-432B-8337-5B0B063D4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2403475 w 506"/>
                <a:gd name="T1" fmla="*/ 0 h 1440"/>
                <a:gd name="T2" fmla="*/ 812242 w 506"/>
                <a:gd name="T3" fmla="*/ 6843713 h 1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28" name="Freeform 23">
              <a:extLst>
                <a:ext uri="{FF2B5EF4-FFF2-40B4-BE49-F238E27FC236}">
                  <a16:creationId xmlns:a16="http://schemas.microsoft.com/office/drawing/2014/main" id="{EAE898B0-E60B-458C-8967-5C4C37998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1771650 w 373"/>
                <a:gd name="T1" fmla="*/ 0 h 673"/>
                <a:gd name="T2" fmla="*/ 0 w 373"/>
                <a:gd name="T3" fmla="*/ 3198813 h 6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29" name="Freeform 24">
              <a:extLst>
                <a:ext uri="{FF2B5EF4-FFF2-40B4-BE49-F238E27FC236}">
                  <a16:creationId xmlns:a16="http://schemas.microsoft.com/office/drawing/2014/main" id="{F09FD828-8C64-44D6-A0FF-C7C1FFB18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214313 w 45"/>
                <a:gd name="T3" fmla="*/ 827088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2430" name="Freeform 25">
              <a:extLst>
                <a:ext uri="{FF2B5EF4-FFF2-40B4-BE49-F238E27FC236}">
                  <a16:creationId xmlns:a16="http://schemas.microsoft.com/office/drawing/2014/main" id="{ECC00AA8-D700-42EE-90C7-C6A4E0CA4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1562100 w 329"/>
                <a:gd name="T1" fmla="*/ 0 h 469"/>
                <a:gd name="T2" fmla="*/ 0 w 329"/>
                <a:gd name="T3" fmla="*/ 2228850 h 4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4901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</p:grpSp>
      <p:sp useBgFill="1">
        <p:nvSpPr>
          <p:cNvPr id="69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3037" y="857250"/>
            <a:ext cx="7700963" cy="5151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48383" y="1573411"/>
            <a:ext cx="226219" cy="1940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82EBD9-246E-4F21-B6E3-17C6331A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91" y="1134666"/>
            <a:ext cx="4673203" cy="922734"/>
          </a:xfrm>
        </p:spPr>
        <p:txBody>
          <a:bodyPr anchor="t"/>
          <a:lstStyle/>
          <a:p>
            <a:pPr algn="l">
              <a:defRPr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飛鏢</a:t>
            </a:r>
          </a:p>
        </p:txBody>
      </p:sp>
      <p:sp>
        <p:nvSpPr>
          <p:cNvPr id="102409" name="直排文字版面配置區 2">
            <a:extLst>
              <a:ext uri="{FF2B5EF4-FFF2-40B4-BE49-F238E27FC236}">
                <a16:creationId xmlns:a16="http://schemas.microsoft.com/office/drawing/2014/main" id="{A51BEA15-6572-4C3B-AE66-B15097D82803}"/>
              </a:ext>
            </a:extLst>
          </p:cNvPr>
          <p:cNvSpPr>
            <a:spLocks noGrp="1" noChangeArrowheads="1"/>
          </p:cNvSpPr>
          <p:nvPr>
            <p:ph type="body" orient="vert" idx="1"/>
          </p:nvPr>
        </p:nvSpPr>
        <p:spPr bwMode="auto">
          <a:xfrm>
            <a:off x="2159794" y="2132410"/>
            <a:ext cx="6535341" cy="3263503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業者把機器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送進校園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讓學生練習，派出教練指導，多層面的推廣於校園間，希望能擺脫負面形象。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對於商家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，不再只是酒吧專利，從熱炒到精緻日式料理，皆可看到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電子飛鏢機台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的出現。電子飛鏢每次遊戲金額為十元到最高四十元，包括除了配備器材還有多樣活動舉辦，衍生龐大商機。</a:t>
            </a:r>
          </a:p>
          <a:p>
            <a:pPr marL="0" indent="0" eaLnBrk="1" hangingPunct="1">
              <a:buNone/>
            </a:pP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9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1671</Words>
  <Application>Microsoft Office PowerPoint</Application>
  <PresentationFormat>如螢幕大小 (4:3)</PresentationFormat>
  <Paragraphs>124</Paragraphs>
  <Slides>37</Slides>
  <Notes>30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5" baseType="lpstr">
      <vt:lpstr>細明體</vt:lpstr>
      <vt:lpstr>微軟正黑體</vt:lpstr>
      <vt:lpstr>新細明體</vt:lpstr>
      <vt:lpstr>標楷體</vt:lpstr>
      <vt:lpstr>Arial</vt:lpstr>
      <vt:lpstr>Calibri</vt:lpstr>
      <vt:lpstr>Rockwell</vt:lpstr>
      <vt:lpstr>課程名稱</vt:lpstr>
      <vt:lpstr>運動產業概論</vt:lpstr>
      <vt:lpstr>保齡球館、桌球館、飛鏢館哪個比較賺錢呢？</vt:lpstr>
      <vt:lpstr>保齡球</vt:lpstr>
      <vt:lpstr>保齡球</vt:lpstr>
      <vt:lpstr>保齡球</vt:lpstr>
      <vt:lpstr>撞球</vt:lpstr>
      <vt:lpstr>撞球</vt:lpstr>
      <vt:lpstr>飛鏢</vt:lpstr>
      <vt:lpstr>飛鏢</vt:lpstr>
      <vt:lpstr>保齡球館、桌球館、飛鏢館哪個比較賺錢呢？</vt:lpstr>
      <vt:lpstr>PowerPoint 簡報</vt:lpstr>
      <vt:lpstr>PowerPoint 簡報</vt:lpstr>
      <vt:lpstr>PowerPoint 簡報</vt:lpstr>
      <vt:lpstr>考慮三者的營收…</vt:lpstr>
      <vt:lpstr>健身房</vt:lpstr>
      <vt:lpstr>健身房在台發展</vt:lpstr>
      <vt:lpstr>健身房在台發展</vt:lpstr>
      <vt:lpstr>健身房在台發展</vt:lpstr>
      <vt:lpstr>健身教練生涯</vt:lpstr>
      <vt:lpstr>健身的領域</vt:lpstr>
      <vt:lpstr>高爾夫</vt:lpstr>
      <vt:lpstr>高爾夫產業現況</vt:lpstr>
      <vt:lpstr>高爾夫產業現況</vt:lpstr>
      <vt:lpstr>高爾夫產業現況</vt:lpstr>
      <vt:lpstr>高爾夫產業現況</vt:lpstr>
      <vt:lpstr>PowerPoint 簡報</vt:lpstr>
      <vt:lpstr>PowerPoint 簡報</vt:lpstr>
      <vt:lpstr>PowerPoint 簡報</vt:lpstr>
      <vt:lpstr>猜一猜高爾夫球證價格？</vt:lpstr>
      <vt:lpstr>PowerPoint 簡報</vt:lpstr>
      <vt:lpstr>PowerPoint 簡報</vt:lpstr>
      <vt:lpstr>結語</vt:lpstr>
      <vt:lpstr>結語</vt:lpstr>
      <vt:lpstr>結語</vt:lpstr>
      <vt:lpstr>結語</vt:lpstr>
      <vt:lpstr>結語</vt:lpstr>
      <vt:lpstr>未來/未知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怡純 鍾</cp:lastModifiedBy>
  <cp:revision>12</cp:revision>
  <dcterms:created xsi:type="dcterms:W3CDTF">2017-11-07T02:54:43Z</dcterms:created>
  <dcterms:modified xsi:type="dcterms:W3CDTF">2018-06-23T12:52:24Z</dcterms:modified>
</cp:coreProperties>
</file>