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87" r:id="rId3"/>
    <p:sldId id="292" r:id="rId4"/>
    <p:sldId id="293" r:id="rId5"/>
    <p:sldId id="294" r:id="rId6"/>
    <p:sldId id="295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96" r:id="rId18"/>
    <p:sldId id="27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85" autoAdjust="0"/>
  </p:normalViewPr>
  <p:slideViewPr>
    <p:cSldViewPr snapToGrid="0">
      <p:cViewPr>
        <p:scale>
          <a:sx n="66" d="100"/>
          <a:sy n="66" d="100"/>
        </p:scale>
        <p:origin x="-142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84550-B5D0-40A0-8EEA-54FC4F05F505}" type="datetimeFigureOut">
              <a:rPr lang="zh-TW" altLang="en-US" smtClean="0"/>
              <a:t>2018/9/6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FAA63-CE23-426A-A9B5-AABBE8676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0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ED3D92-ED88-4A15-B001-70BBAC800548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F4978C-0251-42FA-94A9-52168A085C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9A89C8-42A2-4B72-A39B-4EE61D01B724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2C6934-2ACE-4C1C-884F-58B33CBE1D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3070E6-0B89-4249-8D6C-1819BF37B3E7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7F9606-8476-484A-A9DB-2DE7CC681E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92358-BB0C-425E-A0A5-FFC99BBF531B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CEC1AD-33DF-4D07-ADA6-E151C76857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702EEB-C829-4B4D-BCBA-249704790EB5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447B91-D0F9-46A6-9889-935C7822E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7731F5-DF97-420B-AB1E-0E02CE261D38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B0089-0C55-4706-BA40-930B7FB19E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498E9C-DF83-47AC-9BDA-C431212238F3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5158AD-ECED-478B-A6CE-F319C94CA7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8E9D5C-EC6A-42A1-B466-A9F7E75B88F7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3289E8-A1E5-4C46-AC0A-0D9C00C52D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A9C947-7299-4F77-9B9A-CE2A3F750001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3D7372-F3E8-48F1-A210-95B832E4ED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DB2CD0-ACFF-46FE-A788-E6826CF0FFE4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946C0B-0C8D-451E-AA07-088395EA86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CCC8F2-888B-45D3-BA6B-0EF4C0A5FE4C}" type="datetime1">
              <a:rPr lang="en-US"/>
              <a:pPr lvl="0"/>
              <a:t>9/6/2018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F87714-A530-4D3E-90EE-3038BBB082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F83AD70E-2DA0-4404-807D-140241377242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sports.sa.gov.tw/Index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數據分析與大</a:t>
            </a:r>
            <a:r>
              <a:rPr lang="zh-TW" altLang="en-US" dirty="0" smtClean="0"/>
              <a:t>數據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國內運動大數據資料庫篇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249057"/>
            <a:ext cx="6400800" cy="1752603"/>
          </a:xfrm>
        </p:spPr>
        <p:txBody>
          <a:bodyPr/>
          <a:lstStyle/>
          <a:p>
            <a:r>
              <a:rPr lang="zh-TW" altLang="en-US" dirty="0" smtClean="0"/>
              <a:t>授課教師</a:t>
            </a:r>
            <a:r>
              <a:rPr lang="zh-TW" altLang="en-US" dirty="0" smtClean="0"/>
              <a:t>：</a:t>
            </a:r>
            <a:r>
              <a:rPr lang="zh-TW" altLang="en-US" dirty="0"/>
              <a:t>葉允棋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05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國內運動大數據資料庫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</a:rPr>
              <a:t>一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視覺化分析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3572"/>
            <a:ext cx="9144000" cy="335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6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國內運動大數據資料庫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</a:rPr>
              <a:t>一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視覺化分析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11532"/>
            <a:ext cx="9144000" cy="334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6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國內運動大數據資料庫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</a:rPr>
              <a:t>一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視覺化分析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08" y="1801813"/>
            <a:ext cx="65151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6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國內運動大數據資料庫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</a:rPr>
              <a:t>一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視覺化分析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09" y="2048329"/>
            <a:ext cx="67151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6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國內運動大數據資料庫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</a:rPr>
              <a:t>一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運動現況統計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229"/>
            <a:ext cx="8998857" cy="287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國內運動大數據資料庫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</a:rPr>
              <a:t>一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運動消費支出調查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09928"/>
            <a:ext cx="9144000" cy="283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國內運動大數據資料庫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</a:rPr>
              <a:t>一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體適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能統計數據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1917"/>
            <a:ext cx="9013371" cy="30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國內運動大數據資料庫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</a:rPr>
              <a:t>一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加值應用研究中心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856"/>
            <a:ext cx="9274629" cy="334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7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50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國內運動大數據資料庫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</a:rPr>
              <a:t>一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18498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教育部體育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署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104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年設立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「體育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雲─全民運動資訊加值應用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研究中心」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目的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整合、集中管理全民運動相關之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資料庫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，提供公共政策、學術研究之參考資料來源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56" y="3090937"/>
            <a:ext cx="7039430" cy="337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40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國內運動大數據資料庫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</a:rPr>
              <a:t>一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資料庫官方網站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isports.sa.gov.tw/Index.aspx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2393349"/>
            <a:ext cx="8422442" cy="395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7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國內運動大數據資料庫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</a:rPr>
              <a:t>一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運動統計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9086"/>
            <a:ext cx="9226603" cy="42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865257" y="2554514"/>
            <a:ext cx="725714" cy="580572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7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國內運動大數據資料庫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</a:rPr>
              <a:t>一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進入「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體育雲─全民運動資訊加值應用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研究」網頁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0382"/>
            <a:ext cx="9144000" cy="365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7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國內運動大數據資料庫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</a:rPr>
              <a:t>一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視覺化分析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6800"/>
            <a:ext cx="9178852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7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國內運動大數據資料庫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</a:rPr>
              <a:t>一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視覺化分析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861"/>
            <a:ext cx="9144000" cy="36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1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國內運動大數據資料庫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</a:rPr>
              <a:t>一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視覺化分析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13510"/>
            <a:ext cx="9144000" cy="284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6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國內運動大數據資料庫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</a:rPr>
              <a:t>一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  <a:endParaRPr lang="zh-TW" altLang="en-US" dirty="0" smtClean="0">
              <a:solidFill>
                <a:srgbClr val="0000CC"/>
              </a:solidFill>
            </a:endParaRPr>
          </a:p>
        </p:txBody>
      </p:sp>
      <p:sp>
        <p:nvSpPr>
          <p:cNvPr id="97283" name="內容版面配置區 2"/>
          <p:cNvSpPr>
            <a:spLocks noGrp="1"/>
          </p:cNvSpPr>
          <p:nvPr>
            <p:ph idx="1"/>
          </p:nvPr>
        </p:nvSpPr>
        <p:spPr bwMode="auto">
          <a:xfrm>
            <a:off x="601663" y="1125538"/>
            <a:ext cx="85074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視覺化分析</a:t>
            </a:r>
            <a:endParaRPr lang="zh-TW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en-US" altLang="zh-TW" sz="1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7596"/>
            <a:ext cx="9144000" cy="277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6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2850</TotalTime>
  <Words>237</Words>
  <Application>Microsoft Office PowerPoint</Application>
  <PresentationFormat>如螢幕大小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課程名稱</vt:lpstr>
      <vt:lpstr>數據分析與大數據  國內運動大數據資料庫篇 (一)</vt:lpstr>
      <vt:lpstr>國內運動大數據資料庫(一)</vt:lpstr>
      <vt:lpstr>國內運動大數據資料庫(一)</vt:lpstr>
      <vt:lpstr>國內運動大數據資料庫(一)</vt:lpstr>
      <vt:lpstr>國內運動大數據資料庫(一)</vt:lpstr>
      <vt:lpstr>國內運動大數據資料庫(一)</vt:lpstr>
      <vt:lpstr>國內運動大數據資料庫(一)</vt:lpstr>
      <vt:lpstr>國內運動大數據資料庫(一)</vt:lpstr>
      <vt:lpstr>國內運動大數據資料庫(一)</vt:lpstr>
      <vt:lpstr>國內運動大數據資料庫(一)</vt:lpstr>
      <vt:lpstr>國內運動大數據資料庫(一)</vt:lpstr>
      <vt:lpstr>國內運動大數據資料庫(一)</vt:lpstr>
      <vt:lpstr>國內運動大數據資料庫(一)</vt:lpstr>
      <vt:lpstr>國內運動大數據資料庫(一)</vt:lpstr>
      <vt:lpstr>國內運動大數據資料庫(一)</vt:lpstr>
      <vt:lpstr>國內運動大數據資料庫(一)</vt:lpstr>
      <vt:lpstr>國內運動大數據資料庫(一)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user</cp:lastModifiedBy>
  <cp:revision>86</cp:revision>
  <dcterms:created xsi:type="dcterms:W3CDTF">2017-11-07T02:54:43Z</dcterms:created>
  <dcterms:modified xsi:type="dcterms:W3CDTF">2018-09-06T08:47:07Z</dcterms:modified>
</cp:coreProperties>
</file>