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87" r:id="rId3"/>
    <p:sldId id="292" r:id="rId4"/>
    <p:sldId id="293" r:id="rId5"/>
    <p:sldId id="294" r:id="rId6"/>
    <p:sldId id="295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296" r:id="rId18"/>
    <p:sldId id="276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85" autoAdjust="0"/>
  </p:normalViewPr>
  <p:slideViewPr>
    <p:cSldViewPr snapToGrid="0">
      <p:cViewPr>
        <p:scale>
          <a:sx n="66" d="100"/>
          <a:sy n="66" d="100"/>
        </p:scale>
        <p:origin x="-1422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sports.sa.gov.tw/Index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數據分析與大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國內運動大數據資料庫篇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249057"/>
            <a:ext cx="6400800" cy="1752603"/>
          </a:xfrm>
        </p:spPr>
        <p:txBody>
          <a:bodyPr/>
          <a:lstStyle/>
          <a:p>
            <a:r>
              <a:rPr lang="zh-TW" altLang="en-US" dirty="0" smtClean="0"/>
              <a:t>授課教師</a:t>
            </a:r>
            <a:r>
              <a:rPr lang="zh-TW" altLang="en-US" dirty="0" smtClean="0"/>
              <a:t>：</a:t>
            </a:r>
            <a:r>
              <a:rPr lang="zh-TW" altLang="en-US" dirty="0"/>
              <a:t>葉允棋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3572"/>
            <a:ext cx="9144000" cy="335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11532"/>
            <a:ext cx="9144000" cy="3341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308" y="1801813"/>
            <a:ext cx="65151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409" y="2048329"/>
            <a:ext cx="67151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運動現況統計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5229"/>
            <a:ext cx="8998857" cy="2870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6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運動消費支出調查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09928"/>
            <a:ext cx="9144000" cy="283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6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體適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能統計數據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1917"/>
            <a:ext cx="9013371" cy="30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6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加值應用研究中心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9856"/>
            <a:ext cx="9274629" cy="334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18498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教育部體育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署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年設立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「體育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雲─全民運動資訊加值應用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研究中心」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整合、集中管理全民運動相關之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資料庫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，提供公共政策、學術研究之參考資料來源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56" y="3090937"/>
            <a:ext cx="7039430" cy="337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40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資料庫官方網站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isports.sa.gov.tw/Index.aspx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2393349"/>
            <a:ext cx="8422442" cy="395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運動統計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9086"/>
            <a:ext cx="9226603" cy="426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865257" y="2554514"/>
            <a:ext cx="725714" cy="580572"/>
          </a:xfrm>
          <a:prstGeom prst="rect">
            <a:avLst/>
          </a:prstGeom>
          <a:noFill/>
          <a:ln w="41275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進入「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體育雲─全民運動資訊加值應用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研究」網頁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0382"/>
            <a:ext cx="9144000" cy="365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6800"/>
            <a:ext cx="9178852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3861"/>
            <a:ext cx="9144000" cy="36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1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13510"/>
            <a:ext cx="9144000" cy="284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 smtClean="0">
                <a:solidFill>
                  <a:srgbClr val="0000CC"/>
                </a:solidFill>
              </a:rPr>
              <a:t>一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視覺化分析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47596"/>
            <a:ext cx="9144000" cy="277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61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2850</TotalTime>
  <Words>237</Words>
  <Application>Microsoft Office PowerPoint</Application>
  <PresentationFormat>如螢幕大小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課程名稱</vt:lpstr>
      <vt:lpstr>數據分析與大數據  國內運動大數據資料庫篇 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國內運動大數據資料庫(一)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86</cp:revision>
  <dcterms:created xsi:type="dcterms:W3CDTF">2017-11-07T02:54:43Z</dcterms:created>
  <dcterms:modified xsi:type="dcterms:W3CDTF">2018-09-06T08:47:07Z</dcterms:modified>
</cp:coreProperties>
</file>