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97" r:id="rId2"/>
    <p:sldId id="256" r:id="rId3"/>
    <p:sldId id="301" r:id="rId4"/>
    <p:sldId id="279" r:id="rId5"/>
    <p:sldId id="359" r:id="rId6"/>
    <p:sldId id="361" r:id="rId7"/>
    <p:sldId id="358" r:id="rId8"/>
    <p:sldId id="517" r:id="rId9"/>
    <p:sldId id="518" r:id="rId10"/>
    <p:sldId id="519" r:id="rId11"/>
    <p:sldId id="520" r:id="rId12"/>
    <p:sldId id="521" r:id="rId13"/>
    <p:sldId id="523" r:id="rId14"/>
    <p:sldId id="522" r:id="rId15"/>
    <p:sldId id="524" r:id="rId16"/>
    <p:sldId id="51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42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689BD5-4414-44A7-8598-58F7C17D0D75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7CA40F-0B99-408B-88DF-14F7FE86E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120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CA40F-0B99-408B-88DF-14F7FE86E8C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975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1E503E1-AD2E-4846-B9BC-FE1D03EC3B0C}" type="datetime1">
              <a:rPr lang="en-US" smtClean="0"/>
              <a:t>6/25/2018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4096BA1-68E4-44A9-ACF8-A6DA4E75F11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60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6DA2A49-0085-4440-BF14-6B0720C63287}" type="datetime1">
              <a:rPr lang="en-US" smtClean="0"/>
              <a:t>6/25/2018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F9765C4-F4AD-45E9-A13A-794C4AAB37A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889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52788B9-35F2-4B55-A2AD-4B5DC19C043B}" type="datetime1">
              <a:rPr lang="en-US" smtClean="0"/>
              <a:t>6/25/2018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164F5F4-B8B3-4F61-B18E-DEB55AAE9BF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385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F6C5CC5-A493-4EAA-9B38-FA102F044B09}" type="datetime1">
              <a:rPr lang="en-US" smtClean="0"/>
              <a:t>6/25/2018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35A5FC8-5FFC-46A0-812F-265D287538E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635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D8F517B-61C0-4F0D-AB8E-65BE4AFAAAA9}" type="datetime1">
              <a:rPr lang="en-US" smtClean="0"/>
              <a:t>6/25/2018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4AEA942-EC85-455B-9E7D-07C87AA95B1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701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11DB465-41B2-4E19-8623-B6561C6AFD85}" type="datetime1">
              <a:rPr lang="en-US" smtClean="0"/>
              <a:t>6/25/2018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09AFCB-98C2-4B0E-B463-EC1E9302906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567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1FF96D4-0F5E-4103-A0F6-2443F4BAA0B1}" type="datetime1">
              <a:rPr lang="en-US" smtClean="0"/>
              <a:t>6/25/2018</a:t>
            </a:fld>
            <a:endParaRPr 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F74FD8D-B23A-47C5-8D75-4D23316D106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050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052714D-995F-4B15-B8AC-CC668DAB8014}" type="datetime1">
              <a:rPr lang="en-US" smtClean="0"/>
              <a:t>6/25/2018</a:t>
            </a:fld>
            <a:endParaRPr 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22E60E4-C8BB-4F3D-8F81-8C45B553180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678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D7995E1-A951-43CE-BBE4-62DD50192961}" type="datetime1">
              <a:rPr lang="en-US" smtClean="0"/>
              <a:t>6/25/2018</a:t>
            </a:fld>
            <a:endParaRPr 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D52165B-AE59-46C2-BC2E-DB736467C13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961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7418ACF-F6F3-4730-950A-537B5772E8EB}" type="datetime1">
              <a:rPr lang="en-US" smtClean="0"/>
              <a:t>6/25/2018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AE9A4E-5534-4E8B-A283-683530DBB09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45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56E0AD-0359-4D6C-809D-9747228A6C9E}" type="datetime1">
              <a:rPr lang="en-US" smtClean="0"/>
              <a:t>6/25/2018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7036BC-8799-425F-886A-31971378272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853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559C76A2-1679-4E37-AB09-C0DD0AF542AA}" type="datetime1">
              <a:rPr lang="en-US" smtClean="0"/>
              <a:t>6/25/2018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31430B59-5D2C-437A-A645-78E8C53CC8BD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8" name="Picture 3" descr="C:\Users\BPC\AppData\Local\Temp\Rar$DR60.735\A703(修正型).pn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801627"/>
          </a:xfrm>
        </p:spPr>
        <p:txBody>
          <a:bodyPr/>
          <a:lstStyle/>
          <a:p>
            <a:pPr lvl="0"/>
            <a:endParaRPr lang="en-US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429210" y="1446242"/>
            <a:ext cx="8406883" cy="4767937"/>
          </a:xfrm>
        </p:spPr>
        <p:txBody>
          <a:bodyPr/>
          <a:lstStyle/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/>
            <a:r>
              <a:rPr lang="zh-TW" altLang="en-US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運動專業英語</a:t>
            </a:r>
            <a:endParaRPr lang="en-US" sz="8000" dirty="0">
              <a:solidFill>
                <a:schemeClr val="tx1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6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English for Athletes</a:t>
            </a:r>
            <a:endParaRPr lang="en-US" sz="6000" dirty="0">
              <a:solidFill>
                <a:schemeClr val="tx1"/>
              </a:solidFill>
            </a:endParaRP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0087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742401"/>
          </a:xfrm>
        </p:spPr>
        <p:txBody>
          <a:bodyPr/>
          <a:lstStyle/>
          <a:p>
            <a:pPr lvl="0"/>
            <a:r>
              <a:rPr lang="en-US" sz="3200" dirty="0">
                <a:latin typeface="Verdana" pitchFamily="34"/>
                <a:ea typeface="Verdana" pitchFamily="34"/>
                <a:cs typeface="Verdana" pitchFamily="34"/>
              </a:rPr>
              <a:t>Useful Expressions</a:t>
            </a:r>
            <a:endParaRPr lang="en-US" sz="3200" dirty="0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017041"/>
            <a:ext cx="8229600" cy="5374431"/>
          </a:xfrm>
        </p:spPr>
        <p:txBody>
          <a:bodyPr/>
          <a:lstStyle/>
          <a:p>
            <a:pPr marL="0" lvl="0" indent="0">
              <a:buNone/>
            </a:pP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Repeat after the speaker.</a:t>
            </a:r>
          </a:p>
          <a:p>
            <a:pPr marL="0" lvl="0" indent="0">
              <a:buNone/>
            </a:pP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            Communicative Functions</a:t>
            </a:r>
          </a:p>
          <a:p>
            <a:pPr marL="0" lvl="0" indent="0">
              <a:buNone/>
            </a:pPr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en-US" smtClean="0"/>
              <a:t>10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673" y="2249424"/>
            <a:ext cx="8535125" cy="3803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014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742401"/>
          </a:xfrm>
        </p:spPr>
        <p:txBody>
          <a:bodyPr/>
          <a:lstStyle/>
          <a:p>
            <a:pPr lvl="0"/>
            <a:r>
              <a:rPr lang="en-US" sz="3200" dirty="0">
                <a:latin typeface="Verdana" pitchFamily="34"/>
                <a:ea typeface="Verdana" pitchFamily="34"/>
                <a:cs typeface="Verdana" pitchFamily="34"/>
              </a:rPr>
              <a:t>Useful Expressions</a:t>
            </a:r>
            <a:endParaRPr lang="en-US" sz="3200" dirty="0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017041"/>
            <a:ext cx="8229600" cy="5374431"/>
          </a:xfrm>
        </p:spPr>
        <p:txBody>
          <a:bodyPr/>
          <a:lstStyle/>
          <a:p>
            <a:pPr marL="0" lvl="0" indent="0">
              <a:buNone/>
            </a:pPr>
            <a:endParaRPr lang="en-US" sz="30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buNone/>
            </a:pPr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buNone/>
            </a:pPr>
            <a:endParaRPr lang="en-US" sz="30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buNone/>
            </a:pPr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buNone/>
            </a:pPr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457200" lvl="0" indent="-457200">
              <a:buFont typeface="Calibri Light"/>
              <a:buAutoNum type="arabicPeriod" startAt="11"/>
            </a:pPr>
            <a:endParaRPr lang="en-US" sz="14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457200" lvl="0" indent="-457200">
              <a:buFont typeface="Calibri Light"/>
              <a:buAutoNum type="arabicPeriod" startAt="11"/>
            </a:pPr>
            <a:endParaRPr lang="en-US" sz="14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en-US" smtClean="0"/>
              <a:t>11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057400"/>
            <a:ext cx="8071290" cy="3154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568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742401"/>
          </a:xfrm>
        </p:spPr>
        <p:txBody>
          <a:bodyPr/>
          <a:lstStyle/>
          <a:p>
            <a:pPr lvl="0"/>
            <a:r>
              <a:rPr lang="en-US" sz="3200" dirty="0">
                <a:latin typeface="Verdana" pitchFamily="34"/>
                <a:ea typeface="Verdana" pitchFamily="34"/>
                <a:cs typeface="Verdana" pitchFamily="34"/>
              </a:rPr>
              <a:t>Useful Expressions</a:t>
            </a:r>
            <a:endParaRPr lang="en-US" sz="3200" dirty="0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017041"/>
            <a:ext cx="8229600" cy="5374431"/>
          </a:xfrm>
        </p:spPr>
        <p:txBody>
          <a:bodyPr/>
          <a:lstStyle/>
          <a:p>
            <a:pPr marL="0" lvl="0" indent="0">
              <a:buNone/>
            </a:pP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Repeat after the speaker.</a:t>
            </a:r>
          </a:p>
          <a:p>
            <a:pPr marL="0" lvl="0" indent="0">
              <a:buNone/>
            </a:pPr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457200" lvl="0" indent="-457200">
              <a:buFont typeface="Calibri Light"/>
              <a:buAutoNum type="arabicPeriod" startAt="11"/>
            </a:pPr>
            <a:endParaRPr lang="en-US" sz="14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457200" lvl="0" indent="-457200">
              <a:buFont typeface="Calibri Light"/>
              <a:buAutoNum type="arabicPeriod" startAt="11"/>
            </a:pPr>
            <a:endParaRPr lang="en-US" sz="14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457200" lvl="0" indent="-457200">
              <a:buFont typeface="Calibri Light"/>
              <a:buAutoNum type="arabicPeriod" startAt="11"/>
            </a:pPr>
            <a:endParaRPr lang="en-US" sz="14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457200" lvl="0" indent="-457200">
              <a:buFont typeface="Calibri Light"/>
              <a:buAutoNum type="arabicPeriod" startAt="11"/>
            </a:pPr>
            <a:endParaRPr lang="en-US" sz="14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457200" lvl="0" indent="-457200">
              <a:buFont typeface="Calibri Light"/>
              <a:buAutoNum type="arabicPeriod" startAt="11"/>
            </a:pPr>
            <a:endParaRPr lang="en-US" sz="14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en-US" smtClean="0"/>
              <a:t>12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643" y="1778000"/>
            <a:ext cx="8624940" cy="3690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999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742401"/>
          </a:xfrm>
        </p:spPr>
        <p:txBody>
          <a:bodyPr/>
          <a:lstStyle/>
          <a:p>
            <a:pPr lvl="0"/>
            <a:r>
              <a:rPr lang="en-US" sz="3200" dirty="0">
                <a:latin typeface="Verdana" pitchFamily="34"/>
                <a:ea typeface="Verdana" pitchFamily="34"/>
                <a:cs typeface="Verdana" pitchFamily="34"/>
              </a:rPr>
              <a:t>Useful Expressions</a:t>
            </a:r>
            <a:endParaRPr lang="en-US" sz="3200" dirty="0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017041"/>
            <a:ext cx="8229600" cy="5374431"/>
          </a:xfrm>
        </p:spPr>
        <p:txBody>
          <a:bodyPr/>
          <a:lstStyle/>
          <a:p>
            <a:pPr marL="0" lvl="0" indent="0">
              <a:buNone/>
            </a:pP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</a:t>
            </a: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Now practice on your own.</a:t>
            </a:r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buNone/>
            </a:pPr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457200" lvl="0" indent="-457200">
              <a:buFont typeface="Calibri Light"/>
              <a:buAutoNum type="arabicPeriod" startAt="11"/>
            </a:pPr>
            <a:endParaRPr lang="en-US" sz="14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457200" lvl="0" indent="-457200">
              <a:buFont typeface="Calibri Light"/>
              <a:buAutoNum type="arabicPeriod" startAt="11"/>
            </a:pPr>
            <a:endParaRPr lang="en-US" sz="14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457200" lvl="0" indent="-457200">
              <a:buFont typeface="Calibri Light"/>
              <a:buAutoNum type="arabicPeriod" startAt="11"/>
            </a:pPr>
            <a:endParaRPr lang="en-US" sz="1400" dirty="0" smtClean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457200" lvl="0" indent="-457200">
              <a:buFont typeface="Calibri Light"/>
              <a:buAutoNum type="arabicPeriod" startAt="11"/>
            </a:pPr>
            <a:endParaRPr lang="en-US" sz="14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457200" lvl="0" indent="-457200">
              <a:buFont typeface="Calibri Light"/>
              <a:buAutoNum type="arabicPeriod" startAt="11"/>
            </a:pPr>
            <a:endParaRPr lang="en-US" sz="14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en-US" smtClean="0"/>
              <a:t>13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643" y="1778000"/>
            <a:ext cx="8624940" cy="3690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608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742401"/>
          </a:xfrm>
        </p:spPr>
        <p:txBody>
          <a:bodyPr/>
          <a:lstStyle/>
          <a:p>
            <a:pPr lvl="0"/>
            <a:r>
              <a:rPr lang="en-US" sz="3200" dirty="0">
                <a:latin typeface="Verdana" pitchFamily="34"/>
                <a:ea typeface="Verdana" pitchFamily="34"/>
                <a:cs typeface="Verdana" pitchFamily="34"/>
              </a:rPr>
              <a:t>Useful Expressions</a:t>
            </a:r>
            <a:endParaRPr lang="en-US" sz="3200" dirty="0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017041"/>
            <a:ext cx="8229600" cy="5374431"/>
          </a:xfrm>
        </p:spPr>
        <p:txBody>
          <a:bodyPr/>
          <a:lstStyle/>
          <a:p>
            <a:pPr marL="0" lvl="0" indent="0">
              <a:buNone/>
            </a:pP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Repeat after the speaker.</a:t>
            </a:r>
          </a:p>
          <a:p>
            <a:pPr marL="0" lvl="0" indent="0">
              <a:buNone/>
            </a:pPr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buNone/>
            </a:pPr>
            <a:endParaRPr lang="en-US" sz="14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457200" lvl="0" indent="-457200">
              <a:buFont typeface="+mj-lt"/>
              <a:buAutoNum type="arabicPeriod" startAt="11"/>
            </a:pPr>
            <a:endParaRPr lang="en-US" sz="14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457200" lvl="0" indent="-457200">
              <a:buFont typeface="Calibri Light"/>
              <a:buAutoNum type="arabicPeriod" startAt="11"/>
            </a:pPr>
            <a:endParaRPr lang="en-US" sz="14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en-US" smtClean="0"/>
              <a:t>14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096" y="2051050"/>
            <a:ext cx="8520016" cy="3082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758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742401"/>
          </a:xfrm>
        </p:spPr>
        <p:txBody>
          <a:bodyPr/>
          <a:lstStyle/>
          <a:p>
            <a:pPr lvl="0"/>
            <a:r>
              <a:rPr lang="en-US" sz="3200" dirty="0">
                <a:latin typeface="Verdana" pitchFamily="34"/>
                <a:ea typeface="Verdana" pitchFamily="34"/>
                <a:cs typeface="Verdana" pitchFamily="34"/>
              </a:rPr>
              <a:t>Useful Expressions</a:t>
            </a:r>
            <a:endParaRPr lang="en-US" sz="3200" dirty="0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017041"/>
            <a:ext cx="8229600" cy="5374431"/>
          </a:xfrm>
        </p:spPr>
        <p:txBody>
          <a:bodyPr/>
          <a:lstStyle/>
          <a:p>
            <a:pPr marL="0" indent="0">
              <a:buNone/>
            </a:pPr>
            <a:r>
              <a:rPr lang="en-US" sz="30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</a:t>
            </a: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: Now practice on your own.</a:t>
            </a:r>
          </a:p>
          <a:p>
            <a:pPr marL="0" lvl="0" indent="0">
              <a:buNone/>
            </a:pPr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buNone/>
            </a:pPr>
            <a:endParaRPr lang="en-US" sz="14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457200" lvl="0" indent="-457200">
              <a:buFont typeface="+mj-lt"/>
              <a:buAutoNum type="arabicPeriod" startAt="11"/>
            </a:pPr>
            <a:endParaRPr lang="en-US" sz="14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457200" lvl="0" indent="-457200">
              <a:buFont typeface="Calibri Light"/>
              <a:buAutoNum type="arabicPeriod" startAt="11"/>
            </a:pPr>
            <a:endParaRPr lang="en-US" sz="14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en-US" smtClean="0"/>
              <a:t>15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096" y="2051050"/>
            <a:ext cx="8520016" cy="3082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812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3FBD70A-ECA8-4B91-980C-636A99FD6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40"/>
            <a:ext cx="8229600" cy="1325560"/>
          </a:xfrm>
        </p:spPr>
        <p:txBody>
          <a:bodyPr/>
          <a:lstStyle/>
          <a:p>
            <a:r>
              <a:rPr lang="zh-TW" altLang="en-US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運動專業英語</a:t>
            </a:r>
            <a:r>
              <a:rPr lang="en-US" sz="4800" dirty="0">
                <a:solidFill>
                  <a:schemeClr val="tx1"/>
                </a:solidFill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4800" dirty="0">
                <a:solidFill>
                  <a:schemeClr val="tx1"/>
                </a:solidFill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English for Athletes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48E303F-DCBD-4C96-8653-08F01870FB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38131"/>
            <a:ext cx="8229600" cy="4288028"/>
          </a:xfrm>
        </p:spPr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Lesson </a:t>
            </a:r>
            <a: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2: </a:t>
            </a:r>
          </a:p>
          <a:p>
            <a:pPr marL="0" indent="0">
              <a:buNone/>
            </a:pPr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Happened to Your Leg?</a:t>
            </a:r>
            <a:endParaRPr lang="en-US" sz="4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sz="4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is the end of Lesson 2, Part 4.</a:t>
            </a: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19E84A50-926D-4301-9B0C-50CF4A1A3EF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fld id="{E35A5FC8-5FFC-46A0-812F-265D287538EC}" type="slidenum">
              <a:rPr smtClean="0"/>
              <a:pPr/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53351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292608"/>
            <a:ext cx="7772400" cy="1198569"/>
          </a:xfrm>
        </p:spPr>
        <p:txBody>
          <a:bodyPr/>
          <a:lstStyle/>
          <a:p>
            <a:pPr lvl="0"/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Lesson 2: What Happened</a:t>
            </a:r>
            <a:br>
              <a:rPr lang="en-US" sz="40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4000" dirty="0">
                <a:latin typeface="Verdana" pitchFamily="34"/>
                <a:ea typeface="Verdana" pitchFamily="34"/>
                <a:cs typeface="Verdana" pitchFamily="34"/>
              </a:rPr>
              <a:t>           to Your Leg?</a:t>
            </a:r>
            <a:endParaRPr lang="zh-TW" sz="4000" dirty="0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475658" y="1558210"/>
            <a:ext cx="6400800" cy="648071"/>
          </a:xfrm>
        </p:spPr>
        <p:txBody>
          <a:bodyPr/>
          <a:lstStyle/>
          <a:p>
            <a:pPr lvl="0"/>
            <a:endParaRPr lang="en-US" dirty="0"/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副標題 2"/>
          <p:cNvSpPr txBox="1"/>
          <p:nvPr/>
        </p:nvSpPr>
        <p:spPr>
          <a:xfrm>
            <a:off x="1535579" y="2468880"/>
            <a:ext cx="6400800" cy="370331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3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新細明體"/>
              <a:cs typeface="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8886" y="1574589"/>
            <a:ext cx="3700321" cy="4933762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Lesson 2:</a:t>
            </a:r>
          </a:p>
          <a:p>
            <a:pPr marL="0" indent="0">
              <a:buNone/>
            </a:pPr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Happened to Your Leg?</a:t>
            </a:r>
          </a:p>
          <a:p>
            <a:pPr marL="0" indent="0">
              <a:buNone/>
            </a:pPr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 4: Useful Expressions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709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742401"/>
          </a:xfrm>
        </p:spPr>
        <p:txBody>
          <a:bodyPr/>
          <a:lstStyle/>
          <a:p>
            <a:pPr lvl="0"/>
            <a:r>
              <a:rPr lang="en-US" sz="3200" dirty="0">
                <a:latin typeface="Verdana" pitchFamily="34"/>
                <a:ea typeface="Verdana" pitchFamily="34"/>
                <a:cs typeface="Verdana" pitchFamily="34"/>
              </a:rPr>
              <a:t>Useful Expressions</a:t>
            </a:r>
            <a:endParaRPr lang="en-US" sz="3200" dirty="0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017041"/>
            <a:ext cx="8229600" cy="5374431"/>
          </a:xfrm>
        </p:spPr>
        <p:txBody>
          <a:bodyPr/>
          <a:lstStyle/>
          <a:p>
            <a:pPr marL="0" lvl="0" indent="0">
              <a:buNone/>
            </a:pPr>
            <a:r>
              <a:rPr 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Repeat after the speaker.</a:t>
            </a:r>
          </a:p>
          <a:p>
            <a:pPr marL="0" lvl="0" indent="0">
              <a:buNone/>
            </a:pPr>
            <a:endParaRPr lang="en-US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457200" lvl="0" indent="-457200">
              <a:buFont typeface="Calibri Light"/>
              <a:buAutoNum type="arabicPeriod"/>
            </a:pP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What happened to your leg?     (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你的腿發生了什麼事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?</a:t>
            </a: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</a:t>
            </a:r>
          </a:p>
          <a:p>
            <a:pPr marL="457200" lvl="0" indent="-457200">
              <a:buFont typeface="Calibri Light"/>
              <a:buAutoNum type="arabicPeriod"/>
            </a:pP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How did it happen?                  (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它怎麼發生的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?</a:t>
            </a: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</a:t>
            </a:r>
          </a:p>
          <a:p>
            <a:pPr marL="457200" lvl="0" indent="-457200">
              <a:buFont typeface="Calibri Light"/>
              <a:buAutoNum type="arabicPeriod"/>
            </a:pP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How did you get injured?          (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你是怎麼受傷的</a:t>
            </a: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</a:t>
            </a:r>
          </a:p>
          <a:p>
            <a:pPr marL="457200" lvl="0" indent="-457200">
              <a:buFont typeface="Calibri Light"/>
              <a:buAutoNum type="arabicPeriod"/>
            </a:pP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It hurt a lot. (</a:t>
            </a:r>
            <a:r>
              <a:rPr lang="zh-TW" altLang="en-US" sz="3600" dirty="0">
                <a:solidFill>
                  <a:schemeClr val="tx1"/>
                </a:solidFill>
                <a:latin typeface="Verdana" pitchFamily="34"/>
                <a:ea typeface="Verdana" pitchFamily="34"/>
                <a:cs typeface="Verdana" pitchFamily="34"/>
              </a:rPr>
              <a:t>它非常</a:t>
            </a:r>
            <a:r>
              <a:rPr lang="zh-TW" altLang="en-US" sz="3600" dirty="0" smtClean="0">
                <a:solidFill>
                  <a:schemeClr val="tx1"/>
                </a:solidFill>
                <a:latin typeface="Verdana" pitchFamily="34"/>
                <a:ea typeface="Verdana" pitchFamily="34"/>
                <a:cs typeface="Verdana" pitchFamily="34"/>
              </a:rPr>
              <a:t>疼痛</a:t>
            </a:r>
            <a:r>
              <a:rPr lang="en-US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</a:t>
            </a:r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457200" lvl="0" indent="-457200">
              <a:buFont typeface="Calibri Light"/>
              <a:buAutoNum type="arabicPeriod"/>
            </a:pPr>
            <a:endParaRPr lang="en-US" sz="14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457200" lvl="0" indent="-457200">
              <a:buFont typeface="Calibri Light"/>
              <a:buAutoNum type="arabicPeriod"/>
            </a:pPr>
            <a:endParaRPr lang="en-US" sz="14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742401"/>
          </a:xfrm>
        </p:spPr>
        <p:txBody>
          <a:bodyPr/>
          <a:lstStyle/>
          <a:p>
            <a:pPr lvl="0"/>
            <a:r>
              <a:rPr lang="en-US" sz="3200" dirty="0">
                <a:latin typeface="Verdana" pitchFamily="34"/>
                <a:ea typeface="Verdana" pitchFamily="34"/>
                <a:cs typeface="Verdana" pitchFamily="34"/>
              </a:rPr>
              <a:t>Useful Expressions</a:t>
            </a:r>
            <a:endParaRPr lang="en-US" sz="3200" dirty="0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017041"/>
            <a:ext cx="8229600" cy="5374431"/>
          </a:xfrm>
        </p:spPr>
        <p:txBody>
          <a:bodyPr/>
          <a:lstStyle/>
          <a:p>
            <a:pPr marL="0" lvl="0" indent="0">
              <a:buNone/>
            </a:pPr>
            <a:r>
              <a:rPr 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Repeat after the speaker.</a:t>
            </a:r>
          </a:p>
          <a:p>
            <a:pPr marL="0" lvl="0" indent="0">
              <a:buNone/>
            </a:pPr>
            <a:endParaRPr lang="en-US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742950" lvl="0" indent="-742950">
              <a:buFont typeface="+mj-lt"/>
              <a:buAutoNum type="arabicPeriod" startAt="5"/>
            </a:pP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What did the doctor say?           (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醫生說了什麼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?</a:t>
            </a: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</a:t>
            </a:r>
          </a:p>
          <a:p>
            <a:pPr marL="457200" lvl="0" indent="-457200">
              <a:buFont typeface="+mj-lt"/>
              <a:buAutoNum type="arabicPeriod" startAt="6"/>
            </a:pP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I’m lucky. (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我很幸運</a:t>
            </a: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</a:t>
            </a:r>
          </a:p>
          <a:p>
            <a:pPr marL="457200" lvl="0" indent="-457200">
              <a:buFont typeface="+mj-lt"/>
              <a:buAutoNum type="arabicPeriod" startAt="6"/>
            </a:pP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Thanks for your advice.                 (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謝謝你的建議</a:t>
            </a: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</a:t>
            </a:r>
          </a:p>
          <a:p>
            <a:pPr marL="0" lvl="0" indent="0">
              <a:buNone/>
            </a:pPr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457200" lvl="0" indent="-457200">
              <a:buFont typeface="Calibri Light"/>
              <a:buAutoNum type="arabicPeriod"/>
            </a:pPr>
            <a:endParaRPr lang="en-US" sz="14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457200" lvl="0" indent="-457200">
              <a:buFont typeface="Calibri Light"/>
              <a:buAutoNum type="arabicPeriod"/>
            </a:pPr>
            <a:endParaRPr lang="en-US" sz="14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090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742401"/>
          </a:xfrm>
        </p:spPr>
        <p:txBody>
          <a:bodyPr/>
          <a:lstStyle/>
          <a:p>
            <a:pPr lvl="0"/>
            <a:r>
              <a:rPr lang="en-US" sz="3200" dirty="0">
                <a:latin typeface="Verdana" pitchFamily="34"/>
                <a:ea typeface="Verdana" pitchFamily="34"/>
                <a:cs typeface="Verdana" pitchFamily="34"/>
              </a:rPr>
              <a:t>Useful Expressions</a:t>
            </a:r>
            <a:endParaRPr lang="en-US" sz="3200" dirty="0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017041"/>
            <a:ext cx="8229600" cy="5374431"/>
          </a:xfrm>
        </p:spPr>
        <p:txBody>
          <a:bodyPr/>
          <a:lstStyle/>
          <a:p>
            <a:pPr marL="0" lvl="0" indent="0">
              <a:buNone/>
            </a:pPr>
            <a:r>
              <a:rPr 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Repeat after the speaker.</a:t>
            </a:r>
          </a:p>
          <a:p>
            <a:pPr marL="0" lvl="0" indent="0">
              <a:buNone/>
            </a:pPr>
            <a:endParaRPr lang="en-US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742950" lvl="0" indent="-742950">
              <a:buFont typeface="+mj-lt"/>
              <a:buAutoNum type="arabicPeriod" startAt="8"/>
            </a:pP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Do you need help with anything? (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你需要任何幫助嗎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?</a:t>
            </a: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</a:t>
            </a:r>
          </a:p>
          <a:p>
            <a:pPr marL="742950" lvl="0" indent="-742950">
              <a:buFont typeface="+mj-lt"/>
              <a:buAutoNum type="arabicPeriod" startAt="8"/>
            </a:pP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Sure. No problem. (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好沒問題</a:t>
            </a: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</a:t>
            </a:r>
          </a:p>
          <a:p>
            <a:pPr marL="742950" lvl="0" indent="-742950">
              <a:buFont typeface="+mj-lt"/>
              <a:buAutoNum type="arabicPeriod" startAt="8"/>
            </a:pP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Could you tell me a little more? (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你能再多告訴我一次嗎？</a:t>
            </a:r>
            <a:r>
              <a:rPr 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</a:t>
            </a:r>
          </a:p>
          <a:p>
            <a:pPr marL="457200" lvl="0" indent="-457200">
              <a:buFont typeface="Calibri Light"/>
              <a:buAutoNum type="arabicPeriod" startAt="8"/>
            </a:pPr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457200" lvl="0" indent="-457200">
              <a:buFont typeface="Calibri Light"/>
              <a:buAutoNum type="arabicPeriod" startAt="8"/>
            </a:pPr>
            <a:endParaRPr lang="en-US" sz="14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457200" lvl="0" indent="-457200">
              <a:buFont typeface="Calibri Light"/>
              <a:buAutoNum type="arabicPeriod" startAt="8"/>
            </a:pPr>
            <a:endParaRPr lang="en-US" sz="14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32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742401"/>
          </a:xfrm>
        </p:spPr>
        <p:txBody>
          <a:bodyPr/>
          <a:lstStyle/>
          <a:p>
            <a:pPr lvl="0"/>
            <a:r>
              <a:rPr lang="en-US" sz="3200" dirty="0">
                <a:latin typeface="Verdana" pitchFamily="34"/>
                <a:ea typeface="Verdana" pitchFamily="34"/>
                <a:cs typeface="Verdana" pitchFamily="34"/>
              </a:rPr>
              <a:t>Useful Expressions</a:t>
            </a:r>
            <a:endParaRPr lang="en-US" sz="3200" dirty="0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017041"/>
            <a:ext cx="8229600" cy="5374431"/>
          </a:xfrm>
        </p:spPr>
        <p:txBody>
          <a:bodyPr/>
          <a:lstStyle/>
          <a:p>
            <a:pPr marL="0" lvl="0" indent="0">
              <a:buNone/>
            </a:pP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Repeat after the speaker.</a:t>
            </a:r>
          </a:p>
          <a:p>
            <a:pPr marL="0" lvl="0" indent="0">
              <a:buNone/>
            </a:pPr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buNone/>
            </a:pPr>
            <a:endParaRPr lang="en-US" sz="14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457200" lvl="0" indent="-457200">
              <a:buFont typeface="+mj-lt"/>
              <a:buAutoNum type="arabicPeriod" startAt="11"/>
            </a:pPr>
            <a:r>
              <a:rPr 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Thanks for the explanation.           (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感謝您的解釋</a:t>
            </a:r>
            <a:r>
              <a:rPr 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</a:t>
            </a:r>
          </a:p>
          <a:p>
            <a:pPr marL="457200" lvl="0" indent="-457200">
              <a:buFont typeface="+mj-lt"/>
              <a:buAutoNum type="arabicPeriod" startAt="11"/>
            </a:pPr>
            <a:r>
              <a:rPr 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Of course. (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當然</a:t>
            </a:r>
            <a:r>
              <a:rPr 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</a:t>
            </a:r>
          </a:p>
          <a:p>
            <a:pPr marL="457200" lvl="0" indent="-457200">
              <a:buFont typeface="+mj-lt"/>
              <a:buAutoNum type="arabicPeriod" startAt="11"/>
            </a:pPr>
            <a:r>
              <a:rPr 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Take care. (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保重</a:t>
            </a:r>
            <a:r>
              <a:rPr 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</a:t>
            </a:r>
          </a:p>
          <a:p>
            <a:pPr marL="457200" lvl="0" indent="-457200">
              <a:buFont typeface="+mj-lt"/>
              <a:buAutoNum type="arabicPeriod" startAt="11"/>
            </a:pPr>
            <a:r>
              <a:rPr 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I hope you feel better soon.</a:t>
            </a:r>
          </a:p>
          <a:p>
            <a:pPr marL="0" lvl="0" indent="0">
              <a:buNone/>
            </a:pPr>
            <a:r>
              <a:rPr 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   (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我希望你會很快好轉</a:t>
            </a:r>
            <a:r>
              <a:rPr 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)</a:t>
            </a:r>
          </a:p>
          <a:p>
            <a:pPr marL="457200" lvl="0" indent="-457200">
              <a:buFont typeface="Calibri Light"/>
              <a:buAutoNum type="arabicPeriod" startAt="11"/>
            </a:pPr>
            <a:endParaRPr lang="en-US" sz="14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457200" lvl="0" indent="-457200">
              <a:buFont typeface="Calibri Light"/>
              <a:buAutoNum type="arabicPeriod" startAt="11"/>
            </a:pPr>
            <a:endParaRPr lang="en-US" sz="14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685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742401"/>
          </a:xfrm>
        </p:spPr>
        <p:txBody>
          <a:bodyPr/>
          <a:lstStyle/>
          <a:p>
            <a:pPr lvl="0"/>
            <a:r>
              <a:rPr lang="en-US" sz="3200" dirty="0">
                <a:latin typeface="Verdana" pitchFamily="34"/>
                <a:ea typeface="Verdana" pitchFamily="34"/>
                <a:cs typeface="Verdana" pitchFamily="34"/>
              </a:rPr>
              <a:t>Useful Expressions</a:t>
            </a:r>
            <a:endParaRPr lang="en-US" sz="3200" dirty="0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017041"/>
            <a:ext cx="8229600" cy="5374431"/>
          </a:xfrm>
        </p:spPr>
        <p:txBody>
          <a:bodyPr/>
          <a:lstStyle/>
          <a:p>
            <a:pPr marL="0" lvl="0" indent="0">
              <a:buNone/>
            </a:pP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Repeat after the speaker.</a:t>
            </a:r>
          </a:p>
          <a:p>
            <a:pPr marL="0" lvl="0" indent="0">
              <a:buNone/>
            </a:pPr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buNone/>
            </a:pPr>
            <a:endParaRPr lang="en-US" sz="14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457200" lvl="0" indent="-457200">
              <a:buFont typeface="+mj-lt"/>
              <a:buAutoNum type="arabicPeriod" startAt="11"/>
            </a:pPr>
            <a:endParaRPr lang="en-US" sz="14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457200" lvl="0" indent="-457200">
              <a:buFont typeface="Calibri Light"/>
              <a:buAutoNum type="arabicPeriod" startAt="11"/>
            </a:pPr>
            <a:endParaRPr lang="en-US" sz="14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en-US" smtClean="0"/>
              <a:t>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5256" y="2134786"/>
            <a:ext cx="7607004" cy="3777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809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742401"/>
          </a:xfrm>
        </p:spPr>
        <p:txBody>
          <a:bodyPr/>
          <a:lstStyle/>
          <a:p>
            <a:pPr lvl="0"/>
            <a:r>
              <a:rPr lang="en-US" sz="3200" dirty="0">
                <a:latin typeface="Verdana" pitchFamily="34"/>
                <a:ea typeface="Verdana" pitchFamily="34"/>
                <a:cs typeface="Verdana" pitchFamily="34"/>
              </a:rPr>
              <a:t>Useful Expressions</a:t>
            </a:r>
            <a:endParaRPr lang="en-US" sz="3200" dirty="0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017041"/>
            <a:ext cx="8229600" cy="5374431"/>
          </a:xfrm>
        </p:spPr>
        <p:txBody>
          <a:bodyPr/>
          <a:lstStyle/>
          <a:p>
            <a:pPr marL="0" lvl="0" indent="0">
              <a:buNone/>
            </a:pPr>
            <a:r>
              <a:rPr lang="en-US" sz="30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Directions: Repeat after the speaker.</a:t>
            </a:r>
          </a:p>
          <a:p>
            <a:pPr marL="0" lvl="0" indent="0">
              <a:buNone/>
            </a:pPr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buNone/>
            </a:pPr>
            <a:endParaRPr lang="en-US" sz="14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457200" lvl="0" indent="-457200">
              <a:buFont typeface="Calibri Light"/>
              <a:buAutoNum type="arabicPeriod" startAt="11"/>
            </a:pPr>
            <a:endParaRPr lang="en-US" sz="14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en-US" smtClean="0"/>
              <a:t>9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408" y="1739899"/>
            <a:ext cx="6976872" cy="4506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535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1508</TotalTime>
  <Words>346</Words>
  <Application>Microsoft Office PowerPoint</Application>
  <PresentationFormat>On-screen Show (4:3)</PresentationFormat>
  <Paragraphs>111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標楷體</vt:lpstr>
      <vt:lpstr>新細明體</vt:lpstr>
      <vt:lpstr>Arial</vt:lpstr>
      <vt:lpstr>Calibri</vt:lpstr>
      <vt:lpstr>Calibri Light</vt:lpstr>
      <vt:lpstr>Verdana</vt:lpstr>
      <vt:lpstr>課程名稱</vt:lpstr>
      <vt:lpstr>PowerPoint Presentation</vt:lpstr>
      <vt:lpstr>Lesson 2: What Happened            to Your Leg?</vt:lpstr>
      <vt:lpstr>PowerPoint Presentation</vt:lpstr>
      <vt:lpstr>Useful Expressions</vt:lpstr>
      <vt:lpstr>Useful Expressions</vt:lpstr>
      <vt:lpstr>Useful Expressions</vt:lpstr>
      <vt:lpstr>Useful Expressions</vt:lpstr>
      <vt:lpstr>Useful Expressions</vt:lpstr>
      <vt:lpstr>Useful Expressions</vt:lpstr>
      <vt:lpstr>Useful Expressions</vt:lpstr>
      <vt:lpstr>Useful Expressions</vt:lpstr>
      <vt:lpstr>Useful Expressions</vt:lpstr>
      <vt:lpstr>Useful Expressions</vt:lpstr>
      <vt:lpstr>Useful Expressions</vt:lpstr>
      <vt:lpstr>Useful Expressions</vt:lpstr>
      <vt:lpstr>運動專業英語 English for Athletes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Jean Curran</cp:lastModifiedBy>
  <cp:revision>200</cp:revision>
  <dcterms:created xsi:type="dcterms:W3CDTF">2017-11-07T02:54:43Z</dcterms:created>
  <dcterms:modified xsi:type="dcterms:W3CDTF">2018-06-25T07:37:13Z</dcterms:modified>
</cp:coreProperties>
</file>