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7" r:id="rId2"/>
    <p:sldId id="256" r:id="rId3"/>
    <p:sldId id="301" r:id="rId4"/>
    <p:sldId id="279" r:id="rId5"/>
    <p:sldId id="359" r:id="rId6"/>
    <p:sldId id="361" r:id="rId7"/>
    <p:sldId id="358" r:id="rId8"/>
    <p:sldId id="517" r:id="rId9"/>
    <p:sldId id="518" r:id="rId10"/>
    <p:sldId id="519" r:id="rId11"/>
    <p:sldId id="520" r:id="rId12"/>
    <p:sldId id="521" r:id="rId13"/>
    <p:sldId id="523" r:id="rId14"/>
    <p:sldId id="522" r:id="rId15"/>
    <p:sldId id="524" r:id="rId16"/>
    <p:sldId id="51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E503E1-AD2E-4846-B9BC-FE1D03EC3B0C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DA2A49-0085-4440-BF14-6B0720C63287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2788B9-35F2-4B55-A2AD-4B5DC19C043B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6C5CC5-A493-4EAA-9B38-FA102F044B09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8F517B-61C0-4F0D-AB8E-65BE4AFAAAA9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DB465-41B2-4E19-8623-B6561C6AFD85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FF96D4-0F5E-4103-A0F6-2443F4BAA0B1}" type="datetime1">
              <a:rPr lang="en-US" smtClean="0"/>
              <a:t>6/25/2018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52714D-995F-4B15-B8AC-CC668DAB8014}" type="datetime1">
              <a:rPr lang="en-US" smtClean="0"/>
              <a:t>6/25/2018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7995E1-A951-43CE-BBE4-62DD50192961}" type="datetime1">
              <a:rPr lang="en-US" smtClean="0"/>
              <a:t>6/25/2018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418ACF-F6F3-4730-950A-537B5772E8EB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56E0AD-0359-4D6C-809D-9747228A6C9E}" type="datetime1">
              <a:rPr lang="en-US" smtClean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59C76A2-1679-4E37-AB09-C0DD0AF542AA}" type="datetime1">
              <a:rPr lang="en-US" smtClean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0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Communicative Functions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73" y="2249424"/>
            <a:ext cx="8535125" cy="380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1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0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57400"/>
            <a:ext cx="807129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6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43" y="1778000"/>
            <a:ext cx="8624940" cy="36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Now practice on your own.</a:t>
            </a: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43" y="1778000"/>
            <a:ext cx="8624940" cy="36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0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+mj-l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96" y="2051050"/>
            <a:ext cx="8520016" cy="308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5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Now practice on your own.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+mj-l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96" y="2051050"/>
            <a:ext cx="8520016" cy="308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2, Part 4.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335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92608"/>
            <a:ext cx="7772400" cy="1198569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Lesson 2: What Happened</a:t>
            </a:r>
            <a:br>
              <a:rPr lang="en-US" sz="40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           to Your Leg?</a:t>
            </a:r>
            <a:endParaRPr lang="zh-TW" sz="4000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0"/>
            <a:ext cx="6400800" cy="648071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468880"/>
            <a:ext cx="6400800" cy="3703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86" y="1574589"/>
            <a:ext cx="3700321" cy="4933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2: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Happened to Your Leg?</a:t>
            </a: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4: Useful Expressions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0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What happened to your leg?    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你的腿發生了什麼事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How did it happen?                 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它怎麼發生的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How did you get injured?         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你是怎麼受傷的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It hurt a lot. (</a:t>
            </a:r>
            <a:r>
              <a:rPr lang="zh-TW" altLang="en-US" sz="36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它非常</a:t>
            </a:r>
            <a:r>
              <a:rPr lang="zh-TW" altLang="en-US" sz="36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疼痛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742950" lvl="0" indent="-742950">
              <a:buFont typeface="+mj-lt"/>
              <a:buAutoNum type="arabicPeriod" startAt="5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What did the doctor say?          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醫生說了什麼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I’m lucky.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我很幸運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Thanks for your advice.                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謝謝你的建議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9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742950" lvl="0" indent="-742950">
              <a:buFont typeface="+mj-lt"/>
              <a:buAutoNum type="arabicPeriod" startAt="8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 you need help with anything?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你需要任何幫助嗎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8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Sure. No problem.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好沒問題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lvl="0" indent="-742950">
              <a:buFont typeface="+mj-lt"/>
              <a:buAutoNum type="arabicPeriod" startAt="8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Could you tell me a little more? (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你能再多告訴我一次嗎？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 startAt="8"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8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8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+mj-lt"/>
              <a:buAutoNum type="arabicPeriod" startAt="11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Thanks for the explanation.          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感謝您的解釋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+mj-lt"/>
              <a:buAutoNum type="arabicPeriod" startAt="11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Of course.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當然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+mj-lt"/>
              <a:buAutoNum type="arabicPeriod" startAt="11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Take care.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保重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+mj-lt"/>
              <a:buAutoNum type="arabicPeriod" startAt="11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 hope you feel better soon.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我希望你會很快好轉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+mj-l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" y="2134786"/>
            <a:ext cx="7607004" cy="377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0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speaker.</a:t>
            </a:r>
          </a:p>
          <a:p>
            <a:pPr marL="0" lvl="0" indent="0">
              <a:buNone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 startAt="11"/>
            </a:pPr>
            <a:endParaRPr lang="en-US" sz="1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1739899"/>
            <a:ext cx="6976872" cy="45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3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1508</TotalTime>
  <Words>346</Words>
  <Application>Microsoft Office PowerPoint</Application>
  <PresentationFormat>On-screen Show (4:3)</PresentationFormat>
  <Paragraphs>111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Lesson 2: What Happened            to Your Leg?</vt:lpstr>
      <vt:lpstr>PowerPoint Presentation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Useful Expressions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200</cp:revision>
  <dcterms:created xsi:type="dcterms:W3CDTF">2017-11-07T02:54:43Z</dcterms:created>
  <dcterms:modified xsi:type="dcterms:W3CDTF">2018-06-25T07:37:13Z</dcterms:modified>
</cp:coreProperties>
</file>