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7" r:id="rId4"/>
    <p:sldId id="268" r:id="rId5"/>
    <p:sldId id="269" r:id="rId6"/>
    <p:sldId id="270" r:id="rId7"/>
    <p:sldId id="265" r:id="rId8"/>
    <p:sldId id="271" r:id="rId9"/>
    <p:sldId id="273" r:id="rId10"/>
    <p:sldId id="274" r:id="rId11"/>
    <p:sldId id="275" r:id="rId12"/>
    <p:sldId id="276" r:id="rId13"/>
    <p:sldId id="277" r:id="rId14"/>
    <p:sldId id="283" r:id="rId15"/>
    <p:sldId id="264" r:id="rId16"/>
    <p:sldId id="279" r:id="rId17"/>
    <p:sldId id="266" r:id="rId18"/>
    <p:sldId id="280" r:id="rId19"/>
    <p:sldId id="282" r:id="rId20"/>
    <p:sldId id="263" r:id="rId2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D96E66-826A-4988-A7B0-17D05A7B18C9}" v="2452" dt="2018-06-10T07:57:27.1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58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怡純 鍾" userId="78f22ae63b49ab46" providerId="LiveId" clId="{E9D96E66-826A-4988-A7B0-17D05A7B18C9}"/>
    <pc:docChg chg="undo custSel addSld delSld modSld sldOrd">
      <pc:chgData name="怡純 鍾" userId="78f22ae63b49ab46" providerId="LiveId" clId="{E9D96E66-826A-4988-A7B0-17D05A7B18C9}" dt="2018-06-10T07:57:27.104" v="2441" actId="207"/>
      <pc:docMkLst>
        <pc:docMk/>
      </pc:docMkLst>
      <pc:sldChg chg="modSp">
        <pc:chgData name="怡純 鍾" userId="78f22ae63b49ab46" providerId="LiveId" clId="{E9D96E66-826A-4988-A7B0-17D05A7B18C9}" dt="2018-06-10T07:34:38.258" v="2420" actId="207"/>
        <pc:sldMkLst>
          <pc:docMk/>
          <pc:sldMk cId="0" sldId="258"/>
        </pc:sldMkLst>
        <pc:spChg chg="mod">
          <ac:chgData name="怡純 鍾" userId="78f22ae63b49ab46" providerId="LiveId" clId="{E9D96E66-826A-4988-A7B0-17D05A7B18C9}" dt="2018-06-08T03:39:04.514" v="136" actId="207"/>
          <ac:spMkLst>
            <pc:docMk/>
            <pc:sldMk cId="0" sldId="258"/>
            <ac:spMk id="6" creationId="{3152E90B-05B9-465C-BD78-2D2FDB864109}"/>
          </ac:spMkLst>
        </pc:spChg>
        <pc:spChg chg="mod">
          <ac:chgData name="怡純 鍾" userId="78f22ae63b49ab46" providerId="LiveId" clId="{E9D96E66-826A-4988-A7B0-17D05A7B18C9}" dt="2018-06-10T07:34:38.258" v="2420" actId="207"/>
          <ac:spMkLst>
            <pc:docMk/>
            <pc:sldMk cId="0" sldId="258"/>
            <ac:spMk id="7" creationId="{4DC2A748-1BC3-4F37-B137-ED30024687E9}"/>
          </ac:spMkLst>
        </pc:spChg>
      </pc:sldChg>
      <pc:sldChg chg="modSp">
        <pc:chgData name="怡純 鍾" userId="78f22ae63b49ab46" providerId="LiveId" clId="{E9D96E66-826A-4988-A7B0-17D05A7B18C9}" dt="2018-06-10T06:37:11.165" v="2418" actId="207"/>
        <pc:sldMkLst>
          <pc:docMk/>
          <pc:sldMk cId="1416307556" sldId="263"/>
        </pc:sldMkLst>
        <pc:spChg chg="mod">
          <ac:chgData name="怡純 鍾" userId="78f22ae63b49ab46" providerId="LiveId" clId="{E9D96E66-826A-4988-A7B0-17D05A7B18C9}" dt="2018-06-08T03:35:01.594" v="96" actId="114"/>
          <ac:spMkLst>
            <pc:docMk/>
            <pc:sldMk cId="1416307556" sldId="263"/>
            <ac:spMk id="2" creationId="{5D69F4F5-1673-4385-8B2D-09E9B5B2F635}"/>
          </ac:spMkLst>
        </pc:spChg>
        <pc:spChg chg="mod">
          <ac:chgData name="怡純 鍾" userId="78f22ae63b49ab46" providerId="LiveId" clId="{E9D96E66-826A-4988-A7B0-17D05A7B18C9}" dt="2018-06-10T06:37:11.165" v="2418" actId="207"/>
          <ac:spMkLst>
            <pc:docMk/>
            <pc:sldMk cId="1416307556" sldId="263"/>
            <ac:spMk id="3" creationId="{4459601B-D08D-4676-8608-1F1810AA29AD}"/>
          </ac:spMkLst>
        </pc:spChg>
      </pc:sldChg>
      <pc:sldChg chg="addSp modSp add ord">
        <pc:chgData name="怡純 鍾" userId="78f22ae63b49ab46" providerId="LiveId" clId="{E9D96E66-826A-4988-A7B0-17D05A7B18C9}" dt="2018-06-10T07:53:16.774" v="2435" actId="20577"/>
        <pc:sldMkLst>
          <pc:docMk/>
          <pc:sldMk cId="1274856908" sldId="264"/>
        </pc:sldMkLst>
        <pc:spChg chg="mod">
          <ac:chgData name="怡純 鍾" userId="78f22ae63b49ab46" providerId="LiveId" clId="{E9D96E66-826A-4988-A7B0-17D05A7B18C9}" dt="2018-06-10T01:23:16.284" v="967" actId="20577"/>
          <ac:spMkLst>
            <pc:docMk/>
            <pc:sldMk cId="1274856908" sldId="264"/>
            <ac:spMk id="2" creationId="{3299757D-1642-4E9D-AF66-8DD93327F83F}"/>
          </ac:spMkLst>
        </pc:spChg>
        <pc:spChg chg="mod">
          <ac:chgData name="怡純 鍾" userId="78f22ae63b49ab46" providerId="LiveId" clId="{E9D96E66-826A-4988-A7B0-17D05A7B18C9}" dt="2018-06-10T07:53:16.774" v="2435" actId="20577"/>
          <ac:spMkLst>
            <pc:docMk/>
            <pc:sldMk cId="1274856908" sldId="264"/>
            <ac:spMk id="3" creationId="{E02E7608-3493-4308-B9D9-689FBD2F69DF}"/>
          </ac:spMkLst>
        </pc:spChg>
        <pc:picChg chg="add mod">
          <ac:chgData name="怡純 鍾" userId="78f22ae63b49ab46" providerId="LiveId" clId="{E9D96E66-826A-4988-A7B0-17D05A7B18C9}" dt="2018-06-10T01:26:46.401" v="1016" actId="1076"/>
          <ac:picMkLst>
            <pc:docMk/>
            <pc:sldMk cId="1274856908" sldId="264"/>
            <ac:picMk id="5" creationId="{F017AD13-7107-4D76-860C-D6DA399DF4FF}"/>
          </ac:picMkLst>
        </pc:picChg>
      </pc:sldChg>
      <pc:sldChg chg="modSp">
        <pc:chgData name="怡純 鍾" userId="78f22ae63b49ab46" providerId="LiveId" clId="{E9D96E66-826A-4988-A7B0-17D05A7B18C9}" dt="2018-06-10T07:35:54.402" v="2425" actId="207"/>
        <pc:sldMkLst>
          <pc:docMk/>
          <pc:sldMk cId="3247118307" sldId="265"/>
        </pc:sldMkLst>
        <pc:spChg chg="mod">
          <ac:chgData name="怡純 鍾" userId="78f22ae63b49ab46" providerId="LiveId" clId="{E9D96E66-826A-4988-A7B0-17D05A7B18C9}" dt="2018-06-08T04:26:02.493" v="551" actId="207"/>
          <ac:spMkLst>
            <pc:docMk/>
            <pc:sldMk cId="3247118307" sldId="265"/>
            <ac:spMk id="2" creationId="{3299757D-1642-4E9D-AF66-8DD93327F83F}"/>
          </ac:spMkLst>
        </pc:spChg>
        <pc:spChg chg="mod">
          <ac:chgData name="怡純 鍾" userId="78f22ae63b49ab46" providerId="LiveId" clId="{E9D96E66-826A-4988-A7B0-17D05A7B18C9}" dt="2018-06-10T07:35:54.402" v="2425" actId="207"/>
          <ac:spMkLst>
            <pc:docMk/>
            <pc:sldMk cId="3247118307" sldId="265"/>
            <ac:spMk id="3" creationId="{E02E7608-3493-4308-B9D9-689FBD2F69DF}"/>
          </ac:spMkLst>
        </pc:spChg>
      </pc:sldChg>
      <pc:sldChg chg="modSp">
        <pc:chgData name="怡純 鍾" userId="78f22ae63b49ab46" providerId="LiveId" clId="{E9D96E66-826A-4988-A7B0-17D05A7B18C9}" dt="2018-06-10T07:57:17.504" v="2440" actId="207"/>
        <pc:sldMkLst>
          <pc:docMk/>
          <pc:sldMk cId="269802622" sldId="266"/>
        </pc:sldMkLst>
        <pc:spChg chg="mod">
          <ac:chgData name="怡純 鍾" userId="78f22ae63b49ab46" providerId="LiveId" clId="{E9D96E66-826A-4988-A7B0-17D05A7B18C9}" dt="2018-06-10T02:16:55.535" v="2125"/>
          <ac:spMkLst>
            <pc:docMk/>
            <pc:sldMk cId="269802622" sldId="266"/>
            <ac:spMk id="2" creationId="{5D69F4F5-1673-4385-8B2D-09E9B5B2F635}"/>
          </ac:spMkLst>
        </pc:spChg>
        <pc:spChg chg="mod">
          <ac:chgData name="怡純 鍾" userId="78f22ae63b49ab46" providerId="LiveId" clId="{E9D96E66-826A-4988-A7B0-17D05A7B18C9}" dt="2018-06-10T07:57:17.504" v="2440" actId="207"/>
          <ac:spMkLst>
            <pc:docMk/>
            <pc:sldMk cId="269802622" sldId="266"/>
            <ac:spMk id="3" creationId="{4459601B-D08D-4676-8608-1F1810AA29AD}"/>
          </ac:spMkLst>
        </pc:spChg>
      </pc:sldChg>
      <pc:sldChg chg="modSp">
        <pc:chgData name="怡純 鍾" userId="78f22ae63b49ab46" providerId="LiveId" clId="{E9D96E66-826A-4988-A7B0-17D05A7B18C9}" dt="2018-06-10T07:34:54.954" v="2422" actId="207"/>
        <pc:sldMkLst>
          <pc:docMk/>
          <pc:sldMk cId="1039129594" sldId="267"/>
        </pc:sldMkLst>
        <pc:spChg chg="mod">
          <ac:chgData name="怡純 鍾" userId="78f22ae63b49ab46" providerId="LiveId" clId="{E9D96E66-826A-4988-A7B0-17D05A7B18C9}" dt="2018-06-08T03:40:04.601" v="159" actId="207"/>
          <ac:spMkLst>
            <pc:docMk/>
            <pc:sldMk cId="1039129594" sldId="267"/>
            <ac:spMk id="2" creationId="{3299757D-1642-4E9D-AF66-8DD93327F83F}"/>
          </ac:spMkLst>
        </pc:spChg>
        <pc:spChg chg="mod">
          <ac:chgData name="怡純 鍾" userId="78f22ae63b49ab46" providerId="LiveId" clId="{E9D96E66-826A-4988-A7B0-17D05A7B18C9}" dt="2018-06-10T07:34:54.954" v="2422" actId="207"/>
          <ac:spMkLst>
            <pc:docMk/>
            <pc:sldMk cId="1039129594" sldId="267"/>
            <ac:spMk id="3" creationId="{E02E7608-3493-4308-B9D9-689FBD2F69DF}"/>
          </ac:spMkLst>
        </pc:spChg>
      </pc:sldChg>
      <pc:sldChg chg="modSp">
        <pc:chgData name="怡純 鍾" userId="78f22ae63b49ab46" providerId="LiveId" clId="{E9D96E66-826A-4988-A7B0-17D05A7B18C9}" dt="2018-06-08T03:52:42.095" v="445" actId="20577"/>
        <pc:sldMkLst>
          <pc:docMk/>
          <pc:sldMk cId="3566436905" sldId="268"/>
        </pc:sldMkLst>
        <pc:spChg chg="mod">
          <ac:chgData name="怡純 鍾" userId="78f22ae63b49ab46" providerId="LiveId" clId="{E9D96E66-826A-4988-A7B0-17D05A7B18C9}" dt="2018-06-08T03:46:54.470" v="327" actId="6549"/>
          <ac:spMkLst>
            <pc:docMk/>
            <pc:sldMk cId="3566436905" sldId="268"/>
            <ac:spMk id="2" creationId="{5D69F4F5-1673-4385-8B2D-09E9B5B2F635}"/>
          </ac:spMkLst>
        </pc:spChg>
        <pc:spChg chg="mod">
          <ac:chgData name="怡純 鍾" userId="78f22ae63b49ab46" providerId="LiveId" clId="{E9D96E66-826A-4988-A7B0-17D05A7B18C9}" dt="2018-06-08T03:52:42.095" v="445" actId="20577"/>
          <ac:spMkLst>
            <pc:docMk/>
            <pc:sldMk cId="3566436905" sldId="268"/>
            <ac:spMk id="3" creationId="{4459601B-D08D-4676-8608-1F1810AA29AD}"/>
          </ac:spMkLst>
        </pc:spChg>
      </pc:sldChg>
      <pc:sldChg chg="addSp modSp">
        <pc:chgData name="怡純 鍾" userId="78f22ae63b49ab46" providerId="LiveId" clId="{E9D96E66-826A-4988-A7B0-17D05A7B18C9}" dt="2018-06-08T03:54:15.350" v="507" actId="1076"/>
        <pc:sldMkLst>
          <pc:docMk/>
          <pc:sldMk cId="3461058917" sldId="269"/>
        </pc:sldMkLst>
        <pc:spChg chg="mod">
          <ac:chgData name="怡純 鍾" userId="78f22ae63b49ab46" providerId="LiveId" clId="{E9D96E66-826A-4988-A7B0-17D05A7B18C9}" dt="2018-06-08T03:00:12.021" v="74" actId="1076"/>
          <ac:spMkLst>
            <pc:docMk/>
            <pc:sldMk cId="3461058917" sldId="269"/>
            <ac:spMk id="2" creationId="{3299757D-1642-4E9D-AF66-8DD93327F83F}"/>
          </ac:spMkLst>
        </pc:spChg>
        <pc:spChg chg="mod">
          <ac:chgData name="怡純 鍾" userId="78f22ae63b49ab46" providerId="LiveId" clId="{E9D96E66-826A-4988-A7B0-17D05A7B18C9}" dt="2018-06-08T03:54:01.060" v="505" actId="207"/>
          <ac:spMkLst>
            <pc:docMk/>
            <pc:sldMk cId="3461058917" sldId="269"/>
            <ac:spMk id="3" creationId="{E02E7608-3493-4308-B9D9-689FBD2F69DF}"/>
          </ac:spMkLst>
        </pc:spChg>
        <pc:picChg chg="add mod">
          <ac:chgData name="怡純 鍾" userId="78f22ae63b49ab46" providerId="LiveId" clId="{E9D96E66-826A-4988-A7B0-17D05A7B18C9}" dt="2018-06-08T03:54:15.350" v="507" actId="1076"/>
          <ac:picMkLst>
            <pc:docMk/>
            <pc:sldMk cId="3461058917" sldId="269"/>
            <ac:picMk id="5" creationId="{FBFDE54D-8A33-4B9D-B237-82DE6C94D3E3}"/>
          </ac:picMkLst>
        </pc:picChg>
      </pc:sldChg>
      <pc:sldChg chg="modSp">
        <pc:chgData name="怡純 鍾" userId="78f22ae63b49ab46" providerId="LiveId" clId="{E9D96E66-826A-4988-A7B0-17D05A7B18C9}" dt="2018-06-08T04:41:36.380" v="709" actId="207"/>
        <pc:sldMkLst>
          <pc:docMk/>
          <pc:sldMk cId="2282814246" sldId="270"/>
        </pc:sldMkLst>
        <pc:spChg chg="mod">
          <ac:chgData name="怡純 鍾" userId="78f22ae63b49ab46" providerId="LiveId" clId="{E9D96E66-826A-4988-A7B0-17D05A7B18C9}" dt="2018-06-08T04:24:54.272" v="523" actId="207"/>
          <ac:spMkLst>
            <pc:docMk/>
            <pc:sldMk cId="2282814246" sldId="270"/>
            <ac:spMk id="2" creationId="{5D69F4F5-1673-4385-8B2D-09E9B5B2F635}"/>
          </ac:spMkLst>
        </pc:spChg>
        <pc:spChg chg="mod">
          <ac:chgData name="怡純 鍾" userId="78f22ae63b49ab46" providerId="LiveId" clId="{E9D96E66-826A-4988-A7B0-17D05A7B18C9}" dt="2018-06-08T04:41:36.380" v="709" actId="207"/>
          <ac:spMkLst>
            <pc:docMk/>
            <pc:sldMk cId="2282814246" sldId="270"/>
            <ac:spMk id="3" creationId="{4459601B-D08D-4676-8608-1F1810AA29AD}"/>
          </ac:spMkLst>
        </pc:spChg>
      </pc:sldChg>
      <pc:sldChg chg="modSp">
        <pc:chgData name="怡純 鍾" userId="78f22ae63b49ab46" providerId="LiveId" clId="{E9D96E66-826A-4988-A7B0-17D05A7B18C9}" dt="2018-06-10T07:42:51.057" v="2428" actId="207"/>
        <pc:sldMkLst>
          <pc:docMk/>
          <pc:sldMk cId="1994464404" sldId="271"/>
        </pc:sldMkLst>
        <pc:spChg chg="mod">
          <ac:chgData name="怡純 鍾" userId="78f22ae63b49ab46" providerId="LiveId" clId="{E9D96E66-826A-4988-A7B0-17D05A7B18C9}" dt="2018-06-08T04:30:35.065" v="687" actId="207"/>
          <ac:spMkLst>
            <pc:docMk/>
            <pc:sldMk cId="1994464404" sldId="271"/>
            <ac:spMk id="2" creationId="{3299757D-1642-4E9D-AF66-8DD93327F83F}"/>
          </ac:spMkLst>
        </pc:spChg>
        <pc:spChg chg="mod">
          <ac:chgData name="怡純 鍾" userId="78f22ae63b49ab46" providerId="LiveId" clId="{E9D96E66-826A-4988-A7B0-17D05A7B18C9}" dt="2018-06-10T07:42:51.057" v="2428" actId="207"/>
          <ac:spMkLst>
            <pc:docMk/>
            <pc:sldMk cId="1994464404" sldId="271"/>
            <ac:spMk id="3" creationId="{E02E7608-3493-4308-B9D9-689FBD2F69DF}"/>
          </ac:spMkLst>
        </pc:spChg>
      </pc:sldChg>
      <pc:sldChg chg="modSp">
        <pc:chgData name="怡純 鍾" userId="78f22ae63b49ab46" providerId="LiveId" clId="{E9D96E66-826A-4988-A7B0-17D05A7B18C9}" dt="2018-06-10T07:48:50.577" v="2429" actId="207"/>
        <pc:sldMkLst>
          <pc:docMk/>
          <pc:sldMk cId="1312989192" sldId="273"/>
        </pc:sldMkLst>
        <pc:spChg chg="mod">
          <ac:chgData name="怡純 鍾" userId="78f22ae63b49ab46" providerId="LiveId" clId="{E9D96E66-826A-4988-A7B0-17D05A7B18C9}" dt="2018-06-10T01:21:25.412" v="854"/>
          <ac:spMkLst>
            <pc:docMk/>
            <pc:sldMk cId="1312989192" sldId="273"/>
            <ac:spMk id="2" creationId="{3299757D-1642-4E9D-AF66-8DD93327F83F}"/>
          </ac:spMkLst>
        </pc:spChg>
        <pc:spChg chg="mod">
          <ac:chgData name="怡純 鍾" userId="78f22ae63b49ab46" providerId="LiveId" clId="{E9D96E66-826A-4988-A7B0-17D05A7B18C9}" dt="2018-06-10T07:48:50.577" v="2429" actId="207"/>
          <ac:spMkLst>
            <pc:docMk/>
            <pc:sldMk cId="1312989192" sldId="273"/>
            <ac:spMk id="3" creationId="{E02E7608-3493-4308-B9D9-689FBD2F69DF}"/>
          </ac:spMkLst>
        </pc:spChg>
      </pc:sldChg>
      <pc:sldChg chg="modSp">
        <pc:chgData name="怡純 鍾" userId="78f22ae63b49ab46" providerId="LiveId" clId="{E9D96E66-826A-4988-A7B0-17D05A7B18C9}" dt="2018-06-10T07:49:05.158" v="2430" actId="207"/>
        <pc:sldMkLst>
          <pc:docMk/>
          <pc:sldMk cId="2414691974" sldId="274"/>
        </pc:sldMkLst>
        <pc:spChg chg="mod">
          <ac:chgData name="怡純 鍾" userId="78f22ae63b49ab46" providerId="LiveId" clId="{E9D96E66-826A-4988-A7B0-17D05A7B18C9}" dt="2018-06-10T01:42:07.689" v="1413"/>
          <ac:spMkLst>
            <pc:docMk/>
            <pc:sldMk cId="2414691974" sldId="274"/>
            <ac:spMk id="2" creationId="{5D69F4F5-1673-4385-8B2D-09E9B5B2F635}"/>
          </ac:spMkLst>
        </pc:spChg>
        <pc:spChg chg="mod">
          <ac:chgData name="怡純 鍾" userId="78f22ae63b49ab46" providerId="LiveId" clId="{E9D96E66-826A-4988-A7B0-17D05A7B18C9}" dt="2018-06-10T07:49:05.158" v="2430" actId="207"/>
          <ac:spMkLst>
            <pc:docMk/>
            <pc:sldMk cId="2414691974" sldId="274"/>
            <ac:spMk id="3" creationId="{4459601B-D08D-4676-8608-1F1810AA29AD}"/>
          </ac:spMkLst>
        </pc:spChg>
      </pc:sldChg>
      <pc:sldChg chg="modSp">
        <pc:chgData name="怡純 鍾" userId="78f22ae63b49ab46" providerId="LiveId" clId="{E9D96E66-826A-4988-A7B0-17D05A7B18C9}" dt="2018-06-10T02:03:26.964" v="1721" actId="207"/>
        <pc:sldMkLst>
          <pc:docMk/>
          <pc:sldMk cId="2147211009" sldId="275"/>
        </pc:sldMkLst>
        <pc:spChg chg="mod">
          <ac:chgData name="怡純 鍾" userId="78f22ae63b49ab46" providerId="LiveId" clId="{E9D96E66-826A-4988-A7B0-17D05A7B18C9}" dt="2018-06-10T01:46:01.001" v="1469"/>
          <ac:spMkLst>
            <pc:docMk/>
            <pc:sldMk cId="2147211009" sldId="275"/>
            <ac:spMk id="2" creationId="{3299757D-1642-4E9D-AF66-8DD93327F83F}"/>
          </ac:spMkLst>
        </pc:spChg>
        <pc:spChg chg="mod">
          <ac:chgData name="怡純 鍾" userId="78f22ae63b49ab46" providerId="LiveId" clId="{E9D96E66-826A-4988-A7B0-17D05A7B18C9}" dt="2018-06-10T02:03:26.964" v="1721" actId="207"/>
          <ac:spMkLst>
            <pc:docMk/>
            <pc:sldMk cId="2147211009" sldId="275"/>
            <ac:spMk id="3" creationId="{E02E7608-3493-4308-B9D9-689FBD2F69DF}"/>
          </ac:spMkLst>
        </pc:spChg>
      </pc:sldChg>
      <pc:sldChg chg="modSp">
        <pc:chgData name="怡純 鍾" userId="78f22ae63b49ab46" providerId="LiveId" clId="{E9D96E66-826A-4988-A7B0-17D05A7B18C9}" dt="2018-06-10T02:10:45.075" v="1984" actId="207"/>
        <pc:sldMkLst>
          <pc:docMk/>
          <pc:sldMk cId="3166456530" sldId="276"/>
        </pc:sldMkLst>
        <pc:spChg chg="mod">
          <ac:chgData name="怡純 鍾" userId="78f22ae63b49ab46" providerId="LiveId" clId="{E9D96E66-826A-4988-A7B0-17D05A7B18C9}" dt="2018-06-10T02:10:40.317" v="1983"/>
          <ac:spMkLst>
            <pc:docMk/>
            <pc:sldMk cId="3166456530" sldId="276"/>
            <ac:spMk id="2" creationId="{5D69F4F5-1673-4385-8B2D-09E9B5B2F635}"/>
          </ac:spMkLst>
        </pc:spChg>
        <pc:spChg chg="mod">
          <ac:chgData name="怡純 鍾" userId="78f22ae63b49ab46" providerId="LiveId" clId="{E9D96E66-826A-4988-A7B0-17D05A7B18C9}" dt="2018-06-10T02:10:45.075" v="1984" actId="207"/>
          <ac:spMkLst>
            <pc:docMk/>
            <pc:sldMk cId="3166456530" sldId="276"/>
            <ac:spMk id="3" creationId="{4459601B-D08D-4676-8608-1F1810AA29AD}"/>
          </ac:spMkLst>
        </pc:spChg>
      </pc:sldChg>
      <pc:sldChg chg="modSp">
        <pc:chgData name="怡純 鍾" userId="78f22ae63b49ab46" providerId="LiveId" clId="{E9D96E66-826A-4988-A7B0-17D05A7B18C9}" dt="2018-06-10T07:49:32.508" v="2432" actId="207"/>
        <pc:sldMkLst>
          <pc:docMk/>
          <pc:sldMk cId="2806527895" sldId="277"/>
        </pc:sldMkLst>
        <pc:spChg chg="mod">
          <ac:chgData name="怡純 鍾" userId="78f22ae63b49ab46" providerId="LiveId" clId="{E9D96E66-826A-4988-A7B0-17D05A7B18C9}" dt="2018-06-10T02:13:44.560" v="2075"/>
          <ac:spMkLst>
            <pc:docMk/>
            <pc:sldMk cId="2806527895" sldId="277"/>
            <ac:spMk id="2" creationId="{3299757D-1642-4E9D-AF66-8DD93327F83F}"/>
          </ac:spMkLst>
        </pc:spChg>
        <pc:spChg chg="mod">
          <ac:chgData name="怡純 鍾" userId="78f22ae63b49ab46" providerId="LiveId" clId="{E9D96E66-826A-4988-A7B0-17D05A7B18C9}" dt="2018-06-10T07:49:32.508" v="2432" actId="207"/>
          <ac:spMkLst>
            <pc:docMk/>
            <pc:sldMk cId="2806527895" sldId="277"/>
            <ac:spMk id="3" creationId="{E02E7608-3493-4308-B9D9-689FBD2F69DF}"/>
          </ac:spMkLst>
        </pc:spChg>
      </pc:sldChg>
      <pc:sldChg chg="addSp delSp del ord">
        <pc:chgData name="怡純 鍾" userId="78f22ae63b49ab46" providerId="LiveId" clId="{E9D96E66-826A-4988-A7B0-17D05A7B18C9}" dt="2018-06-10T02:10:50.393" v="1985" actId="2696"/>
        <pc:sldMkLst>
          <pc:docMk/>
          <pc:sldMk cId="1649362543" sldId="278"/>
        </pc:sldMkLst>
        <pc:picChg chg="add del">
          <ac:chgData name="怡純 鍾" userId="78f22ae63b49ab46" providerId="LiveId" clId="{E9D96E66-826A-4988-A7B0-17D05A7B18C9}" dt="2018-06-10T02:10:22.066" v="1981" actId="478"/>
          <ac:picMkLst>
            <pc:docMk/>
            <pc:sldMk cId="1649362543" sldId="278"/>
            <ac:picMk id="4" creationId="{2A1BE579-ECFD-48F1-AA1A-3DCCDA7B6E5B}"/>
          </ac:picMkLst>
        </pc:picChg>
      </pc:sldChg>
      <pc:sldChg chg="modSp ord">
        <pc:chgData name="怡純 鍾" userId="78f22ae63b49ab46" providerId="LiveId" clId="{E9D96E66-826A-4988-A7B0-17D05A7B18C9}" dt="2018-06-10T07:57:01.176" v="2438" actId="207"/>
        <pc:sldMkLst>
          <pc:docMk/>
          <pc:sldMk cId="1777885901" sldId="279"/>
        </pc:sldMkLst>
        <pc:spChg chg="mod">
          <ac:chgData name="怡純 鍾" userId="78f22ae63b49ab46" providerId="LiveId" clId="{E9D96E66-826A-4988-A7B0-17D05A7B18C9}" dt="2018-06-10T07:57:01.176" v="2438" actId="207"/>
          <ac:spMkLst>
            <pc:docMk/>
            <pc:sldMk cId="1777885901" sldId="279"/>
            <ac:spMk id="3" creationId="{E02E7608-3493-4308-B9D9-689FBD2F69DF}"/>
          </ac:spMkLst>
        </pc:spChg>
      </pc:sldChg>
      <pc:sldChg chg="modSp add">
        <pc:chgData name="怡純 鍾" userId="78f22ae63b49ab46" providerId="LiveId" clId="{E9D96E66-826A-4988-A7B0-17D05A7B18C9}" dt="2018-06-10T07:57:27.104" v="2441" actId="207"/>
        <pc:sldMkLst>
          <pc:docMk/>
          <pc:sldMk cId="3768080501" sldId="280"/>
        </pc:sldMkLst>
        <pc:spChg chg="mod">
          <ac:chgData name="怡純 鍾" userId="78f22ae63b49ab46" providerId="LiveId" clId="{E9D96E66-826A-4988-A7B0-17D05A7B18C9}" dt="2018-06-10T06:31:11.493" v="2318"/>
          <ac:spMkLst>
            <pc:docMk/>
            <pc:sldMk cId="3768080501" sldId="280"/>
            <ac:spMk id="2" creationId="{1D713A8B-45C2-4B1A-A84E-5692E0E8B780}"/>
          </ac:spMkLst>
        </pc:spChg>
        <pc:spChg chg="mod">
          <ac:chgData name="怡純 鍾" userId="78f22ae63b49ab46" providerId="LiveId" clId="{E9D96E66-826A-4988-A7B0-17D05A7B18C9}" dt="2018-06-10T07:57:27.104" v="2441" actId="207"/>
          <ac:spMkLst>
            <pc:docMk/>
            <pc:sldMk cId="3768080501" sldId="280"/>
            <ac:spMk id="3" creationId="{F0DBFA4B-7121-40C6-919D-EC209C7DECC1}"/>
          </ac:spMkLst>
        </pc:spChg>
      </pc:sldChg>
      <pc:sldChg chg="modSp add del">
        <pc:chgData name="怡純 鍾" userId="78f22ae63b49ab46" providerId="LiveId" clId="{E9D96E66-826A-4988-A7B0-17D05A7B18C9}" dt="2018-06-10T06:30:34.544" v="2314" actId="2696"/>
        <pc:sldMkLst>
          <pc:docMk/>
          <pc:sldMk cId="119575249" sldId="281"/>
        </pc:sldMkLst>
        <pc:spChg chg="mod">
          <ac:chgData name="怡純 鍾" userId="78f22ae63b49ab46" providerId="LiveId" clId="{E9D96E66-826A-4988-A7B0-17D05A7B18C9}" dt="2018-06-10T06:26:30.548" v="2207"/>
          <ac:spMkLst>
            <pc:docMk/>
            <pc:sldMk cId="119575249" sldId="281"/>
            <ac:spMk id="3" creationId="{22492630-A686-4639-B5DA-DAF813D819AB}"/>
          </ac:spMkLst>
        </pc:spChg>
      </pc:sldChg>
      <pc:sldChg chg="modSp add">
        <pc:chgData name="怡純 鍾" userId="78f22ae63b49ab46" providerId="LiveId" clId="{E9D96E66-826A-4988-A7B0-17D05A7B18C9}" dt="2018-06-10T06:37:05.372" v="2417" actId="207"/>
        <pc:sldMkLst>
          <pc:docMk/>
          <pc:sldMk cId="2853327279" sldId="282"/>
        </pc:sldMkLst>
        <pc:spChg chg="mod">
          <ac:chgData name="怡純 鍾" userId="78f22ae63b49ab46" providerId="LiveId" clId="{E9D96E66-826A-4988-A7B0-17D05A7B18C9}" dt="2018-06-10T06:33:44.735" v="2336"/>
          <ac:spMkLst>
            <pc:docMk/>
            <pc:sldMk cId="2853327279" sldId="282"/>
            <ac:spMk id="2" creationId="{496962B7-9DA0-456D-B57C-4CC85DE4EBEA}"/>
          </ac:spMkLst>
        </pc:spChg>
        <pc:spChg chg="mod">
          <ac:chgData name="怡純 鍾" userId="78f22ae63b49ab46" providerId="LiveId" clId="{E9D96E66-826A-4988-A7B0-17D05A7B18C9}" dt="2018-06-10T06:37:05.372" v="2417" actId="207"/>
          <ac:spMkLst>
            <pc:docMk/>
            <pc:sldMk cId="2853327279" sldId="282"/>
            <ac:spMk id="3" creationId="{6C64EECB-EAAE-498C-A9D5-B44A263DCE51}"/>
          </ac:spMkLst>
        </pc:spChg>
      </pc:sldChg>
      <pc:sldChg chg="modSp add">
        <pc:chgData name="怡純 鍾" userId="78f22ae63b49ab46" providerId="LiveId" clId="{E9D96E66-826A-4988-A7B0-17D05A7B18C9}" dt="2018-06-10T07:49:42.172" v="2434" actId="207"/>
        <pc:sldMkLst>
          <pc:docMk/>
          <pc:sldMk cId="2265920462" sldId="283"/>
        </pc:sldMkLst>
        <pc:spChg chg="mod">
          <ac:chgData name="怡純 鍾" userId="78f22ae63b49ab46" providerId="LiveId" clId="{E9D96E66-826A-4988-A7B0-17D05A7B18C9}" dt="2018-06-10T02:13:51.245" v="2076"/>
          <ac:spMkLst>
            <pc:docMk/>
            <pc:sldMk cId="2265920462" sldId="283"/>
            <ac:spMk id="2" creationId="{C4A466C0-2192-463F-9EBB-4B22FA4901E5}"/>
          </ac:spMkLst>
        </pc:spChg>
        <pc:spChg chg="mod">
          <ac:chgData name="怡純 鍾" userId="78f22ae63b49ab46" providerId="LiveId" clId="{E9D96E66-826A-4988-A7B0-17D05A7B18C9}" dt="2018-06-10T07:49:42.172" v="2434" actId="207"/>
          <ac:spMkLst>
            <pc:docMk/>
            <pc:sldMk cId="2265920462" sldId="283"/>
            <ac:spMk id="3" creationId="{BF898B5F-EE52-4EB1-9604-5C384921712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D818D0B-AA13-4AA0-A06E-F3A72F2E1B56}"/>
              </a:ext>
            </a:extLst>
          </p:cNvPr>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a:extLst>
              <a:ext uri="{FF2B5EF4-FFF2-40B4-BE49-F238E27FC236}">
                <a16:creationId xmlns:a16="http://schemas.microsoft.com/office/drawing/2014/main" id="{B42C4A75-A284-4645-8161-33255D743C5B}"/>
              </a:ext>
            </a:extLst>
          </p:cNvPr>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a:extLst>
              <a:ext uri="{FF2B5EF4-FFF2-40B4-BE49-F238E27FC236}">
                <a16:creationId xmlns:a16="http://schemas.microsoft.com/office/drawing/2014/main" id="{9503DA4D-693B-46C0-91B3-D2AEB8A422D8}"/>
              </a:ext>
            </a:extLst>
          </p:cNvPr>
          <p:cNvSpPr txBox="1">
            <a:spLocks noGrp="1"/>
          </p:cNvSpPr>
          <p:nvPr>
            <p:ph type="dt" sz="half" idx="7"/>
          </p:nvPr>
        </p:nvSpPr>
        <p:spPr/>
        <p:txBody>
          <a:bodyPr/>
          <a:lstStyle>
            <a:lvl1pPr>
              <a:defRPr/>
            </a:lvl1pPr>
          </a:lstStyle>
          <a:p>
            <a:pPr lvl="0"/>
            <a:fld id="{8A3C8182-5A65-4DA4-83A7-F8B00873D6A2}" type="datetime1">
              <a:rPr lang="en-US"/>
              <a:pPr lvl="0"/>
              <a:t>6/10/2018</a:t>
            </a:fld>
            <a:endParaRPr lang="en-US" dirty="0"/>
          </a:p>
        </p:txBody>
      </p:sp>
      <p:sp>
        <p:nvSpPr>
          <p:cNvPr id="5" name="頁尾版面配置區 4">
            <a:extLst>
              <a:ext uri="{FF2B5EF4-FFF2-40B4-BE49-F238E27FC236}">
                <a16:creationId xmlns:a16="http://schemas.microsoft.com/office/drawing/2014/main" id="{0461990F-C307-4019-8CCA-CE1E2C032B14}"/>
              </a:ext>
            </a:extLst>
          </p:cNvPr>
          <p:cNvSpPr txBox="1">
            <a:spLocks noGrp="1"/>
          </p:cNvSpPr>
          <p:nvPr>
            <p:ph type="ftr" sz="quarter" idx="9"/>
          </p:nvPr>
        </p:nvSpPr>
        <p:spPr/>
        <p:txBody>
          <a:bodyPr/>
          <a:lstStyle>
            <a:lvl1pPr>
              <a:defRPr/>
            </a:lvl1pPr>
          </a:lstStyle>
          <a:p>
            <a:pPr lvl="0"/>
            <a:endParaRPr lang="en-US" dirty="0"/>
          </a:p>
        </p:txBody>
      </p:sp>
      <p:sp>
        <p:nvSpPr>
          <p:cNvPr id="6" name="投影片編號版面配置區 5">
            <a:extLst>
              <a:ext uri="{FF2B5EF4-FFF2-40B4-BE49-F238E27FC236}">
                <a16:creationId xmlns:a16="http://schemas.microsoft.com/office/drawing/2014/main" id="{8B0F3538-F3B2-47E9-AA59-2B6320D77BEE}"/>
              </a:ext>
            </a:extLst>
          </p:cNvPr>
          <p:cNvSpPr txBox="1">
            <a:spLocks noGrp="1"/>
          </p:cNvSpPr>
          <p:nvPr>
            <p:ph type="sldNum" sz="quarter" idx="8"/>
          </p:nvPr>
        </p:nvSpPr>
        <p:spPr/>
        <p:txBody>
          <a:bodyPr/>
          <a:lstStyle>
            <a:lvl1pPr>
              <a:defRPr/>
            </a:lvl1pPr>
          </a:lstStyle>
          <a:p>
            <a:pPr lvl="0"/>
            <a:fld id="{5D5F2529-CB8C-47D4-BC9E-0F2E35E0B59D}" type="slidenum">
              <a:t>‹#›</a:t>
            </a:fld>
            <a:endParaRPr lang="en-US" dirty="0"/>
          </a:p>
        </p:txBody>
      </p:sp>
    </p:spTree>
    <p:extLst>
      <p:ext uri="{BB962C8B-B14F-4D97-AF65-F5344CB8AC3E}">
        <p14:creationId xmlns:p14="http://schemas.microsoft.com/office/powerpoint/2010/main" val="1243803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5135DFF-031D-4F2E-9B80-FDBB2D02072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5F57E5E0-AB2F-4018-9794-1F79A8312C2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C7BBEA6-9992-442A-88D7-753D6628576B}"/>
              </a:ext>
            </a:extLst>
          </p:cNvPr>
          <p:cNvSpPr txBox="1">
            <a:spLocks noGrp="1"/>
          </p:cNvSpPr>
          <p:nvPr>
            <p:ph type="dt" sz="half" idx="7"/>
          </p:nvPr>
        </p:nvSpPr>
        <p:spPr/>
        <p:txBody>
          <a:bodyPr/>
          <a:lstStyle>
            <a:lvl1pPr>
              <a:defRPr/>
            </a:lvl1pPr>
          </a:lstStyle>
          <a:p>
            <a:pPr lvl="0"/>
            <a:fld id="{7181C2A5-A9FF-4F63-A405-0AFF2C1B8593}" type="datetime1">
              <a:rPr lang="en-US"/>
              <a:pPr lvl="0"/>
              <a:t>6/10/2018</a:t>
            </a:fld>
            <a:endParaRPr lang="en-US" dirty="0"/>
          </a:p>
        </p:txBody>
      </p:sp>
      <p:sp>
        <p:nvSpPr>
          <p:cNvPr id="5" name="頁尾版面配置區 4">
            <a:extLst>
              <a:ext uri="{FF2B5EF4-FFF2-40B4-BE49-F238E27FC236}">
                <a16:creationId xmlns:a16="http://schemas.microsoft.com/office/drawing/2014/main" id="{2EB9FDF3-E2D3-4468-8CB6-C313DA129FC7}"/>
              </a:ext>
            </a:extLst>
          </p:cNvPr>
          <p:cNvSpPr txBox="1">
            <a:spLocks noGrp="1"/>
          </p:cNvSpPr>
          <p:nvPr>
            <p:ph type="ftr" sz="quarter" idx="9"/>
          </p:nvPr>
        </p:nvSpPr>
        <p:spPr/>
        <p:txBody>
          <a:bodyPr/>
          <a:lstStyle>
            <a:lvl1pPr>
              <a:defRPr/>
            </a:lvl1pPr>
          </a:lstStyle>
          <a:p>
            <a:pPr lvl="0"/>
            <a:endParaRPr lang="en-US" dirty="0"/>
          </a:p>
        </p:txBody>
      </p:sp>
      <p:sp>
        <p:nvSpPr>
          <p:cNvPr id="6" name="投影片編號版面配置區 5">
            <a:extLst>
              <a:ext uri="{FF2B5EF4-FFF2-40B4-BE49-F238E27FC236}">
                <a16:creationId xmlns:a16="http://schemas.microsoft.com/office/drawing/2014/main" id="{93B76847-77D1-40D6-BD7B-8EAFD1B8CD7F}"/>
              </a:ext>
            </a:extLst>
          </p:cNvPr>
          <p:cNvSpPr txBox="1">
            <a:spLocks noGrp="1"/>
          </p:cNvSpPr>
          <p:nvPr>
            <p:ph type="sldNum" sz="quarter" idx="8"/>
          </p:nvPr>
        </p:nvSpPr>
        <p:spPr/>
        <p:txBody>
          <a:bodyPr/>
          <a:lstStyle>
            <a:lvl1pPr>
              <a:defRPr/>
            </a:lvl1pPr>
          </a:lstStyle>
          <a:p>
            <a:pPr lvl="0"/>
            <a:fld id="{AD608A29-B243-4144-A169-D03B6FD0D4D4}" type="slidenum">
              <a:t>‹#›</a:t>
            </a:fld>
            <a:endParaRPr lang="en-US" dirty="0"/>
          </a:p>
        </p:txBody>
      </p:sp>
    </p:spTree>
    <p:extLst>
      <p:ext uri="{BB962C8B-B14F-4D97-AF65-F5344CB8AC3E}">
        <p14:creationId xmlns:p14="http://schemas.microsoft.com/office/powerpoint/2010/main" val="3690027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1BD30DF5-AFDD-425D-AAF3-D99FBD840ADA}"/>
              </a:ext>
            </a:extLst>
          </p:cNvPr>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8C365DEB-5342-4250-93A2-6EB901504105}"/>
              </a:ext>
            </a:extLst>
          </p:cNvPr>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1FF9333B-C5E6-4ADC-8790-210B74DFF03D}"/>
              </a:ext>
            </a:extLst>
          </p:cNvPr>
          <p:cNvSpPr txBox="1">
            <a:spLocks noGrp="1"/>
          </p:cNvSpPr>
          <p:nvPr>
            <p:ph type="dt" sz="half" idx="7"/>
          </p:nvPr>
        </p:nvSpPr>
        <p:spPr/>
        <p:txBody>
          <a:bodyPr/>
          <a:lstStyle>
            <a:lvl1pPr>
              <a:defRPr/>
            </a:lvl1pPr>
          </a:lstStyle>
          <a:p>
            <a:pPr lvl="0"/>
            <a:fld id="{0C29ED68-5357-49DE-A64C-3512EFAAF85F}" type="datetime1">
              <a:rPr lang="en-US"/>
              <a:pPr lvl="0"/>
              <a:t>6/10/2018</a:t>
            </a:fld>
            <a:endParaRPr lang="en-US" dirty="0"/>
          </a:p>
        </p:txBody>
      </p:sp>
      <p:sp>
        <p:nvSpPr>
          <p:cNvPr id="5" name="頁尾版面配置區 4">
            <a:extLst>
              <a:ext uri="{FF2B5EF4-FFF2-40B4-BE49-F238E27FC236}">
                <a16:creationId xmlns:a16="http://schemas.microsoft.com/office/drawing/2014/main" id="{FF364CE0-33E1-4308-9FAE-F068BCBC0161}"/>
              </a:ext>
            </a:extLst>
          </p:cNvPr>
          <p:cNvSpPr txBox="1">
            <a:spLocks noGrp="1"/>
          </p:cNvSpPr>
          <p:nvPr>
            <p:ph type="ftr" sz="quarter" idx="9"/>
          </p:nvPr>
        </p:nvSpPr>
        <p:spPr/>
        <p:txBody>
          <a:bodyPr/>
          <a:lstStyle>
            <a:lvl1pPr>
              <a:defRPr/>
            </a:lvl1pPr>
          </a:lstStyle>
          <a:p>
            <a:pPr lvl="0"/>
            <a:endParaRPr lang="en-US" dirty="0"/>
          </a:p>
        </p:txBody>
      </p:sp>
      <p:sp>
        <p:nvSpPr>
          <p:cNvPr id="6" name="投影片編號版面配置區 5">
            <a:extLst>
              <a:ext uri="{FF2B5EF4-FFF2-40B4-BE49-F238E27FC236}">
                <a16:creationId xmlns:a16="http://schemas.microsoft.com/office/drawing/2014/main" id="{F27960E8-E600-45C6-9215-5025FCD3429F}"/>
              </a:ext>
            </a:extLst>
          </p:cNvPr>
          <p:cNvSpPr txBox="1">
            <a:spLocks noGrp="1"/>
          </p:cNvSpPr>
          <p:nvPr>
            <p:ph type="sldNum" sz="quarter" idx="8"/>
          </p:nvPr>
        </p:nvSpPr>
        <p:spPr/>
        <p:txBody>
          <a:bodyPr/>
          <a:lstStyle>
            <a:lvl1pPr>
              <a:defRPr/>
            </a:lvl1pPr>
          </a:lstStyle>
          <a:p>
            <a:pPr lvl="0"/>
            <a:fld id="{A740812F-7006-4A18-9C61-BEAB230092ED}" type="slidenum">
              <a:t>‹#›</a:t>
            </a:fld>
            <a:endParaRPr lang="en-US" dirty="0"/>
          </a:p>
        </p:txBody>
      </p:sp>
    </p:spTree>
    <p:extLst>
      <p:ext uri="{BB962C8B-B14F-4D97-AF65-F5344CB8AC3E}">
        <p14:creationId xmlns:p14="http://schemas.microsoft.com/office/powerpoint/2010/main" val="131169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08D1BD-43F6-4D7C-82AA-082A2C124065}"/>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FF87E054-357A-4ABC-89FF-C6AB2FC8D891}"/>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0F83680A-A8E7-4565-9542-1E7AC7DF8E60}"/>
              </a:ext>
            </a:extLst>
          </p:cNvPr>
          <p:cNvSpPr txBox="1">
            <a:spLocks noGrp="1"/>
          </p:cNvSpPr>
          <p:nvPr>
            <p:ph type="dt" sz="half" idx="7"/>
          </p:nvPr>
        </p:nvSpPr>
        <p:spPr/>
        <p:txBody>
          <a:bodyPr/>
          <a:lstStyle>
            <a:lvl1pPr>
              <a:defRPr/>
            </a:lvl1pPr>
          </a:lstStyle>
          <a:p>
            <a:pPr lvl="0"/>
            <a:fld id="{70A755D2-577E-4C07-81A9-91D9AFE1468A}" type="datetime1">
              <a:rPr lang="en-US"/>
              <a:pPr lvl="0"/>
              <a:t>6/10/2018</a:t>
            </a:fld>
            <a:endParaRPr lang="en-US" dirty="0"/>
          </a:p>
        </p:txBody>
      </p:sp>
      <p:sp>
        <p:nvSpPr>
          <p:cNvPr id="5" name="頁尾版面配置區 4">
            <a:extLst>
              <a:ext uri="{FF2B5EF4-FFF2-40B4-BE49-F238E27FC236}">
                <a16:creationId xmlns:a16="http://schemas.microsoft.com/office/drawing/2014/main" id="{78FE603D-8994-4176-B86B-FACEEBC5E462}"/>
              </a:ext>
            </a:extLst>
          </p:cNvPr>
          <p:cNvSpPr txBox="1">
            <a:spLocks noGrp="1"/>
          </p:cNvSpPr>
          <p:nvPr>
            <p:ph type="ftr" sz="quarter" idx="9"/>
          </p:nvPr>
        </p:nvSpPr>
        <p:spPr/>
        <p:txBody>
          <a:bodyPr/>
          <a:lstStyle>
            <a:lvl1pPr>
              <a:defRPr/>
            </a:lvl1pPr>
          </a:lstStyle>
          <a:p>
            <a:pPr lvl="0"/>
            <a:endParaRPr lang="en-US" dirty="0"/>
          </a:p>
        </p:txBody>
      </p:sp>
      <p:sp>
        <p:nvSpPr>
          <p:cNvPr id="6" name="投影片編號版面配置區 5">
            <a:extLst>
              <a:ext uri="{FF2B5EF4-FFF2-40B4-BE49-F238E27FC236}">
                <a16:creationId xmlns:a16="http://schemas.microsoft.com/office/drawing/2014/main" id="{A97D6AAE-B112-4F81-BF0A-79A1494F3366}"/>
              </a:ext>
            </a:extLst>
          </p:cNvPr>
          <p:cNvSpPr txBox="1">
            <a:spLocks noGrp="1"/>
          </p:cNvSpPr>
          <p:nvPr>
            <p:ph type="sldNum" sz="quarter" idx="8"/>
          </p:nvPr>
        </p:nvSpPr>
        <p:spPr/>
        <p:txBody>
          <a:bodyPr/>
          <a:lstStyle>
            <a:lvl1pPr>
              <a:defRPr/>
            </a:lvl1pPr>
          </a:lstStyle>
          <a:p>
            <a:pPr lvl="0"/>
            <a:fld id="{7C721B83-96D3-40E8-B448-6243D9AB2C46}" type="slidenum">
              <a:t>‹#›</a:t>
            </a:fld>
            <a:endParaRPr lang="en-US" dirty="0"/>
          </a:p>
        </p:txBody>
      </p:sp>
    </p:spTree>
    <p:extLst>
      <p:ext uri="{BB962C8B-B14F-4D97-AF65-F5344CB8AC3E}">
        <p14:creationId xmlns:p14="http://schemas.microsoft.com/office/powerpoint/2010/main" val="22588374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EEC89E0-8538-4427-BD91-480AB165AEB1}"/>
              </a:ext>
            </a:extLst>
          </p:cNvPr>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AAE3A34E-B38D-4E30-96F7-3426058146AC}"/>
              </a:ext>
            </a:extLst>
          </p:cNvPr>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a:extLst>
              <a:ext uri="{FF2B5EF4-FFF2-40B4-BE49-F238E27FC236}">
                <a16:creationId xmlns:a16="http://schemas.microsoft.com/office/drawing/2014/main" id="{E75B2661-077F-4A24-B128-817BB623F314}"/>
              </a:ext>
            </a:extLst>
          </p:cNvPr>
          <p:cNvSpPr txBox="1">
            <a:spLocks noGrp="1"/>
          </p:cNvSpPr>
          <p:nvPr>
            <p:ph type="dt" sz="half" idx="7"/>
          </p:nvPr>
        </p:nvSpPr>
        <p:spPr/>
        <p:txBody>
          <a:bodyPr/>
          <a:lstStyle>
            <a:lvl1pPr>
              <a:defRPr/>
            </a:lvl1pPr>
          </a:lstStyle>
          <a:p>
            <a:pPr lvl="0"/>
            <a:fld id="{9939D449-0E2A-48C8-8802-0F98AA2B7126}" type="datetime1">
              <a:rPr lang="en-US"/>
              <a:pPr lvl="0"/>
              <a:t>6/10/2018</a:t>
            </a:fld>
            <a:endParaRPr lang="en-US" dirty="0"/>
          </a:p>
        </p:txBody>
      </p:sp>
      <p:sp>
        <p:nvSpPr>
          <p:cNvPr id="5" name="頁尾版面配置區 4">
            <a:extLst>
              <a:ext uri="{FF2B5EF4-FFF2-40B4-BE49-F238E27FC236}">
                <a16:creationId xmlns:a16="http://schemas.microsoft.com/office/drawing/2014/main" id="{FCFC0D2B-75F3-489A-BB0B-60CFD9C8F270}"/>
              </a:ext>
            </a:extLst>
          </p:cNvPr>
          <p:cNvSpPr txBox="1">
            <a:spLocks noGrp="1"/>
          </p:cNvSpPr>
          <p:nvPr>
            <p:ph type="ftr" sz="quarter" idx="9"/>
          </p:nvPr>
        </p:nvSpPr>
        <p:spPr/>
        <p:txBody>
          <a:bodyPr/>
          <a:lstStyle>
            <a:lvl1pPr>
              <a:defRPr/>
            </a:lvl1pPr>
          </a:lstStyle>
          <a:p>
            <a:pPr lvl="0"/>
            <a:endParaRPr lang="en-US" dirty="0"/>
          </a:p>
        </p:txBody>
      </p:sp>
      <p:sp>
        <p:nvSpPr>
          <p:cNvPr id="6" name="投影片編號版面配置區 5">
            <a:extLst>
              <a:ext uri="{FF2B5EF4-FFF2-40B4-BE49-F238E27FC236}">
                <a16:creationId xmlns:a16="http://schemas.microsoft.com/office/drawing/2014/main" id="{CF7E3EAE-DE5A-4E75-BD6A-E4E2DD170D24}"/>
              </a:ext>
            </a:extLst>
          </p:cNvPr>
          <p:cNvSpPr txBox="1">
            <a:spLocks noGrp="1"/>
          </p:cNvSpPr>
          <p:nvPr>
            <p:ph type="sldNum" sz="quarter" idx="8"/>
          </p:nvPr>
        </p:nvSpPr>
        <p:spPr/>
        <p:txBody>
          <a:bodyPr/>
          <a:lstStyle>
            <a:lvl1pPr>
              <a:defRPr/>
            </a:lvl1pPr>
          </a:lstStyle>
          <a:p>
            <a:pPr lvl="0"/>
            <a:fld id="{4FBAD155-47E3-4895-96C7-E78F79FF7C22}" type="slidenum">
              <a:t>‹#›</a:t>
            </a:fld>
            <a:endParaRPr lang="en-US" dirty="0"/>
          </a:p>
        </p:txBody>
      </p:sp>
    </p:spTree>
    <p:extLst>
      <p:ext uri="{BB962C8B-B14F-4D97-AF65-F5344CB8AC3E}">
        <p14:creationId xmlns:p14="http://schemas.microsoft.com/office/powerpoint/2010/main" val="2729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9FB64C8-6745-4F8E-A676-3CD6006F306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52D40F43-7D7F-438B-9980-343F4E2CF67A}"/>
              </a:ext>
            </a:extLst>
          </p:cNvPr>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a:extLst>
              <a:ext uri="{FF2B5EF4-FFF2-40B4-BE49-F238E27FC236}">
                <a16:creationId xmlns:a16="http://schemas.microsoft.com/office/drawing/2014/main" id="{FBC0B313-62FD-4D14-8EC3-FC0FFEF4850E}"/>
              </a:ext>
            </a:extLst>
          </p:cNvPr>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a:extLst>
              <a:ext uri="{FF2B5EF4-FFF2-40B4-BE49-F238E27FC236}">
                <a16:creationId xmlns:a16="http://schemas.microsoft.com/office/drawing/2014/main" id="{1134A8C0-A968-4B21-80C0-22303432AE63}"/>
              </a:ext>
            </a:extLst>
          </p:cNvPr>
          <p:cNvSpPr txBox="1">
            <a:spLocks noGrp="1"/>
          </p:cNvSpPr>
          <p:nvPr>
            <p:ph type="dt" sz="half" idx="7"/>
          </p:nvPr>
        </p:nvSpPr>
        <p:spPr/>
        <p:txBody>
          <a:bodyPr/>
          <a:lstStyle>
            <a:lvl1pPr>
              <a:defRPr/>
            </a:lvl1pPr>
          </a:lstStyle>
          <a:p>
            <a:pPr lvl="0"/>
            <a:fld id="{D96D360E-F252-4204-9F1D-5E037AF301EC}" type="datetime1">
              <a:rPr lang="en-US"/>
              <a:pPr lvl="0"/>
              <a:t>6/10/2018</a:t>
            </a:fld>
            <a:endParaRPr lang="en-US" dirty="0"/>
          </a:p>
        </p:txBody>
      </p:sp>
      <p:sp>
        <p:nvSpPr>
          <p:cNvPr id="6" name="頁尾版面配置區 5">
            <a:extLst>
              <a:ext uri="{FF2B5EF4-FFF2-40B4-BE49-F238E27FC236}">
                <a16:creationId xmlns:a16="http://schemas.microsoft.com/office/drawing/2014/main" id="{171AF411-20FA-40AB-B0E5-3BF288A0E6DD}"/>
              </a:ext>
            </a:extLst>
          </p:cNvPr>
          <p:cNvSpPr txBox="1">
            <a:spLocks noGrp="1"/>
          </p:cNvSpPr>
          <p:nvPr>
            <p:ph type="ftr" sz="quarter" idx="9"/>
          </p:nvPr>
        </p:nvSpPr>
        <p:spPr/>
        <p:txBody>
          <a:bodyPr/>
          <a:lstStyle>
            <a:lvl1pPr>
              <a:defRPr/>
            </a:lvl1pPr>
          </a:lstStyle>
          <a:p>
            <a:pPr lvl="0"/>
            <a:endParaRPr lang="en-US" dirty="0"/>
          </a:p>
        </p:txBody>
      </p:sp>
      <p:sp>
        <p:nvSpPr>
          <p:cNvPr id="7" name="投影片編號版面配置區 6">
            <a:extLst>
              <a:ext uri="{FF2B5EF4-FFF2-40B4-BE49-F238E27FC236}">
                <a16:creationId xmlns:a16="http://schemas.microsoft.com/office/drawing/2014/main" id="{2BA7E091-D311-455C-82BD-58FCFC985C26}"/>
              </a:ext>
            </a:extLst>
          </p:cNvPr>
          <p:cNvSpPr txBox="1">
            <a:spLocks noGrp="1"/>
          </p:cNvSpPr>
          <p:nvPr>
            <p:ph type="sldNum" sz="quarter" idx="8"/>
          </p:nvPr>
        </p:nvSpPr>
        <p:spPr/>
        <p:txBody>
          <a:bodyPr/>
          <a:lstStyle>
            <a:lvl1pPr>
              <a:defRPr/>
            </a:lvl1pPr>
          </a:lstStyle>
          <a:p>
            <a:pPr lvl="0"/>
            <a:fld id="{511AACFD-F4D1-451F-A00E-7DFC1D5DB12E}" type="slidenum">
              <a:t>‹#›</a:t>
            </a:fld>
            <a:endParaRPr lang="en-US" dirty="0"/>
          </a:p>
        </p:txBody>
      </p:sp>
    </p:spTree>
    <p:extLst>
      <p:ext uri="{BB962C8B-B14F-4D97-AF65-F5344CB8AC3E}">
        <p14:creationId xmlns:p14="http://schemas.microsoft.com/office/powerpoint/2010/main" val="234899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6302E79-25F2-4CBE-8677-D29EBF8DD18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F559D2B0-E68B-439D-8543-60C00C8A156D}"/>
              </a:ext>
            </a:extLst>
          </p:cNvPr>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a:extLst>
              <a:ext uri="{FF2B5EF4-FFF2-40B4-BE49-F238E27FC236}">
                <a16:creationId xmlns:a16="http://schemas.microsoft.com/office/drawing/2014/main" id="{9842AEE3-45B0-4852-BA7B-FD7F2AF33BE5}"/>
              </a:ext>
            </a:extLst>
          </p:cNvPr>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a:extLst>
              <a:ext uri="{FF2B5EF4-FFF2-40B4-BE49-F238E27FC236}">
                <a16:creationId xmlns:a16="http://schemas.microsoft.com/office/drawing/2014/main" id="{B82DAD99-712C-448E-9A75-007B0276FC79}"/>
              </a:ext>
            </a:extLst>
          </p:cNvPr>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a:extLst>
              <a:ext uri="{FF2B5EF4-FFF2-40B4-BE49-F238E27FC236}">
                <a16:creationId xmlns:a16="http://schemas.microsoft.com/office/drawing/2014/main" id="{F46F93E2-4294-493F-A860-091BCC201D0C}"/>
              </a:ext>
            </a:extLst>
          </p:cNvPr>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a:extLst>
              <a:ext uri="{FF2B5EF4-FFF2-40B4-BE49-F238E27FC236}">
                <a16:creationId xmlns:a16="http://schemas.microsoft.com/office/drawing/2014/main" id="{6D148E3D-630B-4A7E-9CA7-3AAD91E23077}"/>
              </a:ext>
            </a:extLst>
          </p:cNvPr>
          <p:cNvSpPr txBox="1">
            <a:spLocks noGrp="1"/>
          </p:cNvSpPr>
          <p:nvPr>
            <p:ph type="dt" sz="half" idx="7"/>
          </p:nvPr>
        </p:nvSpPr>
        <p:spPr/>
        <p:txBody>
          <a:bodyPr/>
          <a:lstStyle>
            <a:lvl1pPr>
              <a:defRPr/>
            </a:lvl1pPr>
          </a:lstStyle>
          <a:p>
            <a:pPr lvl="0"/>
            <a:fld id="{C9B1FBBC-C390-4478-B116-2C48103062A2}" type="datetime1">
              <a:rPr lang="en-US"/>
              <a:pPr lvl="0"/>
              <a:t>6/10/2018</a:t>
            </a:fld>
            <a:endParaRPr lang="en-US" dirty="0"/>
          </a:p>
        </p:txBody>
      </p:sp>
      <p:sp>
        <p:nvSpPr>
          <p:cNvPr id="8" name="頁尾版面配置區 7">
            <a:extLst>
              <a:ext uri="{FF2B5EF4-FFF2-40B4-BE49-F238E27FC236}">
                <a16:creationId xmlns:a16="http://schemas.microsoft.com/office/drawing/2014/main" id="{6A936821-B2DB-4549-9834-1B6CCF10531F}"/>
              </a:ext>
            </a:extLst>
          </p:cNvPr>
          <p:cNvSpPr txBox="1">
            <a:spLocks noGrp="1"/>
          </p:cNvSpPr>
          <p:nvPr>
            <p:ph type="ftr" sz="quarter" idx="9"/>
          </p:nvPr>
        </p:nvSpPr>
        <p:spPr/>
        <p:txBody>
          <a:bodyPr/>
          <a:lstStyle>
            <a:lvl1pPr>
              <a:defRPr/>
            </a:lvl1pPr>
          </a:lstStyle>
          <a:p>
            <a:pPr lvl="0"/>
            <a:endParaRPr lang="en-US" dirty="0"/>
          </a:p>
        </p:txBody>
      </p:sp>
      <p:sp>
        <p:nvSpPr>
          <p:cNvPr id="9" name="投影片編號版面配置區 8">
            <a:extLst>
              <a:ext uri="{FF2B5EF4-FFF2-40B4-BE49-F238E27FC236}">
                <a16:creationId xmlns:a16="http://schemas.microsoft.com/office/drawing/2014/main" id="{E87FDA0D-E055-440A-8DBA-0539E4495C8F}"/>
              </a:ext>
            </a:extLst>
          </p:cNvPr>
          <p:cNvSpPr txBox="1">
            <a:spLocks noGrp="1"/>
          </p:cNvSpPr>
          <p:nvPr>
            <p:ph type="sldNum" sz="quarter" idx="8"/>
          </p:nvPr>
        </p:nvSpPr>
        <p:spPr/>
        <p:txBody>
          <a:bodyPr/>
          <a:lstStyle>
            <a:lvl1pPr>
              <a:defRPr/>
            </a:lvl1pPr>
          </a:lstStyle>
          <a:p>
            <a:pPr lvl="0"/>
            <a:fld id="{362E4A5C-4543-4BA7-BC4A-21BA8698CED5}" type="slidenum">
              <a:t>‹#›</a:t>
            </a:fld>
            <a:endParaRPr lang="en-US" dirty="0"/>
          </a:p>
        </p:txBody>
      </p:sp>
    </p:spTree>
    <p:extLst>
      <p:ext uri="{BB962C8B-B14F-4D97-AF65-F5344CB8AC3E}">
        <p14:creationId xmlns:p14="http://schemas.microsoft.com/office/powerpoint/2010/main" val="1138012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9D1A1A1-FEDA-46DF-A47C-B0E12DE615B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a:extLst>
              <a:ext uri="{FF2B5EF4-FFF2-40B4-BE49-F238E27FC236}">
                <a16:creationId xmlns:a16="http://schemas.microsoft.com/office/drawing/2014/main" id="{357CAD9E-3CAC-49BF-BBCA-D1B11D9F2469}"/>
              </a:ext>
            </a:extLst>
          </p:cNvPr>
          <p:cNvSpPr txBox="1">
            <a:spLocks noGrp="1"/>
          </p:cNvSpPr>
          <p:nvPr>
            <p:ph type="dt" sz="half" idx="7"/>
          </p:nvPr>
        </p:nvSpPr>
        <p:spPr/>
        <p:txBody>
          <a:bodyPr/>
          <a:lstStyle>
            <a:lvl1pPr>
              <a:defRPr/>
            </a:lvl1pPr>
          </a:lstStyle>
          <a:p>
            <a:pPr lvl="0"/>
            <a:fld id="{59E69B95-9AF1-465E-BA43-0CCE1888BE3A}" type="datetime1">
              <a:rPr lang="en-US"/>
              <a:pPr lvl="0"/>
              <a:t>6/10/2018</a:t>
            </a:fld>
            <a:endParaRPr lang="en-US" dirty="0"/>
          </a:p>
        </p:txBody>
      </p:sp>
      <p:sp>
        <p:nvSpPr>
          <p:cNvPr id="4" name="頁尾版面配置區 3">
            <a:extLst>
              <a:ext uri="{FF2B5EF4-FFF2-40B4-BE49-F238E27FC236}">
                <a16:creationId xmlns:a16="http://schemas.microsoft.com/office/drawing/2014/main" id="{7DF8A53B-F874-4EFB-8972-34C37DA211E8}"/>
              </a:ext>
            </a:extLst>
          </p:cNvPr>
          <p:cNvSpPr txBox="1">
            <a:spLocks noGrp="1"/>
          </p:cNvSpPr>
          <p:nvPr>
            <p:ph type="ftr" sz="quarter" idx="9"/>
          </p:nvPr>
        </p:nvSpPr>
        <p:spPr/>
        <p:txBody>
          <a:bodyPr/>
          <a:lstStyle>
            <a:lvl1pPr>
              <a:defRPr/>
            </a:lvl1pPr>
          </a:lstStyle>
          <a:p>
            <a:pPr lvl="0"/>
            <a:endParaRPr lang="en-US" dirty="0"/>
          </a:p>
        </p:txBody>
      </p:sp>
      <p:sp>
        <p:nvSpPr>
          <p:cNvPr id="5" name="投影片編號版面配置區 4">
            <a:extLst>
              <a:ext uri="{FF2B5EF4-FFF2-40B4-BE49-F238E27FC236}">
                <a16:creationId xmlns:a16="http://schemas.microsoft.com/office/drawing/2014/main" id="{5EBBCE05-197D-4B0F-9B52-E21F20E1C13A}"/>
              </a:ext>
            </a:extLst>
          </p:cNvPr>
          <p:cNvSpPr txBox="1">
            <a:spLocks noGrp="1"/>
          </p:cNvSpPr>
          <p:nvPr>
            <p:ph type="sldNum" sz="quarter" idx="8"/>
          </p:nvPr>
        </p:nvSpPr>
        <p:spPr/>
        <p:txBody>
          <a:bodyPr/>
          <a:lstStyle>
            <a:lvl1pPr>
              <a:defRPr/>
            </a:lvl1pPr>
          </a:lstStyle>
          <a:p>
            <a:pPr lvl="0"/>
            <a:fld id="{E904A9B2-18E4-4161-A8E9-038B2EEB8787}" type="slidenum">
              <a:t>‹#›</a:t>
            </a:fld>
            <a:endParaRPr lang="en-US" dirty="0"/>
          </a:p>
        </p:txBody>
      </p:sp>
    </p:spTree>
    <p:extLst>
      <p:ext uri="{BB962C8B-B14F-4D97-AF65-F5344CB8AC3E}">
        <p14:creationId xmlns:p14="http://schemas.microsoft.com/office/powerpoint/2010/main" val="264887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A4C8B0C-9689-43E4-BEE6-4A4AF38F93D5}"/>
              </a:ext>
            </a:extLst>
          </p:cNvPr>
          <p:cNvSpPr txBox="1">
            <a:spLocks noGrp="1"/>
          </p:cNvSpPr>
          <p:nvPr>
            <p:ph type="dt" sz="half" idx="7"/>
          </p:nvPr>
        </p:nvSpPr>
        <p:spPr/>
        <p:txBody>
          <a:bodyPr/>
          <a:lstStyle>
            <a:lvl1pPr>
              <a:defRPr/>
            </a:lvl1pPr>
          </a:lstStyle>
          <a:p>
            <a:pPr lvl="0"/>
            <a:fld id="{1A31B677-8DB9-4034-ACEE-7165A1CBD74E}" type="datetime1">
              <a:rPr lang="en-US"/>
              <a:pPr lvl="0"/>
              <a:t>6/10/2018</a:t>
            </a:fld>
            <a:endParaRPr lang="en-US" dirty="0"/>
          </a:p>
        </p:txBody>
      </p:sp>
      <p:sp>
        <p:nvSpPr>
          <p:cNvPr id="3" name="頁尾版面配置區 2">
            <a:extLst>
              <a:ext uri="{FF2B5EF4-FFF2-40B4-BE49-F238E27FC236}">
                <a16:creationId xmlns:a16="http://schemas.microsoft.com/office/drawing/2014/main" id="{0C7930A7-F6F1-463B-A1A2-38B6C7EB2EEB}"/>
              </a:ext>
            </a:extLst>
          </p:cNvPr>
          <p:cNvSpPr txBox="1">
            <a:spLocks noGrp="1"/>
          </p:cNvSpPr>
          <p:nvPr>
            <p:ph type="ftr" sz="quarter" idx="9"/>
          </p:nvPr>
        </p:nvSpPr>
        <p:spPr/>
        <p:txBody>
          <a:bodyPr/>
          <a:lstStyle>
            <a:lvl1pPr>
              <a:defRPr/>
            </a:lvl1pPr>
          </a:lstStyle>
          <a:p>
            <a:pPr lvl="0"/>
            <a:endParaRPr lang="en-US" dirty="0"/>
          </a:p>
        </p:txBody>
      </p:sp>
      <p:sp>
        <p:nvSpPr>
          <p:cNvPr id="4" name="投影片編號版面配置區 3">
            <a:extLst>
              <a:ext uri="{FF2B5EF4-FFF2-40B4-BE49-F238E27FC236}">
                <a16:creationId xmlns:a16="http://schemas.microsoft.com/office/drawing/2014/main" id="{78412366-359C-4C47-9A7B-2837A2096D31}"/>
              </a:ext>
            </a:extLst>
          </p:cNvPr>
          <p:cNvSpPr txBox="1">
            <a:spLocks noGrp="1"/>
          </p:cNvSpPr>
          <p:nvPr>
            <p:ph type="sldNum" sz="quarter" idx="8"/>
          </p:nvPr>
        </p:nvSpPr>
        <p:spPr/>
        <p:txBody>
          <a:bodyPr/>
          <a:lstStyle>
            <a:lvl1pPr>
              <a:defRPr/>
            </a:lvl1pPr>
          </a:lstStyle>
          <a:p>
            <a:pPr lvl="0"/>
            <a:fld id="{1CDB8249-856A-4C76-817C-5EC67C2D8F6D}" type="slidenum">
              <a:t>‹#›</a:t>
            </a:fld>
            <a:endParaRPr lang="en-US" dirty="0"/>
          </a:p>
        </p:txBody>
      </p:sp>
    </p:spTree>
    <p:extLst>
      <p:ext uri="{BB962C8B-B14F-4D97-AF65-F5344CB8AC3E}">
        <p14:creationId xmlns:p14="http://schemas.microsoft.com/office/powerpoint/2010/main" val="271417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26A724-4B22-4F1C-BE59-8FE6D4ED2160}"/>
              </a:ext>
            </a:extLst>
          </p:cNvPr>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E764AEEE-10A7-4783-BECC-AB4CA8D8FFE4}"/>
              </a:ext>
            </a:extLst>
          </p:cNvPr>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a:extLst>
              <a:ext uri="{FF2B5EF4-FFF2-40B4-BE49-F238E27FC236}">
                <a16:creationId xmlns:a16="http://schemas.microsoft.com/office/drawing/2014/main" id="{021B8935-FBC2-467B-A28C-0D6F8A855FF5}"/>
              </a:ext>
            </a:extLst>
          </p:cNvPr>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9F3E8A1-FE46-4078-94CC-A3D184782F77}"/>
              </a:ext>
            </a:extLst>
          </p:cNvPr>
          <p:cNvSpPr txBox="1">
            <a:spLocks noGrp="1"/>
          </p:cNvSpPr>
          <p:nvPr>
            <p:ph type="dt" sz="half" idx="7"/>
          </p:nvPr>
        </p:nvSpPr>
        <p:spPr/>
        <p:txBody>
          <a:bodyPr/>
          <a:lstStyle>
            <a:lvl1pPr>
              <a:defRPr/>
            </a:lvl1pPr>
          </a:lstStyle>
          <a:p>
            <a:pPr lvl="0"/>
            <a:fld id="{60B29902-27A1-426D-AC1B-B5488281C035}" type="datetime1">
              <a:rPr lang="en-US"/>
              <a:pPr lvl="0"/>
              <a:t>6/10/2018</a:t>
            </a:fld>
            <a:endParaRPr lang="en-US" dirty="0"/>
          </a:p>
        </p:txBody>
      </p:sp>
      <p:sp>
        <p:nvSpPr>
          <p:cNvPr id="6" name="頁尾版面配置區 5">
            <a:extLst>
              <a:ext uri="{FF2B5EF4-FFF2-40B4-BE49-F238E27FC236}">
                <a16:creationId xmlns:a16="http://schemas.microsoft.com/office/drawing/2014/main" id="{1DE07C44-491C-4192-9CA5-1747392D02D4}"/>
              </a:ext>
            </a:extLst>
          </p:cNvPr>
          <p:cNvSpPr txBox="1">
            <a:spLocks noGrp="1"/>
          </p:cNvSpPr>
          <p:nvPr>
            <p:ph type="ftr" sz="quarter" idx="9"/>
          </p:nvPr>
        </p:nvSpPr>
        <p:spPr/>
        <p:txBody>
          <a:bodyPr/>
          <a:lstStyle>
            <a:lvl1pPr>
              <a:defRPr/>
            </a:lvl1pPr>
          </a:lstStyle>
          <a:p>
            <a:pPr lvl="0"/>
            <a:endParaRPr lang="en-US" dirty="0"/>
          </a:p>
        </p:txBody>
      </p:sp>
      <p:sp>
        <p:nvSpPr>
          <p:cNvPr id="7" name="投影片編號版面配置區 6">
            <a:extLst>
              <a:ext uri="{FF2B5EF4-FFF2-40B4-BE49-F238E27FC236}">
                <a16:creationId xmlns:a16="http://schemas.microsoft.com/office/drawing/2014/main" id="{2813DB54-4311-47DA-BE9E-64130B1CA8A3}"/>
              </a:ext>
            </a:extLst>
          </p:cNvPr>
          <p:cNvSpPr txBox="1">
            <a:spLocks noGrp="1"/>
          </p:cNvSpPr>
          <p:nvPr>
            <p:ph type="sldNum" sz="quarter" idx="8"/>
          </p:nvPr>
        </p:nvSpPr>
        <p:spPr/>
        <p:txBody>
          <a:bodyPr/>
          <a:lstStyle>
            <a:lvl1pPr>
              <a:defRPr/>
            </a:lvl1pPr>
          </a:lstStyle>
          <a:p>
            <a:pPr lvl="0"/>
            <a:fld id="{209607BC-06B3-4F3B-8D57-D2D5B92196E8}" type="slidenum">
              <a:t>‹#›</a:t>
            </a:fld>
            <a:endParaRPr lang="en-US" dirty="0"/>
          </a:p>
        </p:txBody>
      </p:sp>
    </p:spTree>
    <p:extLst>
      <p:ext uri="{BB962C8B-B14F-4D97-AF65-F5344CB8AC3E}">
        <p14:creationId xmlns:p14="http://schemas.microsoft.com/office/powerpoint/2010/main" val="4197559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D97D20-27DD-4372-A536-570E8A3E4073}"/>
              </a:ext>
            </a:extLst>
          </p:cNvPr>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a:extLst>
              <a:ext uri="{FF2B5EF4-FFF2-40B4-BE49-F238E27FC236}">
                <a16:creationId xmlns:a16="http://schemas.microsoft.com/office/drawing/2014/main" id="{9A4EFB6B-B120-4FB8-BF79-59AD1FF2320D}"/>
              </a:ext>
            </a:extLst>
          </p:cNvPr>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dirty="0"/>
          </a:p>
        </p:txBody>
      </p:sp>
      <p:sp>
        <p:nvSpPr>
          <p:cNvPr id="4" name="文字版面配置區 3">
            <a:extLst>
              <a:ext uri="{FF2B5EF4-FFF2-40B4-BE49-F238E27FC236}">
                <a16:creationId xmlns:a16="http://schemas.microsoft.com/office/drawing/2014/main" id="{CD788230-6E45-4CFF-8AD5-6613D6A14C47}"/>
              </a:ext>
            </a:extLst>
          </p:cNvPr>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DAAC887-4EE4-4C89-99A7-2B831F48085E}"/>
              </a:ext>
            </a:extLst>
          </p:cNvPr>
          <p:cNvSpPr txBox="1">
            <a:spLocks noGrp="1"/>
          </p:cNvSpPr>
          <p:nvPr>
            <p:ph type="dt" sz="half" idx="7"/>
          </p:nvPr>
        </p:nvSpPr>
        <p:spPr/>
        <p:txBody>
          <a:bodyPr/>
          <a:lstStyle>
            <a:lvl1pPr>
              <a:defRPr/>
            </a:lvl1pPr>
          </a:lstStyle>
          <a:p>
            <a:pPr lvl="0"/>
            <a:fld id="{4015AD6E-D1ED-4944-988E-BFE81CB5BF5E}" type="datetime1">
              <a:rPr lang="en-US"/>
              <a:pPr lvl="0"/>
              <a:t>6/10/2018</a:t>
            </a:fld>
            <a:endParaRPr lang="en-US" dirty="0"/>
          </a:p>
        </p:txBody>
      </p:sp>
      <p:sp>
        <p:nvSpPr>
          <p:cNvPr id="6" name="頁尾版面配置區 5">
            <a:extLst>
              <a:ext uri="{FF2B5EF4-FFF2-40B4-BE49-F238E27FC236}">
                <a16:creationId xmlns:a16="http://schemas.microsoft.com/office/drawing/2014/main" id="{01C8CB0E-E487-42E0-8EC7-02CB46021BB1}"/>
              </a:ext>
            </a:extLst>
          </p:cNvPr>
          <p:cNvSpPr txBox="1">
            <a:spLocks noGrp="1"/>
          </p:cNvSpPr>
          <p:nvPr>
            <p:ph type="ftr" sz="quarter" idx="9"/>
          </p:nvPr>
        </p:nvSpPr>
        <p:spPr/>
        <p:txBody>
          <a:bodyPr/>
          <a:lstStyle>
            <a:lvl1pPr>
              <a:defRPr/>
            </a:lvl1pPr>
          </a:lstStyle>
          <a:p>
            <a:pPr lvl="0"/>
            <a:endParaRPr lang="en-US" dirty="0"/>
          </a:p>
        </p:txBody>
      </p:sp>
      <p:sp>
        <p:nvSpPr>
          <p:cNvPr id="7" name="投影片編號版面配置區 6">
            <a:extLst>
              <a:ext uri="{FF2B5EF4-FFF2-40B4-BE49-F238E27FC236}">
                <a16:creationId xmlns:a16="http://schemas.microsoft.com/office/drawing/2014/main" id="{53619AFD-DB3D-47CE-B6C5-329B6A7126CD}"/>
              </a:ext>
            </a:extLst>
          </p:cNvPr>
          <p:cNvSpPr txBox="1">
            <a:spLocks noGrp="1"/>
          </p:cNvSpPr>
          <p:nvPr>
            <p:ph type="sldNum" sz="quarter" idx="8"/>
          </p:nvPr>
        </p:nvSpPr>
        <p:spPr/>
        <p:txBody>
          <a:bodyPr/>
          <a:lstStyle>
            <a:lvl1pPr>
              <a:defRPr/>
            </a:lvl1pPr>
          </a:lstStyle>
          <a:p>
            <a:pPr lvl="0"/>
            <a:fld id="{06956798-0E78-47A3-936D-806DEC8D2180}" type="slidenum">
              <a:t>‹#›</a:t>
            </a:fld>
            <a:endParaRPr lang="en-US" dirty="0"/>
          </a:p>
        </p:txBody>
      </p:sp>
    </p:spTree>
    <p:extLst>
      <p:ext uri="{BB962C8B-B14F-4D97-AF65-F5344CB8AC3E}">
        <p14:creationId xmlns:p14="http://schemas.microsoft.com/office/powerpoint/2010/main" val="225614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D9D7CF21-14CA-49E0-9B8D-F6131691B5A9}"/>
              </a:ext>
            </a:extLst>
          </p:cNvPr>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118F8B24-5DB5-47AC-B9AF-0198BFE94BB8}"/>
              </a:ext>
            </a:extLst>
          </p:cNvPr>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9D75051-E8D3-4CBB-8DF3-28353498026F}"/>
              </a:ext>
            </a:extLst>
          </p:cNvPr>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dirty="0"/>
          </a:p>
        </p:txBody>
      </p:sp>
      <p:sp>
        <p:nvSpPr>
          <p:cNvPr id="5" name="頁尾版面配置區 4">
            <a:extLst>
              <a:ext uri="{FF2B5EF4-FFF2-40B4-BE49-F238E27FC236}">
                <a16:creationId xmlns:a16="http://schemas.microsoft.com/office/drawing/2014/main" id="{40224FBE-00AB-4674-9746-C256CB171F39}"/>
              </a:ext>
            </a:extLst>
          </p:cNvPr>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dirty="0"/>
          </a:p>
        </p:txBody>
      </p:sp>
      <p:sp>
        <p:nvSpPr>
          <p:cNvPr id="6" name="投影片編號版面配置區 5">
            <a:extLst>
              <a:ext uri="{FF2B5EF4-FFF2-40B4-BE49-F238E27FC236}">
                <a16:creationId xmlns:a16="http://schemas.microsoft.com/office/drawing/2014/main" id="{85ACB2D4-CF27-4C65-A396-84BABBE323F6}"/>
              </a:ext>
            </a:extLst>
          </p:cNvPr>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47F29939-71FD-4384-A1CA-6629BDAADC1C}" type="slidenum">
              <a:t>‹#›</a:t>
            </a:fld>
            <a:endParaRPr lang="en-US" dirty="0"/>
          </a:p>
        </p:txBody>
      </p:sp>
      <p:pic>
        <p:nvPicPr>
          <p:cNvPr id="7" name="Picture 2" descr="C:\Users\BPC\Downloads\教育部logo991006-1.png">
            <a:extLst>
              <a:ext uri="{FF2B5EF4-FFF2-40B4-BE49-F238E27FC236}">
                <a16:creationId xmlns:a16="http://schemas.microsoft.com/office/drawing/2014/main" id="{7BDD7F7E-D591-48D8-A541-9D89AC7886E6}"/>
              </a:ext>
            </a:extLst>
          </p:cNvPr>
          <p:cNvPicPr>
            <a:picLocks noChangeAspect="1"/>
          </p:cNvPicPr>
          <p:nvPr/>
        </p:nvPicPr>
        <p:blipFill>
          <a:blip r:embed="rId13"/>
          <a:srcRect/>
          <a:stretch>
            <a:fillRect/>
          </a:stretch>
        </p:blipFill>
        <p:spPr>
          <a:xfrm>
            <a:off x="0" y="6411443"/>
            <a:ext cx="1475658" cy="446556"/>
          </a:xfrm>
          <a:prstGeom prst="rect">
            <a:avLst/>
          </a:prstGeom>
          <a:noFill/>
          <a:ln>
            <a:noFill/>
          </a:ln>
        </p:spPr>
      </p:pic>
      <p:pic>
        <p:nvPicPr>
          <p:cNvPr id="8" name="Picture 3" descr="C:\Users\BPC\AppData\Local\Temp\Rar$DR60.735\A703(修正型).png">
            <a:extLst>
              <a:ext uri="{FF2B5EF4-FFF2-40B4-BE49-F238E27FC236}">
                <a16:creationId xmlns:a16="http://schemas.microsoft.com/office/drawing/2014/main" id="{B22DCF8D-C7AF-4D40-AAED-B150D6BFB9FE}"/>
              </a:ext>
            </a:extLst>
          </p:cNvPr>
          <p:cNvPicPr>
            <a:picLocks noChangeAspect="1"/>
          </p:cNvPicPr>
          <p:nvPr/>
        </p:nvPicPr>
        <p:blipFill>
          <a:blip r:embed="rId14"/>
          <a:srcRect/>
          <a:stretch>
            <a:fillRect/>
          </a:stretch>
        </p:blipFill>
        <p:spPr>
          <a:xfrm>
            <a:off x="1547667" y="6508351"/>
            <a:ext cx="1263682" cy="25274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AC1F7A5-A38E-43E8-9F93-B2C413DAB05F}"/>
              </a:ext>
            </a:extLst>
          </p:cNvPr>
          <p:cNvSpPr txBox="1">
            <a:spLocks noGrp="1"/>
          </p:cNvSpPr>
          <p:nvPr>
            <p:ph type="ctrTitle"/>
          </p:nvPr>
        </p:nvSpPr>
        <p:spPr>
          <a:xfrm>
            <a:off x="737829" y="476667"/>
            <a:ext cx="7772400" cy="1470026"/>
          </a:xfrm>
        </p:spPr>
        <p:txBody>
          <a:bodyPr/>
          <a:lstStyle/>
          <a:p>
            <a:pPr lvl="0"/>
            <a:r>
              <a:rPr lang="zh-TW" altLang="en-US" dirty="0"/>
              <a:t>運動與行為偏差</a:t>
            </a:r>
            <a:endParaRPr lang="zh-TW" dirty="0"/>
          </a:p>
        </p:txBody>
      </p:sp>
      <p:sp>
        <p:nvSpPr>
          <p:cNvPr id="3" name="副標題 2">
            <a:extLst>
              <a:ext uri="{FF2B5EF4-FFF2-40B4-BE49-F238E27FC236}">
                <a16:creationId xmlns:a16="http://schemas.microsoft.com/office/drawing/2014/main" id="{FCB64474-FE45-41F0-94C8-6E710350EF29}"/>
              </a:ext>
            </a:extLst>
          </p:cNvPr>
          <p:cNvSpPr txBox="1">
            <a:spLocks noGrp="1"/>
          </p:cNvSpPr>
          <p:nvPr>
            <p:ph type="subTitle" idx="1"/>
          </p:nvPr>
        </p:nvSpPr>
        <p:spPr>
          <a:xfrm>
            <a:off x="1475658" y="1988838"/>
            <a:ext cx="6400800" cy="648071"/>
          </a:xfrm>
        </p:spPr>
        <p:txBody>
          <a:bodyPr/>
          <a:lstStyle/>
          <a:p>
            <a:pPr lvl="0"/>
            <a:r>
              <a:rPr lang="zh-TW" altLang="en-US" dirty="0"/>
              <a:t>鍾怡純</a:t>
            </a:r>
            <a:endParaRPr lang="en-US" dirty="0"/>
          </a:p>
        </p:txBody>
      </p:sp>
      <p:pic>
        <p:nvPicPr>
          <p:cNvPr id="4" name="Picture 2" descr="C:\Users\BPC\Downloads\教育部logo991006-1.png">
            <a:extLst>
              <a:ext uri="{FF2B5EF4-FFF2-40B4-BE49-F238E27FC236}">
                <a16:creationId xmlns:a16="http://schemas.microsoft.com/office/drawing/2014/main" id="{9092EEBC-97D8-455C-977D-918C2F0355C5}"/>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5F107F69-48F1-45BA-ACED-130B4F3F149F}"/>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
        <p:nvSpPr>
          <p:cNvPr id="6" name="副標題 2">
            <a:extLst>
              <a:ext uri="{FF2B5EF4-FFF2-40B4-BE49-F238E27FC236}">
                <a16:creationId xmlns:a16="http://schemas.microsoft.com/office/drawing/2014/main" id="{C8232A3A-7411-4041-8DBA-D61AE6BA7A9A}"/>
              </a:ext>
            </a:extLst>
          </p:cNvPr>
          <p:cNvSpPr txBox="1"/>
          <p:nvPr/>
        </p:nvSpPr>
        <p:spPr>
          <a:xfrm>
            <a:off x="1535579" y="2996955"/>
            <a:ext cx="6400800" cy="648071"/>
          </a:xfrm>
          <a:prstGeom prst="rect">
            <a:avLst/>
          </a:prstGeom>
          <a:noFill/>
          <a:ln>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dirty="0">
                <a:solidFill>
                  <a:srgbClr val="898989"/>
                </a:solidFill>
                <a:uFillTx/>
                <a:latin typeface="Calibri"/>
                <a:ea typeface="新細明體"/>
                <a:cs typeface=""/>
              </a:rPr>
              <a:t>01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運動與賭博</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a:xfrm>
            <a:off x="457200" y="1600200"/>
            <a:ext cx="8229600" cy="4525959"/>
          </a:xfrm>
        </p:spPr>
        <p:txBody>
          <a:bodyPr vert="horz"/>
          <a:lstStyle/>
          <a:p>
            <a:r>
              <a:rPr lang="zh-TW" altLang="en-US" dirty="0">
                <a:solidFill>
                  <a:schemeClr val="tx1"/>
                </a:solidFill>
              </a:rPr>
              <a:t>國外研究發現，學生運動員接觸運動博奕可能從高中開始，而大學運動員則有半數參與過運動博奕。其實運動員的賭博成癮行為與非運動員沒有太多差異，但運動員的人格特質、後天訓練及接觸賭博的機會都可能造成後續的賭博成癮行為的危險性。</a:t>
            </a:r>
            <a:endParaRPr lang="en-US" altLang="zh-TW" dirty="0">
              <a:solidFill>
                <a:schemeClr val="tx1"/>
              </a:solidFill>
            </a:endParaRPr>
          </a:p>
          <a:p>
            <a:r>
              <a:rPr lang="zh-TW" altLang="en-US" dirty="0">
                <a:solidFill>
                  <a:schemeClr val="tx1"/>
                </a:solidFill>
              </a:rPr>
              <a:t>學者認為，運動員如果有雙重或交叉的成癮行為，可能伴隨著</a:t>
            </a:r>
            <a:r>
              <a:rPr lang="zh-TW" altLang="en-US" dirty="0">
                <a:solidFill>
                  <a:srgbClr val="FF0000"/>
                </a:solidFill>
              </a:rPr>
              <a:t>藥物濫用或賭博行為</a:t>
            </a:r>
            <a:r>
              <a:rPr lang="zh-TW" altLang="en-US" dirty="0">
                <a:solidFill>
                  <a:schemeClr val="tx1"/>
                </a:solidFill>
              </a:rPr>
              <a:t>一起發生，並對自己的成癮行為感到沮喪。</a:t>
            </a:r>
          </a:p>
        </p:txBody>
      </p:sp>
    </p:spTree>
    <p:extLst>
      <p:ext uri="{BB962C8B-B14F-4D97-AF65-F5344CB8AC3E}">
        <p14:creationId xmlns:p14="http://schemas.microsoft.com/office/powerpoint/2010/main" val="2414691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賭博成癮症狀</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p:txBody>
          <a:bodyPr vert="horz"/>
          <a:lstStyle/>
          <a:p>
            <a:pPr marL="514350" indent="-514350">
              <a:buFont typeface="+mj-ea"/>
              <a:buAutoNum type="ea1ChtPeriod"/>
            </a:pPr>
            <a:r>
              <a:rPr lang="zh-TW" altLang="en-US" dirty="0">
                <a:solidFill>
                  <a:schemeClr val="tx1"/>
                </a:solidFill>
              </a:rPr>
              <a:t>渴求感或強迫性行為的衝動，廢寢忘食思考有關賭博的訊息，處心積慮設法找錢，對其他周遭人、事、物完全不再乎。</a:t>
            </a:r>
          </a:p>
          <a:p>
            <a:pPr marL="514350" indent="-514350">
              <a:buFont typeface="+mj-ea"/>
              <a:buAutoNum type="ea1ChtPeriod"/>
            </a:pPr>
            <a:r>
              <a:rPr lang="zh-TW" altLang="en-US" dirty="0">
                <a:solidFill>
                  <a:schemeClr val="tx1"/>
                </a:solidFill>
              </a:rPr>
              <a:t>失控行為不斷，想戒賭又想撈回本而愈賭愈大，導致自己陷入絕境，情緒急躁易怒。</a:t>
            </a:r>
          </a:p>
          <a:p>
            <a:pPr marL="514350" indent="-514350">
              <a:buFont typeface="+mj-ea"/>
              <a:buAutoNum type="ea1ChtPeriod"/>
            </a:pPr>
            <a:r>
              <a:rPr lang="zh-TW" altLang="en-US" dirty="0">
                <a:solidFill>
                  <a:schemeClr val="tx1"/>
                </a:solidFill>
              </a:rPr>
              <a:t>即使面臨不利處境，仍如飛蛾撲火般持續賭博行為，為尋覓賭本不惜四處借貸或向親友騙財，造成身心不堪負荷，瀕臨崩潰。</a:t>
            </a:r>
          </a:p>
        </p:txBody>
      </p:sp>
    </p:spTree>
    <p:extLst>
      <p:ext uri="{BB962C8B-B14F-4D97-AF65-F5344CB8AC3E}">
        <p14:creationId xmlns:p14="http://schemas.microsoft.com/office/powerpoint/2010/main" val="2147211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賭博成癮</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rPr>
              <a:t>國外學者認為，運動員有強烈的求勝意志，並會為了獲勝而冒險，如此會造成運動員在賭博技巧、下注、冒險等行為更大膽。</a:t>
            </a:r>
            <a:endParaRPr lang="en-US" altLang="zh-TW" dirty="0">
              <a:solidFill>
                <a:schemeClr val="tx1"/>
              </a:solidFill>
            </a:endParaRPr>
          </a:p>
          <a:p>
            <a:r>
              <a:rPr lang="zh-TW" altLang="en-US" dirty="0">
                <a:solidFill>
                  <a:schemeClr val="tx1"/>
                </a:solidFill>
              </a:rPr>
              <a:t>運動員在運動競技比賽中求勝模式與賭博的行為相當接近，往往在達到目的後更具信心，並且願意為了贏去冒更大的風險。</a:t>
            </a:r>
            <a:endParaRPr lang="en-US" altLang="zh-TW" dirty="0">
              <a:solidFill>
                <a:schemeClr val="tx1"/>
              </a:solidFill>
            </a:endParaRPr>
          </a:p>
          <a:p>
            <a:r>
              <a:rPr lang="zh-TW" altLang="en-US" dirty="0">
                <a:solidFill>
                  <a:schemeClr val="tx1"/>
                </a:solidFill>
              </a:rPr>
              <a:t>可以用以下的成癮週期來說明</a:t>
            </a:r>
          </a:p>
        </p:txBody>
      </p:sp>
    </p:spTree>
    <p:extLst>
      <p:ext uri="{BB962C8B-B14F-4D97-AF65-F5344CB8AC3E}">
        <p14:creationId xmlns:p14="http://schemas.microsoft.com/office/powerpoint/2010/main" val="3166456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運動賭博成癮週期</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p:txBody>
          <a:bodyPr vert="horz"/>
          <a:lstStyle/>
          <a:p>
            <a:r>
              <a:rPr lang="zh-TW" altLang="en-US" dirty="0">
                <a:solidFill>
                  <a:srgbClr val="FF0000"/>
                </a:solidFill>
                <a:latin typeface="標楷體" panose="03000509000000000000" pitchFamily="65" charset="-120"/>
                <a:ea typeface="標楷體" panose="03000509000000000000" pitchFamily="65" charset="-120"/>
              </a:rPr>
              <a:t>第一階段：賭博情境的高危險狀態</a:t>
            </a:r>
            <a:endParaRPr lang="en-US" altLang="zh-TW" dirty="0">
              <a:solidFill>
                <a:srgbClr val="FF0000"/>
              </a:solidFill>
              <a:latin typeface="標楷體" panose="03000509000000000000" pitchFamily="65" charset="-120"/>
              <a:ea typeface="標楷體" panose="03000509000000000000" pitchFamily="65" charset="-120"/>
            </a:endParaRPr>
          </a:p>
          <a:p>
            <a:pPr marL="400050" lvl="1" indent="0">
              <a:buNone/>
            </a:pPr>
            <a:r>
              <a:rPr lang="zh-TW" altLang="en-US" sz="3200" dirty="0">
                <a:solidFill>
                  <a:schemeClr val="tx1"/>
                </a:solidFill>
                <a:latin typeface="標楷體" panose="03000509000000000000" pitchFamily="65" charset="-120"/>
                <a:ea typeface="標楷體" panose="03000509000000000000" pitchFamily="65" charset="-120"/>
              </a:rPr>
              <a:t>運動員長期處於運動競技環境所培養的特質，使得運動員在賭博情境是種高度危險狀態。</a:t>
            </a:r>
          </a:p>
          <a:p>
            <a:r>
              <a:rPr lang="zh-TW" altLang="en-US" dirty="0">
                <a:solidFill>
                  <a:srgbClr val="FF0000"/>
                </a:solidFill>
                <a:latin typeface="標楷體" panose="03000509000000000000" pitchFamily="65" charset="-120"/>
                <a:ea typeface="標楷體" panose="03000509000000000000" pitchFamily="65" charset="-120"/>
              </a:rPr>
              <a:t>第二階段：與成癮行為者為伍</a:t>
            </a:r>
            <a:endParaRPr lang="en-US" altLang="zh-TW" dirty="0">
              <a:solidFill>
                <a:srgbClr val="FF0000"/>
              </a:solidFill>
              <a:latin typeface="標楷體" panose="03000509000000000000" pitchFamily="65" charset="-120"/>
              <a:ea typeface="標楷體" panose="03000509000000000000" pitchFamily="65" charset="-120"/>
            </a:endParaRPr>
          </a:p>
          <a:p>
            <a:pPr marL="400050" lvl="1" indent="0">
              <a:buNone/>
            </a:pPr>
            <a:r>
              <a:rPr lang="zh-TW" altLang="en-US" sz="3200" dirty="0">
                <a:solidFill>
                  <a:schemeClr val="tx1"/>
                </a:solidFill>
                <a:latin typeface="標楷體" panose="03000509000000000000" pitchFamily="65" charset="-120"/>
                <a:ea typeface="標楷體" panose="03000509000000000000" pitchFamily="65" charset="-120"/>
              </a:rPr>
              <a:t>在運動博奕環境中，運動員參與賭博及接觸成癮者的機會增加，使其成癮可能性提高。</a:t>
            </a:r>
          </a:p>
        </p:txBody>
      </p:sp>
    </p:spTree>
    <p:extLst>
      <p:ext uri="{BB962C8B-B14F-4D97-AF65-F5344CB8AC3E}">
        <p14:creationId xmlns:p14="http://schemas.microsoft.com/office/powerpoint/2010/main" val="2806527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4A466C0-2192-463F-9EBB-4B22FA4901E5}"/>
              </a:ext>
            </a:extLst>
          </p:cNvPr>
          <p:cNvSpPr>
            <a:spLocks noGrp="1"/>
          </p:cNvSpPr>
          <p:nvPr>
            <p:ph type="title"/>
          </p:nvPr>
        </p:nvSpPr>
        <p:spPr/>
        <p:txBody>
          <a:bodyPr/>
          <a:lstStyle/>
          <a:p>
            <a:r>
              <a:rPr lang="zh-TW" altLang="en-US" dirty="0"/>
              <a:t>運動賭博成癮週期</a:t>
            </a:r>
          </a:p>
        </p:txBody>
      </p:sp>
      <p:sp>
        <p:nvSpPr>
          <p:cNvPr id="3" name="直排文字版面配置區 2">
            <a:extLst>
              <a:ext uri="{FF2B5EF4-FFF2-40B4-BE49-F238E27FC236}">
                <a16:creationId xmlns:a16="http://schemas.microsoft.com/office/drawing/2014/main" id="{BF898B5F-EE52-4EB1-9604-5C384921712B}"/>
              </a:ext>
            </a:extLst>
          </p:cNvPr>
          <p:cNvSpPr>
            <a:spLocks noGrp="1"/>
          </p:cNvSpPr>
          <p:nvPr>
            <p:ph type="body" orient="vert" idx="1"/>
          </p:nvPr>
        </p:nvSpPr>
        <p:spPr/>
        <p:txBody>
          <a:bodyPr vert="horz"/>
          <a:lstStyle/>
          <a:p>
            <a:r>
              <a:rPr lang="zh-TW" altLang="en-US" dirty="0">
                <a:solidFill>
                  <a:srgbClr val="FF0000"/>
                </a:solidFill>
                <a:latin typeface="標楷體" panose="03000509000000000000" pitchFamily="65" charset="-120"/>
                <a:ea typeface="標楷體" panose="03000509000000000000" pitchFamily="65" charset="-120"/>
              </a:rPr>
              <a:t>第三階段：危險的行為徵兆</a:t>
            </a:r>
            <a:endParaRPr lang="en-US" altLang="zh-TW" dirty="0">
              <a:solidFill>
                <a:srgbClr val="FF0000"/>
              </a:solidFill>
              <a:latin typeface="標楷體" panose="03000509000000000000" pitchFamily="65" charset="-120"/>
              <a:ea typeface="標楷體" panose="03000509000000000000" pitchFamily="65" charset="-120"/>
            </a:endParaRPr>
          </a:p>
          <a:p>
            <a:pPr marL="400050" lvl="1" indent="0">
              <a:buNone/>
            </a:pPr>
            <a:r>
              <a:rPr lang="zh-TW" altLang="en-US" sz="3200" dirty="0">
                <a:solidFill>
                  <a:schemeClr val="tx1"/>
                </a:solidFill>
                <a:latin typeface="標楷體" panose="03000509000000000000" pitchFamily="65" charset="-120"/>
                <a:ea typeface="標楷體" panose="03000509000000000000" pitchFamily="65" charset="-120"/>
              </a:rPr>
              <a:t>當運動員出現危險徵兆，例如以偽造、欺騙、偷竊、侵吞公帑等方式取得金錢去賭博，隊友、教練及運動醫學專家應該及早警覺，並且加以追蹤、診斷。</a:t>
            </a:r>
          </a:p>
          <a:p>
            <a:r>
              <a:rPr lang="zh-TW" altLang="en-US" dirty="0">
                <a:solidFill>
                  <a:srgbClr val="FF0000"/>
                </a:solidFill>
                <a:latin typeface="標楷體" panose="03000509000000000000" pitchFamily="65" charset="-120"/>
                <a:ea typeface="標楷體" panose="03000509000000000000" pitchFamily="65" charset="-120"/>
              </a:rPr>
              <a:t>第四階段：缺乏控制衝動的能力</a:t>
            </a:r>
            <a:endParaRPr lang="en-US" altLang="zh-TW" dirty="0">
              <a:solidFill>
                <a:srgbClr val="FF0000"/>
              </a:solidFill>
              <a:latin typeface="標楷體" panose="03000509000000000000" pitchFamily="65" charset="-120"/>
              <a:ea typeface="標楷體" panose="03000509000000000000" pitchFamily="65" charset="-120"/>
            </a:endParaRPr>
          </a:p>
          <a:p>
            <a:pPr marL="400050" lvl="1" indent="0">
              <a:buNone/>
            </a:pPr>
            <a:r>
              <a:rPr lang="zh-TW" altLang="en-US" sz="3200" dirty="0">
                <a:solidFill>
                  <a:schemeClr val="tx1"/>
                </a:solidFill>
                <a:latin typeface="標楷體" panose="03000509000000000000" pitchFamily="65" charset="-120"/>
                <a:ea typeface="標楷體" panose="03000509000000000000" pitchFamily="65" charset="-120"/>
              </a:rPr>
              <a:t>成癮行為的症狀不斷干擾運動員正常的行為及生活，又缺乏控制衝動的能力，最後將導致運動員無法擺脫成癮行為的週期。</a:t>
            </a:r>
          </a:p>
          <a:p>
            <a:endParaRPr lang="zh-TW" altLang="en-US" dirty="0"/>
          </a:p>
        </p:txBody>
      </p:sp>
    </p:spTree>
    <p:extLst>
      <p:ext uri="{BB962C8B-B14F-4D97-AF65-F5344CB8AC3E}">
        <p14:creationId xmlns:p14="http://schemas.microsoft.com/office/powerpoint/2010/main" val="2265920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賭博的後續</a:t>
            </a:r>
            <a:r>
              <a:rPr lang="en-US" altLang="zh-TW" dirty="0"/>
              <a:t>…</a:t>
            </a:r>
            <a:r>
              <a:rPr lang="zh-TW" altLang="en-US" dirty="0"/>
              <a:t>打假球</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p:txBody>
          <a:bodyPr vert="horz"/>
          <a:lstStyle/>
          <a:p>
            <a:r>
              <a:rPr lang="en-US" altLang="zh-TW" dirty="0">
                <a:solidFill>
                  <a:schemeClr val="tx1"/>
                </a:solidFill>
              </a:rPr>
              <a:t>1996</a:t>
            </a:r>
            <a:r>
              <a:rPr lang="zh-TW" altLang="en-US" dirty="0">
                <a:solidFill>
                  <a:schemeClr val="tx1"/>
                </a:solidFill>
              </a:rPr>
              <a:t>年</a:t>
            </a:r>
            <a:r>
              <a:rPr lang="en-US" altLang="zh-TW" dirty="0">
                <a:solidFill>
                  <a:schemeClr val="tx1"/>
                </a:solidFill>
              </a:rPr>
              <a:t>『</a:t>
            </a:r>
            <a:r>
              <a:rPr lang="zh-TW" altLang="en-US" dirty="0">
                <a:solidFill>
                  <a:schemeClr val="tx1"/>
                </a:solidFill>
              </a:rPr>
              <a:t>中華職棒</a:t>
            </a:r>
            <a:r>
              <a:rPr lang="en-US" altLang="zh-TW" dirty="0">
                <a:solidFill>
                  <a:schemeClr val="tx1"/>
                </a:solidFill>
              </a:rPr>
              <a:t>』</a:t>
            </a:r>
            <a:r>
              <a:rPr lang="zh-TW" altLang="en-US" dirty="0">
                <a:solidFill>
                  <a:schemeClr val="tx1"/>
                </a:solidFill>
              </a:rPr>
              <a:t>球員簽賭事件，多支球隊及球員涉嫌集體簽賭、比賽放水以及操控賭局，經過長期調查，涉案球員遭解聘、球隊解散、使得職棒運動一蹶不振。</a:t>
            </a:r>
            <a:endParaRPr lang="en-US" altLang="zh-TW" dirty="0">
              <a:solidFill>
                <a:schemeClr val="tx1"/>
              </a:solidFill>
            </a:endParaRPr>
          </a:p>
          <a:p>
            <a:r>
              <a:rPr lang="en-US" altLang="zh-TW" dirty="0">
                <a:solidFill>
                  <a:schemeClr val="tx1"/>
                </a:solidFill>
              </a:rPr>
              <a:t>1919</a:t>
            </a:r>
            <a:r>
              <a:rPr lang="zh-TW" altLang="en-US" dirty="0">
                <a:solidFill>
                  <a:schemeClr val="tx1"/>
                </a:solidFill>
              </a:rPr>
              <a:t>年美國職棒世界大賽</a:t>
            </a:r>
            <a:r>
              <a:rPr lang="en-US" altLang="zh-TW" dirty="0">
                <a:solidFill>
                  <a:schemeClr val="tx1"/>
                </a:solidFill>
              </a:rPr>
              <a:t>『</a:t>
            </a:r>
            <a:r>
              <a:rPr lang="zh-TW" altLang="en-US" dirty="0">
                <a:solidFill>
                  <a:schemeClr val="tx1"/>
                </a:solidFill>
              </a:rPr>
              <a:t>黑襪事件</a:t>
            </a:r>
            <a:r>
              <a:rPr lang="en-US" altLang="zh-TW" dirty="0">
                <a:solidFill>
                  <a:schemeClr val="tx1"/>
                </a:solidFill>
              </a:rPr>
              <a:t>』</a:t>
            </a:r>
            <a:r>
              <a:rPr lang="zh-TW" altLang="en-US" dirty="0">
                <a:solidFill>
                  <a:schemeClr val="tx1"/>
                </a:solidFill>
              </a:rPr>
              <a:t>，賽前被看好的芝加哥白襪隊輸給了辛辛那提紅人隊，經調查白襪隊</a:t>
            </a:r>
            <a:r>
              <a:rPr lang="en-US" altLang="zh-TW" dirty="0">
                <a:solidFill>
                  <a:schemeClr val="tx1"/>
                </a:solidFill>
              </a:rPr>
              <a:t>8</a:t>
            </a:r>
            <a:r>
              <a:rPr lang="zh-TW" altLang="en-US" dirty="0">
                <a:solidFill>
                  <a:schemeClr val="tx1"/>
                </a:solidFill>
              </a:rPr>
              <a:t>名球員涉嫌放水，遭到起訴並且被判終身禁賽。</a:t>
            </a:r>
          </a:p>
        </p:txBody>
      </p:sp>
      <p:pic>
        <p:nvPicPr>
          <p:cNvPr id="5" name="圖形 4" descr="螢幕">
            <a:extLst>
              <a:ext uri="{FF2B5EF4-FFF2-40B4-BE49-F238E27FC236}">
                <a16:creationId xmlns:a16="http://schemas.microsoft.com/office/drawing/2014/main" id="{F017AD13-7107-4D76-860C-D6DA399DF4F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98971" y="3279710"/>
            <a:ext cx="914400" cy="914400"/>
          </a:xfrm>
          <a:prstGeom prst="rect">
            <a:avLst/>
          </a:prstGeom>
        </p:spPr>
      </p:pic>
    </p:spTree>
    <p:extLst>
      <p:ext uri="{BB962C8B-B14F-4D97-AF65-F5344CB8AC3E}">
        <p14:creationId xmlns:p14="http://schemas.microsoft.com/office/powerpoint/2010/main" val="1274856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賭博的後續</a:t>
            </a:r>
            <a:r>
              <a:rPr lang="en-US" altLang="zh-TW" dirty="0"/>
              <a:t>…</a:t>
            </a:r>
            <a:r>
              <a:rPr lang="zh-TW" altLang="en-US" dirty="0"/>
              <a:t>打假球</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p:txBody>
          <a:bodyPr vert="horz"/>
          <a:lstStyle/>
          <a:p>
            <a:r>
              <a:rPr lang="zh-TW" altLang="en-US" dirty="0">
                <a:solidFill>
                  <a:schemeClr val="tx1"/>
                </a:solidFill>
              </a:rPr>
              <a:t>各國職業運動發展的歷史過程或多或少都曾經發生過運動員涉賭、放水的事件，社會大眾對於運動比賽作弊、欺騙的行為相當不諒解，對運動比賽及運動博奕活動失去信心，運動員為此付出了相當大的代價，而</a:t>
            </a:r>
            <a:r>
              <a:rPr lang="zh-TW" altLang="en-US" dirty="0">
                <a:solidFill>
                  <a:srgbClr val="FF0000"/>
                </a:solidFill>
              </a:rPr>
              <a:t>運動產業也跟著沈寂</a:t>
            </a:r>
            <a:r>
              <a:rPr lang="zh-TW" altLang="en-US" dirty="0">
                <a:solidFill>
                  <a:schemeClr val="tx1"/>
                </a:solidFill>
              </a:rPr>
              <a:t>。</a:t>
            </a:r>
          </a:p>
        </p:txBody>
      </p:sp>
    </p:spTree>
    <p:extLst>
      <p:ext uri="{BB962C8B-B14F-4D97-AF65-F5344CB8AC3E}">
        <p14:creationId xmlns:p14="http://schemas.microsoft.com/office/powerpoint/2010/main" val="1777885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運動員成癮行為之預防</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rPr>
              <a:t>確保運動員不暴露在潛在成癮經驗中。</a:t>
            </a:r>
            <a:endParaRPr lang="en-US" altLang="zh-TW" dirty="0">
              <a:solidFill>
                <a:schemeClr val="tx1"/>
              </a:solidFill>
            </a:endParaRPr>
          </a:p>
          <a:p>
            <a:r>
              <a:rPr lang="zh-TW" altLang="en-US" dirty="0">
                <a:solidFill>
                  <a:schemeClr val="tx1"/>
                </a:solidFill>
              </a:rPr>
              <a:t>提供檢查機制，列為年度例行檢查項目。</a:t>
            </a:r>
            <a:endParaRPr lang="en-US" altLang="zh-TW" dirty="0">
              <a:solidFill>
                <a:schemeClr val="tx1"/>
              </a:solidFill>
            </a:endParaRPr>
          </a:p>
          <a:p>
            <a:r>
              <a:rPr lang="zh-TW" altLang="en-US" dirty="0">
                <a:solidFill>
                  <a:schemeClr val="tx1"/>
                </a:solidFill>
              </a:rPr>
              <a:t>設計</a:t>
            </a:r>
            <a:r>
              <a:rPr lang="zh-TW" altLang="en-US" dirty="0">
                <a:solidFill>
                  <a:srgbClr val="FF0000"/>
                </a:solidFill>
              </a:rPr>
              <a:t>預防教育模組和課程計畫</a:t>
            </a:r>
            <a:r>
              <a:rPr lang="zh-TW" altLang="en-US" dirty="0">
                <a:solidFill>
                  <a:schemeClr val="tx1"/>
                </a:solidFill>
              </a:rPr>
              <a:t>。</a:t>
            </a:r>
          </a:p>
          <a:p>
            <a:r>
              <a:rPr lang="zh-TW" altLang="en-US" dirty="0">
                <a:solidFill>
                  <a:schemeClr val="tx1"/>
                </a:solidFill>
              </a:rPr>
              <a:t>為運動員發展完善的行為規範準則，做為運動員賭博行為的規範和指引。</a:t>
            </a:r>
            <a:endParaRPr lang="en-US" altLang="zh-TW" dirty="0">
              <a:solidFill>
                <a:schemeClr val="tx1"/>
              </a:solidFill>
            </a:endParaRPr>
          </a:p>
          <a:p>
            <a:r>
              <a:rPr lang="zh-TW" altLang="en-US" dirty="0">
                <a:solidFill>
                  <a:schemeClr val="tx1"/>
                </a:solidFill>
              </a:rPr>
              <a:t>運動員尊重權威、紀律與規範的特性使得優秀選手作為</a:t>
            </a:r>
            <a:r>
              <a:rPr lang="zh-TW" altLang="en-US" dirty="0">
                <a:solidFill>
                  <a:srgbClr val="FF0000"/>
                </a:solidFill>
              </a:rPr>
              <a:t>角色模範</a:t>
            </a:r>
            <a:r>
              <a:rPr lang="zh-TW" altLang="en-US" dirty="0">
                <a:solidFill>
                  <a:schemeClr val="tx1"/>
                </a:solidFill>
              </a:rPr>
              <a:t>，能夠對其他運動員產生影響力。</a:t>
            </a:r>
          </a:p>
          <a:p>
            <a:endParaRPr lang="zh-TW" altLang="en-US" dirty="0"/>
          </a:p>
        </p:txBody>
      </p:sp>
    </p:spTree>
    <p:extLst>
      <p:ext uri="{BB962C8B-B14F-4D97-AF65-F5344CB8AC3E}">
        <p14:creationId xmlns:p14="http://schemas.microsoft.com/office/powerpoint/2010/main" val="269802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D713A8B-45C2-4B1A-A84E-5692E0E8B780}"/>
              </a:ext>
            </a:extLst>
          </p:cNvPr>
          <p:cNvSpPr>
            <a:spLocks noGrp="1"/>
          </p:cNvSpPr>
          <p:nvPr>
            <p:ph type="title"/>
          </p:nvPr>
        </p:nvSpPr>
        <p:spPr/>
        <p:txBody>
          <a:bodyPr/>
          <a:lstStyle/>
          <a:p>
            <a:r>
              <a:rPr lang="zh-TW" altLang="en-US" dirty="0"/>
              <a:t>運動員成癮行為之預防</a:t>
            </a:r>
          </a:p>
        </p:txBody>
      </p:sp>
      <p:sp>
        <p:nvSpPr>
          <p:cNvPr id="3" name="直排文字版面配置區 2">
            <a:extLst>
              <a:ext uri="{FF2B5EF4-FFF2-40B4-BE49-F238E27FC236}">
                <a16:creationId xmlns:a16="http://schemas.microsoft.com/office/drawing/2014/main" id="{F0DBFA4B-7121-40C6-919D-EC209C7DECC1}"/>
              </a:ext>
            </a:extLst>
          </p:cNvPr>
          <p:cNvSpPr>
            <a:spLocks noGrp="1"/>
          </p:cNvSpPr>
          <p:nvPr>
            <p:ph type="body" orient="vert" idx="1"/>
          </p:nvPr>
        </p:nvSpPr>
        <p:spPr/>
        <p:txBody>
          <a:bodyPr vert="horz"/>
          <a:lstStyle/>
          <a:p>
            <a:r>
              <a:rPr lang="zh-TW" altLang="en-US" dirty="0">
                <a:solidFill>
                  <a:schemeClr val="tx1"/>
                </a:solidFill>
              </a:rPr>
              <a:t>提供運動員對提升健康、預防疾病及失調的團隊政策，包括專業諮詢和相關成癮症的轉診程序。</a:t>
            </a:r>
            <a:endParaRPr lang="en-US" altLang="zh-TW" dirty="0">
              <a:solidFill>
                <a:schemeClr val="tx1"/>
              </a:solidFill>
            </a:endParaRPr>
          </a:p>
          <a:p>
            <a:r>
              <a:rPr lang="zh-TW" altLang="en-US" dirty="0">
                <a:solidFill>
                  <a:schemeClr val="tx1"/>
                </a:solidFill>
              </a:rPr>
              <a:t>發展並利用照料體系與路徑，以建立照料運動員成癮行為之標準方法。</a:t>
            </a:r>
          </a:p>
          <a:p>
            <a:r>
              <a:rPr lang="zh-TW" altLang="en-US" dirty="0">
                <a:solidFill>
                  <a:schemeClr val="tx1"/>
                </a:solidFill>
              </a:rPr>
              <a:t>提出賭博及其他成癮行為的</a:t>
            </a:r>
            <a:r>
              <a:rPr lang="zh-TW" altLang="en-US" dirty="0">
                <a:solidFill>
                  <a:srgbClr val="FF0000"/>
                </a:solidFill>
              </a:rPr>
              <a:t>零度容忍政策</a:t>
            </a:r>
            <a:r>
              <a:rPr lang="zh-TW" altLang="en-US" dirty="0">
                <a:solidFill>
                  <a:schemeClr val="tx1"/>
                </a:solidFill>
              </a:rPr>
              <a:t>，使運動員遵循。</a:t>
            </a:r>
          </a:p>
          <a:p>
            <a:endParaRPr lang="zh-TW" altLang="en-US" dirty="0"/>
          </a:p>
        </p:txBody>
      </p:sp>
    </p:spTree>
    <p:extLst>
      <p:ext uri="{BB962C8B-B14F-4D97-AF65-F5344CB8AC3E}">
        <p14:creationId xmlns:p14="http://schemas.microsoft.com/office/powerpoint/2010/main" val="3768080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96962B7-9DA0-456D-B57C-4CC85DE4EBEA}"/>
              </a:ext>
            </a:extLst>
          </p:cNvPr>
          <p:cNvSpPr>
            <a:spLocks noGrp="1"/>
          </p:cNvSpPr>
          <p:nvPr>
            <p:ph type="title"/>
          </p:nvPr>
        </p:nvSpPr>
        <p:spPr/>
        <p:txBody>
          <a:bodyPr/>
          <a:lstStyle/>
          <a:p>
            <a:r>
              <a:rPr lang="zh-TW" altLang="en-US" dirty="0"/>
              <a:t>小結</a:t>
            </a:r>
          </a:p>
        </p:txBody>
      </p:sp>
      <p:sp>
        <p:nvSpPr>
          <p:cNvPr id="3" name="直排文字版面配置區 2">
            <a:extLst>
              <a:ext uri="{FF2B5EF4-FFF2-40B4-BE49-F238E27FC236}">
                <a16:creationId xmlns:a16="http://schemas.microsoft.com/office/drawing/2014/main" id="{6C64EECB-EAAE-498C-A9D5-B44A263DCE51}"/>
              </a:ext>
            </a:extLst>
          </p:cNvPr>
          <p:cNvSpPr>
            <a:spLocks noGrp="1"/>
          </p:cNvSpPr>
          <p:nvPr>
            <p:ph type="body" orient="vert" idx="1"/>
          </p:nvPr>
        </p:nvSpPr>
        <p:spPr>
          <a:xfrm>
            <a:off x="457200" y="1600200"/>
            <a:ext cx="8229600" cy="4525959"/>
          </a:xfrm>
        </p:spPr>
        <p:txBody>
          <a:bodyPr vert="horz"/>
          <a:lstStyle/>
          <a:p>
            <a:r>
              <a:rPr lang="zh-TW" altLang="en-US" dirty="0">
                <a:solidFill>
                  <a:schemeClr val="tx1"/>
                </a:solidFill>
              </a:rPr>
              <a:t>運動員除了是運動產業的主角，是運動博奕競賽活動的主角，同時也是整體社會的重要資產。創造健康的運動環境對運動員而言是必要的措施，也是發展運動產業重要的機制之一。</a:t>
            </a:r>
            <a:endParaRPr lang="en-US" altLang="zh-TW" dirty="0">
              <a:solidFill>
                <a:schemeClr val="tx1"/>
              </a:solidFill>
            </a:endParaRPr>
          </a:p>
          <a:p>
            <a:r>
              <a:rPr lang="zh-TW" altLang="en-US" dirty="0">
                <a:solidFill>
                  <a:schemeClr val="tx1"/>
                </a:solidFill>
              </a:rPr>
              <a:t>博奕事業應有良好的管理營運機制，建立一套保護、預防及治療運動員賭博成癮行為的計畫。</a:t>
            </a:r>
            <a:endParaRPr lang="en-US" altLang="zh-TW" dirty="0">
              <a:solidFill>
                <a:schemeClr val="tx1"/>
              </a:solidFill>
            </a:endParaRPr>
          </a:p>
        </p:txBody>
      </p:sp>
    </p:spTree>
    <p:extLst>
      <p:ext uri="{BB962C8B-B14F-4D97-AF65-F5344CB8AC3E}">
        <p14:creationId xmlns:p14="http://schemas.microsoft.com/office/powerpoint/2010/main" val="2853327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前言</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r>
              <a:rPr lang="zh-TW" altLang="en-US" dirty="0">
                <a:solidFill>
                  <a:schemeClr val="tx1"/>
                </a:solidFill>
              </a:rPr>
              <a:t>在競技運動的世界裡，最耀眼之角色莫過為運動員，而運動員任務是以追求卓越表現為首要目標，奪牌更是不可或缺的一環。</a:t>
            </a:r>
            <a:endParaRPr lang="en-US" altLang="zh-TW" dirty="0">
              <a:solidFill>
                <a:schemeClr val="tx1"/>
              </a:solidFill>
            </a:endParaRPr>
          </a:p>
          <a:p>
            <a:r>
              <a:rPr lang="zh-TW" altLang="en-US" dirty="0">
                <a:solidFill>
                  <a:schemeClr val="tx1"/>
                </a:solidFill>
              </a:rPr>
              <a:t>為了能夠站上勝利的舞台，運動員經年累月從事艱苦訓練，在追求光榮與勝利的過程中，可能發生</a:t>
            </a:r>
            <a:r>
              <a:rPr lang="zh-TW" altLang="en-US" dirty="0">
                <a:solidFill>
                  <a:srgbClr val="FF0000"/>
                </a:solidFill>
              </a:rPr>
              <a:t>過度努力或忽視規範</a:t>
            </a:r>
            <a:r>
              <a:rPr lang="zh-TW" altLang="en-US" dirty="0">
                <a:solidFill>
                  <a:schemeClr val="tx1"/>
                </a:solidFill>
              </a:rPr>
              <a:t>等行為，</a:t>
            </a:r>
            <a:r>
              <a:rPr lang="zh-TW" altLang="en-US" dirty="0">
                <a:solidFill>
                  <a:srgbClr val="FF0000"/>
                </a:solidFill>
              </a:rPr>
              <a:t>偏差行為</a:t>
            </a:r>
            <a:r>
              <a:rPr lang="zh-TW" altLang="en-US" dirty="0">
                <a:solidFill>
                  <a:schemeClr val="tx1"/>
                </a:solidFill>
              </a:rPr>
              <a:t>因而在不自覺中發生。</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參考資料</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rPr>
              <a:t>王建興、古雯婷、方怡潔（</a:t>
            </a:r>
            <a:r>
              <a:rPr lang="en-US" altLang="zh-TW" dirty="0">
                <a:solidFill>
                  <a:schemeClr val="tx1"/>
                </a:solidFill>
              </a:rPr>
              <a:t>2013</a:t>
            </a:r>
            <a:r>
              <a:rPr lang="zh-TW" altLang="en-US" dirty="0">
                <a:solidFill>
                  <a:schemeClr val="tx1"/>
                </a:solidFill>
              </a:rPr>
              <a:t>）。大專運動員運動偏差行為之探究。</a:t>
            </a:r>
            <a:r>
              <a:rPr lang="zh-TW" altLang="en-US" i="1" dirty="0">
                <a:solidFill>
                  <a:schemeClr val="tx1"/>
                </a:solidFill>
              </a:rPr>
              <a:t>嘉大體育健康休閒期刊，</a:t>
            </a:r>
            <a:r>
              <a:rPr lang="en-US" altLang="zh-TW" i="1" dirty="0">
                <a:solidFill>
                  <a:schemeClr val="tx1"/>
                </a:solidFill>
              </a:rPr>
              <a:t>12</a:t>
            </a:r>
            <a:r>
              <a:rPr lang="zh-TW" altLang="en-US" dirty="0">
                <a:solidFill>
                  <a:schemeClr val="tx1"/>
                </a:solidFill>
              </a:rPr>
              <a:t>（</a:t>
            </a:r>
            <a:r>
              <a:rPr lang="en-US" altLang="zh-TW" dirty="0">
                <a:solidFill>
                  <a:schemeClr val="tx1"/>
                </a:solidFill>
              </a:rPr>
              <a:t>3</a:t>
            </a:r>
            <a:r>
              <a:rPr lang="zh-TW" altLang="en-US" dirty="0">
                <a:solidFill>
                  <a:schemeClr val="tx1"/>
                </a:solidFill>
              </a:rPr>
              <a:t>），</a:t>
            </a:r>
            <a:r>
              <a:rPr lang="en-US" altLang="zh-TW" dirty="0">
                <a:solidFill>
                  <a:schemeClr val="tx1"/>
                </a:solidFill>
              </a:rPr>
              <a:t>89-99</a:t>
            </a:r>
            <a:r>
              <a:rPr lang="zh-TW" altLang="en-US" dirty="0">
                <a:solidFill>
                  <a:schemeClr val="tx1"/>
                </a:solidFill>
              </a:rPr>
              <a:t>。</a:t>
            </a:r>
            <a:endParaRPr lang="en-US" altLang="zh-TW" dirty="0">
              <a:solidFill>
                <a:schemeClr val="tx1"/>
              </a:solidFill>
            </a:endParaRPr>
          </a:p>
          <a:p>
            <a:r>
              <a:rPr lang="zh-TW" altLang="en-US" dirty="0">
                <a:solidFill>
                  <a:schemeClr val="tx1"/>
                </a:solidFill>
              </a:rPr>
              <a:t>張昭盛（</a:t>
            </a:r>
            <a:r>
              <a:rPr lang="en-US" altLang="zh-TW" dirty="0">
                <a:solidFill>
                  <a:schemeClr val="tx1"/>
                </a:solidFill>
              </a:rPr>
              <a:t>2013</a:t>
            </a:r>
            <a:r>
              <a:rPr lang="zh-TW" altLang="en-US" dirty="0">
                <a:solidFill>
                  <a:schemeClr val="tx1"/>
                </a:solidFill>
              </a:rPr>
              <a:t>）。運動裁判執法過程與球場暴力之關係。</a:t>
            </a:r>
            <a:r>
              <a:rPr lang="zh-TW" altLang="en-US" i="1" dirty="0">
                <a:solidFill>
                  <a:schemeClr val="tx1"/>
                </a:solidFill>
              </a:rPr>
              <a:t>大專體育，</a:t>
            </a:r>
            <a:r>
              <a:rPr lang="en-US" altLang="zh-TW" i="1" dirty="0">
                <a:solidFill>
                  <a:schemeClr val="tx1"/>
                </a:solidFill>
              </a:rPr>
              <a:t>(101)</a:t>
            </a:r>
            <a:r>
              <a:rPr lang="zh-TW" altLang="en-US" dirty="0">
                <a:solidFill>
                  <a:schemeClr val="tx1"/>
                </a:solidFill>
              </a:rPr>
              <a:t>，</a:t>
            </a:r>
            <a:r>
              <a:rPr lang="en-US" altLang="zh-TW" dirty="0">
                <a:solidFill>
                  <a:schemeClr val="tx1"/>
                </a:solidFill>
              </a:rPr>
              <a:t>47-52</a:t>
            </a:r>
            <a:r>
              <a:rPr lang="zh-TW" altLang="en-US" dirty="0">
                <a:solidFill>
                  <a:schemeClr val="tx1"/>
                </a:solidFill>
              </a:rPr>
              <a:t>。</a:t>
            </a:r>
            <a:endParaRPr lang="en-US" altLang="zh-TW" dirty="0">
              <a:solidFill>
                <a:schemeClr val="tx1"/>
              </a:solidFill>
            </a:endParaRPr>
          </a:p>
          <a:p>
            <a:r>
              <a:rPr lang="zh-TW" altLang="en-US" dirty="0">
                <a:solidFill>
                  <a:schemeClr val="tx1"/>
                </a:solidFill>
              </a:rPr>
              <a:t>黃順顯</a:t>
            </a:r>
            <a:r>
              <a:rPr lang="zh-TW" altLang="en-US" dirty="0">
                <a:solidFill>
                  <a:schemeClr val="tx1"/>
                </a:solidFill>
                <a:latin typeface="細明體" panose="02020509000000000000" pitchFamily="49" charset="-120"/>
                <a:ea typeface="細明體" panose="02020509000000000000" pitchFamily="49" charset="-120"/>
              </a:rPr>
              <a:t>、</a:t>
            </a:r>
            <a:r>
              <a:rPr lang="zh-TW" altLang="en-US" dirty="0">
                <a:solidFill>
                  <a:schemeClr val="tx1"/>
                </a:solidFill>
              </a:rPr>
              <a:t>方怡堯（</a:t>
            </a:r>
            <a:r>
              <a:rPr lang="en-US" altLang="zh-TW" dirty="0">
                <a:solidFill>
                  <a:schemeClr val="tx1"/>
                </a:solidFill>
              </a:rPr>
              <a:t>2005</a:t>
            </a:r>
            <a:r>
              <a:rPr lang="zh-TW" altLang="en-US" dirty="0">
                <a:solidFill>
                  <a:schemeClr val="tx1"/>
                </a:solidFill>
              </a:rPr>
              <a:t>）。由運動彩券發行探討運動員賭博成癮行爲。</a:t>
            </a:r>
            <a:r>
              <a:rPr lang="zh-TW" altLang="en-US" i="1" dirty="0">
                <a:solidFill>
                  <a:schemeClr val="tx1"/>
                </a:solidFill>
              </a:rPr>
              <a:t>大專體育，</a:t>
            </a:r>
            <a:r>
              <a:rPr lang="en-US" altLang="zh-TW" i="1" dirty="0">
                <a:solidFill>
                  <a:schemeClr val="tx1"/>
                </a:solidFill>
              </a:rPr>
              <a:t>78</a:t>
            </a:r>
            <a:r>
              <a:rPr lang="zh-TW" altLang="en-US" dirty="0">
                <a:solidFill>
                  <a:schemeClr val="tx1"/>
                </a:solidFill>
              </a:rPr>
              <a:t>，</a:t>
            </a:r>
            <a:r>
              <a:rPr lang="en-US" altLang="zh-TW" dirty="0">
                <a:solidFill>
                  <a:schemeClr val="tx1"/>
                </a:solidFill>
              </a:rPr>
              <a:t>95-100</a:t>
            </a:r>
            <a:r>
              <a:rPr lang="zh-TW" altLang="en-US" dirty="0">
                <a:solidFill>
                  <a:schemeClr val="tx1"/>
                </a:solidFill>
              </a:rPr>
              <a:t>。</a:t>
            </a:r>
          </a:p>
        </p:txBody>
      </p:sp>
    </p:spTree>
    <p:extLst>
      <p:ext uri="{BB962C8B-B14F-4D97-AF65-F5344CB8AC3E}">
        <p14:creationId xmlns:p14="http://schemas.microsoft.com/office/powerpoint/2010/main" val="1416307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前言</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p:txBody>
          <a:bodyPr vert="horz"/>
          <a:lstStyle/>
          <a:p>
            <a:r>
              <a:rPr lang="zh-TW" altLang="en-US" dirty="0">
                <a:solidFill>
                  <a:schemeClr val="tx1"/>
                </a:solidFill>
              </a:rPr>
              <a:t>近年來，我國運動員因過度追求勝利或受到團隊壓力、教練期許或金錢利益，發生</a:t>
            </a:r>
            <a:r>
              <a:rPr lang="zh-TW" altLang="en-US" dirty="0">
                <a:solidFill>
                  <a:srgbClr val="FF0000"/>
                </a:solidFill>
              </a:rPr>
              <a:t>職棒簽賭、假球案、球迷暴力、球員衝突、選手使用禁藥</a:t>
            </a:r>
            <a:r>
              <a:rPr lang="zh-TW" altLang="en-US" dirty="0">
                <a:solidFill>
                  <a:schemeClr val="tx1"/>
                </a:solidFill>
              </a:rPr>
              <a:t>等時有所聞。</a:t>
            </a:r>
            <a:endParaRPr lang="en-US" altLang="zh-TW" dirty="0">
              <a:solidFill>
                <a:schemeClr val="tx1"/>
              </a:solidFill>
            </a:endParaRPr>
          </a:p>
          <a:p>
            <a:r>
              <a:rPr lang="zh-TW" altLang="en-US" dirty="0">
                <a:solidFill>
                  <a:schemeClr val="tx1"/>
                </a:solidFill>
              </a:rPr>
              <a:t>運動員偏差行為可分為</a:t>
            </a:r>
            <a:r>
              <a:rPr lang="zh-TW" altLang="en-US" dirty="0">
                <a:solidFill>
                  <a:srgbClr val="FF0000"/>
                </a:solidFill>
              </a:rPr>
              <a:t>個人、家庭、學校、社會等成因</a:t>
            </a:r>
            <a:r>
              <a:rPr lang="zh-TW" altLang="en-US" dirty="0">
                <a:solidFill>
                  <a:schemeClr val="tx1"/>
                </a:solidFill>
              </a:rPr>
              <a:t>，但不論為何，一旦發生偏差行為，媒體總是渲染報導，使運動迷心中對所支持之運動員、球團、聯盟產生失望與厭惡感，甚至不再關心該項運動競賽。</a:t>
            </a:r>
          </a:p>
          <a:p>
            <a:endParaRPr lang="zh-TW" altLang="en-US" dirty="0"/>
          </a:p>
        </p:txBody>
      </p:sp>
    </p:spTree>
    <p:extLst>
      <p:ext uri="{BB962C8B-B14F-4D97-AF65-F5344CB8AC3E}">
        <p14:creationId xmlns:p14="http://schemas.microsoft.com/office/powerpoint/2010/main" val="1039129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solidFill>
                  <a:schemeClr val="tx1"/>
                </a:solidFill>
              </a:rPr>
              <a:t>運動偏差行為</a:t>
            </a:r>
            <a:endParaRPr lang="zh-TW" altLang="en-US" dirty="0"/>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rPr>
              <a:t>所謂偏差行為是指違反社會規範或是破壞團體、組織、社區所訂定之規則稱之，其範圍輕者如違背大眾期望，重者可從惡劣的舉止甚至到犯罪行為，且因特定時間、地點和文化而有不同的判斷意義。</a:t>
            </a:r>
            <a:endParaRPr lang="en-US" altLang="zh-TW" dirty="0">
              <a:solidFill>
                <a:schemeClr val="tx1"/>
              </a:solidFill>
            </a:endParaRPr>
          </a:p>
          <a:p>
            <a:r>
              <a:rPr lang="zh-TW" altLang="en-US" dirty="0">
                <a:solidFill>
                  <a:schemeClr val="tx1"/>
                </a:solidFill>
              </a:rPr>
              <a:t>運動偏差行為則著重在破壞運動場上規定、違背了運動的準則、價值、理想、規則及法律條規等，即與運動規範乖離的行為常常見行為有</a:t>
            </a:r>
            <a:r>
              <a:rPr lang="zh-TW" altLang="en-US" dirty="0">
                <a:solidFill>
                  <a:schemeClr val="tx1"/>
                </a:solidFill>
                <a:latin typeface="標楷體" panose="03000509000000000000" pitchFamily="65" charset="-120"/>
                <a:ea typeface="標楷體" panose="03000509000000000000" pitchFamily="65" charset="-120"/>
              </a:rPr>
              <a:t>暴力、放水、禁藥等不同型態。</a:t>
            </a:r>
          </a:p>
        </p:txBody>
      </p:sp>
    </p:spTree>
    <p:extLst>
      <p:ext uri="{BB962C8B-B14F-4D97-AF65-F5344CB8AC3E}">
        <p14:creationId xmlns:p14="http://schemas.microsoft.com/office/powerpoint/2010/main" val="3566436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運動暴力</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p:txBody>
          <a:bodyPr vert="horz"/>
          <a:lstStyle/>
          <a:p>
            <a:r>
              <a:rPr lang="zh-TW" altLang="en-US" dirty="0">
                <a:solidFill>
                  <a:schemeClr val="tx1"/>
                </a:solidFill>
              </a:rPr>
              <a:t>裁判是運動競賽場上的執法人員，依照規則及競賽規程之規定執行公平競爭的最後裁決者。</a:t>
            </a:r>
            <a:endParaRPr lang="en-US" altLang="zh-TW" dirty="0">
              <a:solidFill>
                <a:schemeClr val="tx1"/>
              </a:solidFill>
            </a:endParaRPr>
          </a:p>
          <a:p>
            <a:r>
              <a:rPr lang="zh-TW" altLang="en-US" dirty="0">
                <a:solidFill>
                  <a:schemeClr val="tx1"/>
                </a:solidFill>
              </a:rPr>
              <a:t>偶而裁判的判決會因為某些因素引起爭議，於是球員、教練（或職員）甚至球迷就以各種不同的語言或肢體行動來表達不滿與抗議。如果裁判無法接受該種抗議行為，就會以處罰的手段來制止，於是雙方因此而爆發不可收拾的暴力場面。</a:t>
            </a:r>
          </a:p>
        </p:txBody>
      </p:sp>
      <p:pic>
        <p:nvPicPr>
          <p:cNvPr id="5" name="圖形 4" descr="螢幕">
            <a:extLst>
              <a:ext uri="{FF2B5EF4-FFF2-40B4-BE49-F238E27FC236}">
                <a16:creationId xmlns:a16="http://schemas.microsoft.com/office/drawing/2014/main" id="{FBFDE54D-8A33-4B9D-B237-82DE6C94D3E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04449" y="5668960"/>
            <a:ext cx="914400" cy="914400"/>
          </a:xfrm>
          <a:prstGeom prst="rect">
            <a:avLst/>
          </a:prstGeom>
        </p:spPr>
      </p:pic>
    </p:spTree>
    <p:extLst>
      <p:ext uri="{BB962C8B-B14F-4D97-AF65-F5344CB8AC3E}">
        <p14:creationId xmlns:p14="http://schemas.microsoft.com/office/powerpoint/2010/main" val="3461058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運動暴力</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rPr>
              <a:t>裁判、教練是各種運動的「指標」，他們的言行都會受到社會大眾的矚目，如果裁判無法了解教練的壓力，教練不能體諒裁判一時的疏忽，受傷的終究是整個運動界。</a:t>
            </a:r>
            <a:endParaRPr lang="en-US" altLang="zh-TW" dirty="0">
              <a:solidFill>
                <a:schemeClr val="tx1"/>
              </a:solidFill>
            </a:endParaRPr>
          </a:p>
          <a:p>
            <a:r>
              <a:rPr lang="zh-TW" altLang="en-US" dirty="0">
                <a:solidFill>
                  <a:schemeClr val="tx1"/>
                </a:solidFill>
              </a:rPr>
              <a:t>抗議是規則賦予教練的權利，身為教練務必了解及善用規則，並於裁判員做出不利判決時適時提出抗議，以維護我隊之權力。</a:t>
            </a:r>
            <a:endParaRPr lang="en-US" altLang="zh-TW" dirty="0">
              <a:solidFill>
                <a:schemeClr val="tx1"/>
              </a:solidFill>
            </a:endParaRPr>
          </a:p>
          <a:p>
            <a:r>
              <a:rPr lang="zh-TW" altLang="en-US" dirty="0">
                <a:solidFill>
                  <a:schemeClr val="tx1"/>
                </a:solidFill>
              </a:rPr>
              <a:t>裁判員應具備公正、不偏頗之立場，方能化解運動場上教練、裁判對立的衝突。</a:t>
            </a:r>
          </a:p>
        </p:txBody>
      </p:sp>
    </p:spTree>
    <p:extLst>
      <p:ext uri="{BB962C8B-B14F-4D97-AF65-F5344CB8AC3E}">
        <p14:creationId xmlns:p14="http://schemas.microsoft.com/office/powerpoint/2010/main" val="2282814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防範運動暴力</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p:txBody>
          <a:bodyPr vert="horz"/>
          <a:lstStyle/>
          <a:p>
            <a:pPr marL="0" indent="0">
              <a:buNone/>
            </a:pPr>
            <a:r>
              <a:rPr lang="zh-TW" altLang="en-US" dirty="0">
                <a:solidFill>
                  <a:schemeClr val="tx1"/>
                </a:solidFill>
              </a:rPr>
              <a:t>一、運動裁判素質的低落，往往是暴力的重要肇因，所以</a:t>
            </a:r>
            <a:r>
              <a:rPr lang="zh-TW" altLang="en-US" dirty="0">
                <a:solidFill>
                  <a:srgbClr val="FF0000"/>
                </a:solidFill>
              </a:rPr>
              <a:t>提升裁判水準</a:t>
            </a:r>
            <a:r>
              <a:rPr lang="zh-TW" altLang="en-US" dirty="0">
                <a:solidFill>
                  <a:schemeClr val="tx1"/>
                </a:solidFill>
              </a:rPr>
              <a:t>，是重要的課題。</a:t>
            </a:r>
          </a:p>
          <a:p>
            <a:pPr marL="0" indent="0">
              <a:buNone/>
            </a:pPr>
            <a:r>
              <a:rPr lang="zh-TW" altLang="en-US" dirty="0">
                <a:solidFill>
                  <a:schemeClr val="tx1"/>
                </a:solidFill>
              </a:rPr>
              <a:t>二、建立運動暴力發生的處理系統，對人員的保護措施，處理流程及方法，應</a:t>
            </a:r>
            <a:r>
              <a:rPr lang="zh-TW" altLang="en-US" dirty="0">
                <a:solidFill>
                  <a:srgbClr val="FF0000"/>
                </a:solidFill>
              </a:rPr>
              <a:t>有一套完善的行政程序</a:t>
            </a:r>
            <a:r>
              <a:rPr lang="zh-TW" altLang="en-US" dirty="0">
                <a:solidFill>
                  <a:schemeClr val="tx1"/>
                </a:solidFill>
              </a:rPr>
              <a:t>。</a:t>
            </a:r>
          </a:p>
          <a:p>
            <a:pPr marL="0" indent="0">
              <a:buNone/>
            </a:pPr>
            <a:r>
              <a:rPr lang="zh-TW" altLang="en-US" dirty="0">
                <a:solidFill>
                  <a:schemeClr val="tx1"/>
                </a:solidFill>
              </a:rPr>
              <a:t>三、透過各種管道，</a:t>
            </a:r>
            <a:r>
              <a:rPr lang="zh-TW" altLang="en-US" dirty="0">
                <a:solidFill>
                  <a:srgbClr val="FF0000"/>
                </a:solidFill>
              </a:rPr>
              <a:t>加強觀眾的教育</a:t>
            </a:r>
            <a:r>
              <a:rPr lang="zh-TW" altLang="en-US" dirty="0">
                <a:solidFill>
                  <a:schemeClr val="tx1"/>
                </a:solidFill>
              </a:rPr>
              <a:t>，例如列入學校體育課程或公民與道德的課程中，或透過大眾傳播媒體的力量導正觀眾欣賞比賽應有的規範。</a:t>
            </a:r>
          </a:p>
          <a:p>
            <a:pPr marL="0" indent="0">
              <a:buNone/>
            </a:pPr>
            <a:endParaRPr lang="zh-TW" altLang="en-US" dirty="0"/>
          </a:p>
        </p:txBody>
      </p:sp>
    </p:spTree>
    <p:extLst>
      <p:ext uri="{BB962C8B-B14F-4D97-AF65-F5344CB8AC3E}">
        <p14:creationId xmlns:p14="http://schemas.microsoft.com/office/powerpoint/2010/main" val="3247118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防範運動暴力</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p:txBody>
          <a:bodyPr vert="horz"/>
          <a:lstStyle/>
          <a:p>
            <a:pPr marL="0" indent="0">
              <a:buNone/>
            </a:pPr>
            <a:r>
              <a:rPr lang="zh-TW" altLang="en-US" dirty="0">
                <a:solidFill>
                  <a:schemeClr val="tx1"/>
                </a:solidFill>
              </a:rPr>
              <a:t>四、對運動暴力肇事者應立法制裁，並作有效的執行。</a:t>
            </a:r>
            <a:endParaRPr lang="en-US" altLang="zh-TW" dirty="0">
              <a:solidFill>
                <a:schemeClr val="tx1"/>
              </a:solidFill>
            </a:endParaRPr>
          </a:p>
          <a:p>
            <a:pPr marL="0" indent="0">
              <a:buNone/>
            </a:pPr>
            <a:r>
              <a:rPr lang="zh-TW" altLang="en-US" dirty="0">
                <a:solidFill>
                  <a:schemeClr val="tx1"/>
                </a:solidFill>
              </a:rPr>
              <a:t>五、加強運動場所維安，防堵特定人士入侵運動場，引發衝突。</a:t>
            </a:r>
            <a:endParaRPr lang="en-US" altLang="zh-TW" dirty="0">
              <a:solidFill>
                <a:schemeClr val="tx1"/>
              </a:solidFill>
            </a:endParaRPr>
          </a:p>
          <a:p>
            <a:pPr marL="0" indent="0">
              <a:buNone/>
            </a:pPr>
            <a:r>
              <a:rPr lang="zh-TW" altLang="en-US" dirty="0">
                <a:solidFill>
                  <a:schemeClr val="tx1"/>
                </a:solidFill>
              </a:rPr>
              <a:t>六、教練應教授選手理想的</a:t>
            </a:r>
            <a:r>
              <a:rPr lang="zh-TW" altLang="en-US" dirty="0">
                <a:solidFill>
                  <a:srgbClr val="FF0000"/>
                </a:solidFill>
              </a:rPr>
              <a:t>運動員精神行為及情緒控制</a:t>
            </a:r>
            <a:r>
              <a:rPr lang="zh-TW" altLang="en-US" dirty="0">
                <a:solidFill>
                  <a:schemeClr val="tx1"/>
                </a:solidFill>
              </a:rPr>
              <a:t>，維持運動競賽的神聖性與榮譽感，尤其在選手輸球時，正確的引導其接受輸球的事實，輔導其成為內控型的選手。</a:t>
            </a:r>
          </a:p>
          <a:p>
            <a:pPr marL="0" indent="0">
              <a:buNone/>
            </a:pPr>
            <a:endParaRPr lang="zh-TW" altLang="en-US" dirty="0"/>
          </a:p>
        </p:txBody>
      </p:sp>
    </p:spTree>
    <p:extLst>
      <p:ext uri="{BB962C8B-B14F-4D97-AF65-F5344CB8AC3E}">
        <p14:creationId xmlns:p14="http://schemas.microsoft.com/office/powerpoint/2010/main" val="1994464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99757D-1642-4E9D-AF66-8DD93327F83F}"/>
              </a:ext>
            </a:extLst>
          </p:cNvPr>
          <p:cNvSpPr>
            <a:spLocks noGrp="1"/>
          </p:cNvSpPr>
          <p:nvPr>
            <p:ph type="title"/>
          </p:nvPr>
        </p:nvSpPr>
        <p:spPr/>
        <p:txBody>
          <a:bodyPr/>
          <a:lstStyle/>
          <a:p>
            <a:r>
              <a:rPr lang="zh-TW" altLang="en-US" dirty="0"/>
              <a:t>運動與賭博</a:t>
            </a:r>
          </a:p>
        </p:txBody>
      </p:sp>
      <p:sp>
        <p:nvSpPr>
          <p:cNvPr id="3" name="直排文字版面配置區 2">
            <a:extLst>
              <a:ext uri="{FF2B5EF4-FFF2-40B4-BE49-F238E27FC236}">
                <a16:creationId xmlns:a16="http://schemas.microsoft.com/office/drawing/2014/main" id="{E02E7608-3493-4308-B9D9-689FBD2F69DF}"/>
              </a:ext>
            </a:extLst>
          </p:cNvPr>
          <p:cNvSpPr>
            <a:spLocks noGrp="1"/>
          </p:cNvSpPr>
          <p:nvPr>
            <p:ph type="body" orient="vert" idx="1"/>
          </p:nvPr>
        </p:nvSpPr>
        <p:spPr>
          <a:xfrm>
            <a:off x="457200" y="1534886"/>
            <a:ext cx="8229600" cy="4525959"/>
          </a:xfrm>
        </p:spPr>
        <p:txBody>
          <a:bodyPr vert="horz"/>
          <a:lstStyle/>
          <a:p>
            <a:r>
              <a:rPr lang="zh-TW" altLang="en-US" dirty="0">
                <a:solidFill>
                  <a:schemeClr val="tx1"/>
                </a:solidFill>
              </a:rPr>
              <a:t>運動博奕活動與一般賭博不同之處，在於運動博奕是由具體運動競賽結果決定輸贏。</a:t>
            </a:r>
            <a:endParaRPr lang="en-US" altLang="zh-TW" dirty="0">
              <a:solidFill>
                <a:schemeClr val="tx1"/>
              </a:solidFill>
            </a:endParaRPr>
          </a:p>
          <a:p>
            <a:r>
              <a:rPr lang="zh-TW" altLang="en-US" dirty="0">
                <a:solidFill>
                  <a:schemeClr val="tx1"/>
                </a:solidFill>
              </a:rPr>
              <a:t>過程中運動員是當然的主角，</a:t>
            </a:r>
            <a:r>
              <a:rPr lang="zh-TW" altLang="en-US" dirty="0">
                <a:solidFill>
                  <a:srgbClr val="FF0000"/>
                </a:solidFill>
              </a:rPr>
              <a:t>運動員在運動博奕的競賽裡受到賭博的刺激性與接觸賭博的機會更勝於一般人</a:t>
            </a:r>
            <a:r>
              <a:rPr lang="zh-TW" altLang="en-US" dirty="0">
                <a:solidFill>
                  <a:schemeClr val="tx1"/>
                </a:solidFill>
              </a:rPr>
              <a:t>。</a:t>
            </a:r>
            <a:endParaRPr lang="en-US" altLang="zh-TW" dirty="0">
              <a:solidFill>
                <a:schemeClr val="tx1"/>
              </a:solidFill>
            </a:endParaRPr>
          </a:p>
          <a:p>
            <a:r>
              <a:rPr lang="zh-TW" altLang="en-US" dirty="0">
                <a:solidFill>
                  <a:schemeClr val="tx1"/>
                </a:solidFill>
              </a:rPr>
              <a:t>當運動員的競賽的現將決定高額賭金去向時，所承受的壓力自然不在話下，因此容易遭到威脅利誘、暴力脅迫的對待。</a:t>
            </a:r>
          </a:p>
        </p:txBody>
      </p:sp>
    </p:spTree>
    <p:extLst>
      <p:ext uri="{BB962C8B-B14F-4D97-AF65-F5344CB8AC3E}">
        <p14:creationId xmlns:p14="http://schemas.microsoft.com/office/powerpoint/2010/main" val="1312989192"/>
      </p:ext>
    </p:extLst>
  </p:cSld>
  <p:clrMapOvr>
    <a:masterClrMapping/>
  </p:clrMapOvr>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544</TotalTime>
  <Words>1710</Words>
  <Application>Microsoft Office PowerPoint</Application>
  <PresentationFormat>如螢幕大小 (4:3)</PresentationFormat>
  <Paragraphs>74</Paragraphs>
  <Slides>20</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20</vt:i4>
      </vt:variant>
    </vt:vector>
  </HeadingPairs>
  <TitlesOfParts>
    <vt:vector size="26" baseType="lpstr">
      <vt:lpstr>細明體</vt:lpstr>
      <vt:lpstr>新細明體</vt:lpstr>
      <vt:lpstr>標楷體</vt:lpstr>
      <vt:lpstr>Arial</vt:lpstr>
      <vt:lpstr>Calibri</vt:lpstr>
      <vt:lpstr>課程名稱</vt:lpstr>
      <vt:lpstr>運動與行為偏差</vt:lpstr>
      <vt:lpstr>前言</vt:lpstr>
      <vt:lpstr>前言</vt:lpstr>
      <vt:lpstr>運動偏差行為</vt:lpstr>
      <vt:lpstr>運動暴力</vt:lpstr>
      <vt:lpstr>運動暴力</vt:lpstr>
      <vt:lpstr>防範運動暴力</vt:lpstr>
      <vt:lpstr>防範運動暴力</vt:lpstr>
      <vt:lpstr>運動與賭博</vt:lpstr>
      <vt:lpstr>運動與賭博</vt:lpstr>
      <vt:lpstr>賭博成癮症狀</vt:lpstr>
      <vt:lpstr>賭博成癮</vt:lpstr>
      <vt:lpstr>運動賭博成癮週期</vt:lpstr>
      <vt:lpstr>運動賭博成癮週期</vt:lpstr>
      <vt:lpstr>賭博的後續…打假球</vt:lpstr>
      <vt:lpstr>賭博的後續…打假球</vt:lpstr>
      <vt:lpstr>運動員成癮行為之預防</vt:lpstr>
      <vt:lpstr>運動員成癮行為之預防</vt:lpstr>
      <vt:lpstr>小結</vt:lpstr>
      <vt:lpstr>參考資料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怡純 鍾</cp:lastModifiedBy>
  <cp:revision>1</cp:revision>
  <dcterms:created xsi:type="dcterms:W3CDTF">2017-11-07T02:54:43Z</dcterms:created>
  <dcterms:modified xsi:type="dcterms:W3CDTF">2018-06-10T07:57:34Z</dcterms:modified>
</cp:coreProperties>
</file>