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</p:sldMasterIdLst>
  <p:notesMasterIdLst>
    <p:notesMasterId r:id="rId13"/>
  </p:notesMasterIdLst>
  <p:sldIdLst>
    <p:sldId id="261" r:id="rId3"/>
    <p:sldId id="259" r:id="rId4"/>
    <p:sldId id="263" r:id="rId5"/>
    <p:sldId id="266" r:id="rId6"/>
    <p:sldId id="264" r:id="rId7"/>
    <p:sldId id="267" r:id="rId8"/>
    <p:sldId id="268" r:id="rId9"/>
    <p:sldId id="269" r:id="rId10"/>
    <p:sldId id="270" r:id="rId11"/>
    <p:sldId id="265" r:id="rId12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1310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F09F6B40-9388-43B3-941A-0D7EF221EE30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8E72E78-7AF6-4497-8081-2CE29083857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84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6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10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2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381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3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4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5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6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7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8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1024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804763" indent="-309524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238098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733337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228576" indent="-247620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defTabSz="990478">
              <a:spcBef>
                <a:spcPct val="0"/>
              </a:spcBef>
              <a:defRPr/>
            </a:pPr>
            <a:fld id="{A29DB021-68E6-4A87-8FE6-8B7EAC2AB1A0}" type="slidenum">
              <a:rPr lang="zh-TW" altLang="en-US">
                <a:solidFill>
                  <a:prstClr val="black"/>
                </a:solidFill>
              </a:rPr>
              <a:pPr defTabSz="990478">
                <a:spcBef>
                  <a:spcPct val="0"/>
                </a:spcBef>
                <a:defRPr/>
              </a:pPr>
              <a:t>9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901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3526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fld id="{583945B1-C047-45E4-9316-4EB77234EF15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849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14" name="Rectangle 4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endParaRPr lang="en-US" sz="1350" dirty="0">
              <a:solidFill>
                <a:prstClr val="white"/>
              </a:solidFill>
            </a:endParaRPr>
          </a:p>
        </p:txBody>
      </p:sp>
      <p:grpSp>
        <p:nvGrpSpPr>
          <p:cNvPr id="15" name="Group 43"/>
          <p:cNvGrpSpPr>
            <a:grpSpLocks/>
          </p:cNvGrpSpPr>
          <p:nvPr/>
        </p:nvGrpSpPr>
        <p:grpSpPr bwMode="auto">
          <a:xfrm>
            <a:off x="0" y="2268538"/>
            <a:ext cx="4191000" cy="4589462"/>
            <a:chOff x="-1" y="1600199"/>
            <a:chExt cx="4501019" cy="5257801"/>
          </a:xfrm>
        </p:grpSpPr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-1" y="1600199"/>
              <a:ext cx="4127640" cy="251523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-1" y="3580740"/>
              <a:ext cx="1600931" cy="3277260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8" name="Freeform 9"/>
            <p:cNvSpPr>
              <a:spLocks/>
            </p:cNvSpPr>
            <p:nvPr/>
          </p:nvSpPr>
          <p:spPr bwMode="auto">
            <a:xfrm>
              <a:off x="-1" y="2438610"/>
              <a:ext cx="2894974" cy="2153316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9" name="Freeform 10"/>
            <p:cNvSpPr>
              <a:spLocks/>
            </p:cNvSpPr>
            <p:nvPr/>
          </p:nvSpPr>
          <p:spPr bwMode="auto">
            <a:xfrm>
              <a:off x="1224140" y="3886278"/>
              <a:ext cx="3276878" cy="2971722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20" name="Freeform 11"/>
            <p:cNvSpPr>
              <a:spLocks/>
            </p:cNvSpPr>
            <p:nvPr/>
          </p:nvSpPr>
          <p:spPr bwMode="auto">
            <a:xfrm>
              <a:off x="876334" y="3993581"/>
              <a:ext cx="1720276" cy="2864419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sp>
        <p:nvSpPr>
          <p:cNvPr id="21" name="Freeform 46"/>
          <p:cNvSpPr>
            <a:spLocks/>
          </p:cNvSpPr>
          <p:nvPr/>
        </p:nvSpPr>
        <p:spPr bwMode="auto">
          <a:xfrm>
            <a:off x="7543800" y="0"/>
            <a:ext cx="1600200" cy="2209800"/>
          </a:xfrm>
          <a:custGeom>
            <a:avLst/>
            <a:gdLst>
              <a:gd name="T0" fmla="*/ 0 w 1432"/>
              <a:gd name="T1" fmla="*/ 0 h 3492"/>
              <a:gd name="T2" fmla="*/ 2147483647 w 1432"/>
              <a:gd name="T3" fmla="*/ 0 h 3492"/>
              <a:gd name="T4" fmla="*/ 2147483647 w 1432"/>
              <a:gd name="T5" fmla="*/ 2147483647 h 3492"/>
              <a:gd name="T6" fmla="*/ 2147483647 w 1432"/>
              <a:gd name="T7" fmla="*/ 2147483647 h 3492"/>
              <a:gd name="T8" fmla="*/ 2147483647 w 1432"/>
              <a:gd name="T9" fmla="*/ 2147483647 h 3492"/>
              <a:gd name="T10" fmla="*/ 2147483647 w 1432"/>
              <a:gd name="T11" fmla="*/ 2147483647 h 3492"/>
              <a:gd name="T12" fmla="*/ 2147483647 w 1432"/>
              <a:gd name="T13" fmla="*/ 2147483647 h 3492"/>
              <a:gd name="T14" fmla="*/ 2147483647 w 1432"/>
              <a:gd name="T15" fmla="*/ 2147483647 h 3492"/>
              <a:gd name="T16" fmla="*/ 2147483647 w 1432"/>
              <a:gd name="T17" fmla="*/ 2147483647 h 3492"/>
              <a:gd name="T18" fmla="*/ 2147483647 w 1432"/>
              <a:gd name="T19" fmla="*/ 2147483647 h 3492"/>
              <a:gd name="T20" fmla="*/ 2147483647 w 1432"/>
              <a:gd name="T21" fmla="*/ 2147483647 h 3492"/>
              <a:gd name="T22" fmla="*/ 2147483647 w 1432"/>
              <a:gd name="T23" fmla="*/ 2147483647 h 3492"/>
              <a:gd name="T24" fmla="*/ 2147483647 w 1432"/>
              <a:gd name="T25" fmla="*/ 2147483647 h 3492"/>
              <a:gd name="T26" fmla="*/ 2147483647 w 1432"/>
              <a:gd name="T27" fmla="*/ 2147483647 h 3492"/>
              <a:gd name="T28" fmla="*/ 2147483647 w 1432"/>
              <a:gd name="T29" fmla="*/ 2147483647 h 3492"/>
              <a:gd name="T30" fmla="*/ 2147483647 w 1432"/>
              <a:gd name="T31" fmla="*/ 2147483647 h 3492"/>
              <a:gd name="T32" fmla="*/ 2147483647 w 1432"/>
              <a:gd name="T33" fmla="*/ 2147483647 h 3492"/>
              <a:gd name="T34" fmla="*/ 2147483647 w 1432"/>
              <a:gd name="T35" fmla="*/ 2147483647 h 3492"/>
              <a:gd name="T36" fmla="*/ 2147483647 w 1432"/>
              <a:gd name="T37" fmla="*/ 2147483647 h 3492"/>
              <a:gd name="T38" fmla="*/ 2147483647 w 1432"/>
              <a:gd name="T39" fmla="*/ 2147483647 h 3492"/>
              <a:gd name="T40" fmla="*/ 2147483647 w 1432"/>
              <a:gd name="T41" fmla="*/ 2147483647 h 3492"/>
              <a:gd name="T42" fmla="*/ 2147483647 w 1432"/>
              <a:gd name="T43" fmla="*/ 2147483647 h 3492"/>
              <a:gd name="T44" fmla="*/ 2147483647 w 1432"/>
              <a:gd name="T45" fmla="*/ 2147483647 h 3492"/>
              <a:gd name="T46" fmla="*/ 2147483647 w 1432"/>
              <a:gd name="T47" fmla="*/ 2147483647 h 3492"/>
              <a:gd name="T48" fmla="*/ 2147483647 w 1432"/>
              <a:gd name="T49" fmla="*/ 2147483647 h 3492"/>
              <a:gd name="T50" fmla="*/ 2147483647 w 1432"/>
              <a:gd name="T51" fmla="*/ 2147483647 h 3492"/>
              <a:gd name="T52" fmla="*/ 2147483647 w 1432"/>
              <a:gd name="T53" fmla="*/ 2147483647 h 3492"/>
              <a:gd name="T54" fmla="*/ 2147483647 w 1432"/>
              <a:gd name="T55" fmla="*/ 2147483647 h 3492"/>
              <a:gd name="T56" fmla="*/ 2147483647 w 1432"/>
              <a:gd name="T57" fmla="*/ 2147483647 h 3492"/>
              <a:gd name="T58" fmla="*/ 2147483647 w 1432"/>
              <a:gd name="T59" fmla="*/ 2147483647 h 3492"/>
              <a:gd name="T60" fmla="*/ 2147483647 w 1432"/>
              <a:gd name="T61" fmla="*/ 2147483647 h 3492"/>
              <a:gd name="T62" fmla="*/ 2147483647 w 1432"/>
              <a:gd name="T63" fmla="*/ 2147483647 h 3492"/>
              <a:gd name="T64" fmla="*/ 2147483647 w 1432"/>
              <a:gd name="T65" fmla="*/ 2147483647 h 3492"/>
              <a:gd name="T66" fmla="*/ 2147483647 w 1432"/>
              <a:gd name="T67" fmla="*/ 2147483647 h 3492"/>
              <a:gd name="T68" fmla="*/ 0 w 1432"/>
              <a:gd name="T69" fmla="*/ 0 h 34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1432" h="3492">
                <a:moveTo>
                  <a:pt x="0" y="0"/>
                </a:moveTo>
                <a:lnTo>
                  <a:pt x="1432" y="0"/>
                </a:lnTo>
                <a:lnTo>
                  <a:pt x="1432" y="3492"/>
                </a:lnTo>
                <a:lnTo>
                  <a:pt x="1419" y="3252"/>
                </a:lnTo>
                <a:lnTo>
                  <a:pt x="1406" y="3024"/>
                </a:lnTo>
                <a:lnTo>
                  <a:pt x="1393" y="2807"/>
                </a:lnTo>
                <a:lnTo>
                  <a:pt x="1379" y="2601"/>
                </a:lnTo>
                <a:lnTo>
                  <a:pt x="1364" y="2407"/>
                </a:lnTo>
                <a:lnTo>
                  <a:pt x="1348" y="2222"/>
                </a:lnTo>
                <a:lnTo>
                  <a:pt x="1330" y="2047"/>
                </a:lnTo>
                <a:lnTo>
                  <a:pt x="1311" y="1881"/>
                </a:lnTo>
                <a:lnTo>
                  <a:pt x="1291" y="1726"/>
                </a:lnTo>
                <a:lnTo>
                  <a:pt x="1268" y="1580"/>
                </a:lnTo>
                <a:lnTo>
                  <a:pt x="1245" y="1442"/>
                </a:lnTo>
                <a:lnTo>
                  <a:pt x="1218" y="1313"/>
                </a:lnTo>
                <a:lnTo>
                  <a:pt x="1190" y="1192"/>
                </a:lnTo>
                <a:lnTo>
                  <a:pt x="1158" y="1078"/>
                </a:lnTo>
                <a:lnTo>
                  <a:pt x="1125" y="973"/>
                </a:lnTo>
                <a:lnTo>
                  <a:pt x="1089" y="873"/>
                </a:lnTo>
                <a:lnTo>
                  <a:pt x="1049" y="781"/>
                </a:lnTo>
                <a:lnTo>
                  <a:pt x="1007" y="696"/>
                </a:lnTo>
                <a:lnTo>
                  <a:pt x="962" y="617"/>
                </a:lnTo>
                <a:lnTo>
                  <a:pt x="913" y="544"/>
                </a:lnTo>
                <a:lnTo>
                  <a:pt x="860" y="475"/>
                </a:lnTo>
                <a:lnTo>
                  <a:pt x="804" y="413"/>
                </a:lnTo>
                <a:lnTo>
                  <a:pt x="744" y="354"/>
                </a:lnTo>
                <a:lnTo>
                  <a:pt x="680" y="301"/>
                </a:lnTo>
                <a:lnTo>
                  <a:pt x="611" y="252"/>
                </a:lnTo>
                <a:lnTo>
                  <a:pt x="539" y="206"/>
                </a:lnTo>
                <a:lnTo>
                  <a:pt x="461" y="165"/>
                </a:lnTo>
                <a:lnTo>
                  <a:pt x="379" y="128"/>
                </a:lnTo>
                <a:lnTo>
                  <a:pt x="292" y="92"/>
                </a:lnTo>
                <a:lnTo>
                  <a:pt x="200" y="59"/>
                </a:lnTo>
                <a:lnTo>
                  <a:pt x="103" y="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z="1350"/>
          </a:p>
        </p:txBody>
      </p:sp>
      <p:sp>
        <p:nvSpPr>
          <p:cNvPr id="22" name="Freeform 47"/>
          <p:cNvSpPr>
            <a:spLocks/>
          </p:cNvSpPr>
          <p:nvPr/>
        </p:nvSpPr>
        <p:spPr bwMode="auto">
          <a:xfrm>
            <a:off x="3733800" y="5715000"/>
            <a:ext cx="5029200" cy="762000"/>
          </a:xfrm>
          <a:custGeom>
            <a:avLst/>
            <a:gdLst/>
            <a:ahLst/>
            <a:cxnLst>
              <a:cxn ang="0">
                <a:pos x="17264" y="180"/>
              </a:cxn>
              <a:cxn ang="0">
                <a:pos x="16706" y="689"/>
              </a:cxn>
              <a:cxn ang="0">
                <a:pos x="15959" y="1141"/>
              </a:cxn>
              <a:cxn ang="0">
                <a:pos x="15050" y="1535"/>
              </a:cxn>
              <a:cxn ang="0">
                <a:pos x="14003" y="1871"/>
              </a:cxn>
              <a:cxn ang="0">
                <a:pos x="12844" y="2151"/>
              </a:cxn>
              <a:cxn ang="0">
                <a:pos x="11599" y="2374"/>
              </a:cxn>
              <a:cxn ang="0">
                <a:pos x="10294" y="2540"/>
              </a:cxn>
              <a:cxn ang="0">
                <a:pos x="8951" y="2649"/>
              </a:cxn>
              <a:cxn ang="0">
                <a:pos x="7599" y="2704"/>
              </a:cxn>
              <a:cxn ang="0">
                <a:pos x="6264" y="2702"/>
              </a:cxn>
              <a:cxn ang="0">
                <a:pos x="4968" y="2645"/>
              </a:cxn>
              <a:cxn ang="0">
                <a:pos x="3740" y="2534"/>
              </a:cxn>
              <a:cxn ang="0">
                <a:pos x="2603" y="2367"/>
              </a:cxn>
              <a:cxn ang="0">
                <a:pos x="1584" y="2147"/>
              </a:cxn>
              <a:cxn ang="0">
                <a:pos x="708" y="1871"/>
              </a:cxn>
              <a:cxn ang="0">
                <a:pos x="0" y="1543"/>
              </a:cxn>
              <a:cxn ang="0">
                <a:pos x="341" y="1635"/>
              </a:cxn>
              <a:cxn ang="0">
                <a:pos x="1155" y="1920"/>
              </a:cxn>
              <a:cxn ang="0">
                <a:pos x="2121" y="2151"/>
              </a:cxn>
              <a:cxn ang="0">
                <a:pos x="3215" y="2331"/>
              </a:cxn>
              <a:cxn ang="0">
                <a:pos x="4413" y="2457"/>
              </a:cxn>
              <a:cxn ang="0">
                <a:pos x="5686" y="2531"/>
              </a:cxn>
              <a:cxn ang="0">
                <a:pos x="7011" y="2550"/>
              </a:cxn>
              <a:cxn ang="0">
                <a:pos x="8361" y="2515"/>
              </a:cxn>
              <a:cxn ang="0">
                <a:pos x="9712" y="2426"/>
              </a:cxn>
              <a:cxn ang="0">
                <a:pos x="11037" y="2283"/>
              </a:cxn>
              <a:cxn ang="0">
                <a:pos x="12311" y="2084"/>
              </a:cxn>
              <a:cxn ang="0">
                <a:pos x="13509" y="1831"/>
              </a:cxn>
              <a:cxn ang="0">
                <a:pos x="14604" y="1522"/>
              </a:cxn>
              <a:cxn ang="0">
                <a:pos x="15571" y="1158"/>
              </a:cxn>
              <a:cxn ang="0">
                <a:pos x="16386" y="737"/>
              </a:cxn>
              <a:cxn ang="0">
                <a:pos x="17021" y="260"/>
              </a:cxn>
            </a:cxnLst>
            <a:rect l="0" t="0" r="r" b="b"/>
            <a:pathLst>
              <a:path w="17264" h="2710">
                <a:moveTo>
                  <a:pt x="17264" y="0"/>
                </a:moveTo>
                <a:lnTo>
                  <a:pt x="17264" y="180"/>
                </a:lnTo>
                <a:lnTo>
                  <a:pt x="17010" y="442"/>
                </a:lnTo>
                <a:lnTo>
                  <a:pt x="16706" y="689"/>
                </a:lnTo>
                <a:lnTo>
                  <a:pt x="16354" y="923"/>
                </a:lnTo>
                <a:lnTo>
                  <a:pt x="15959" y="1141"/>
                </a:lnTo>
                <a:lnTo>
                  <a:pt x="15524" y="1345"/>
                </a:lnTo>
                <a:lnTo>
                  <a:pt x="15050" y="1535"/>
                </a:lnTo>
                <a:lnTo>
                  <a:pt x="14543" y="1710"/>
                </a:lnTo>
                <a:lnTo>
                  <a:pt x="14003" y="1871"/>
                </a:lnTo>
                <a:lnTo>
                  <a:pt x="13437" y="2018"/>
                </a:lnTo>
                <a:lnTo>
                  <a:pt x="12844" y="2151"/>
                </a:lnTo>
                <a:lnTo>
                  <a:pt x="12232" y="2269"/>
                </a:lnTo>
                <a:lnTo>
                  <a:pt x="11599" y="2374"/>
                </a:lnTo>
                <a:lnTo>
                  <a:pt x="10952" y="2464"/>
                </a:lnTo>
                <a:lnTo>
                  <a:pt x="10294" y="2540"/>
                </a:lnTo>
                <a:lnTo>
                  <a:pt x="9625" y="2602"/>
                </a:lnTo>
                <a:lnTo>
                  <a:pt x="8951" y="2649"/>
                </a:lnTo>
                <a:lnTo>
                  <a:pt x="8275" y="2684"/>
                </a:lnTo>
                <a:lnTo>
                  <a:pt x="7599" y="2704"/>
                </a:lnTo>
                <a:lnTo>
                  <a:pt x="6928" y="2710"/>
                </a:lnTo>
                <a:lnTo>
                  <a:pt x="6264" y="2702"/>
                </a:lnTo>
                <a:lnTo>
                  <a:pt x="5609" y="2681"/>
                </a:lnTo>
                <a:lnTo>
                  <a:pt x="4968" y="2645"/>
                </a:lnTo>
                <a:lnTo>
                  <a:pt x="4344" y="2597"/>
                </a:lnTo>
                <a:lnTo>
                  <a:pt x="3740" y="2534"/>
                </a:lnTo>
                <a:lnTo>
                  <a:pt x="3158" y="2457"/>
                </a:lnTo>
                <a:lnTo>
                  <a:pt x="2603" y="2367"/>
                </a:lnTo>
                <a:lnTo>
                  <a:pt x="2077" y="2264"/>
                </a:lnTo>
                <a:lnTo>
                  <a:pt x="1584" y="2147"/>
                </a:lnTo>
                <a:lnTo>
                  <a:pt x="1126" y="2016"/>
                </a:lnTo>
                <a:lnTo>
                  <a:pt x="708" y="1871"/>
                </a:lnTo>
                <a:lnTo>
                  <a:pt x="331" y="1714"/>
                </a:lnTo>
                <a:lnTo>
                  <a:pt x="0" y="1543"/>
                </a:lnTo>
                <a:lnTo>
                  <a:pt x="0" y="1474"/>
                </a:lnTo>
                <a:lnTo>
                  <a:pt x="341" y="1635"/>
                </a:lnTo>
                <a:lnTo>
                  <a:pt x="727" y="1784"/>
                </a:lnTo>
                <a:lnTo>
                  <a:pt x="1155" y="1920"/>
                </a:lnTo>
                <a:lnTo>
                  <a:pt x="1621" y="2042"/>
                </a:lnTo>
                <a:lnTo>
                  <a:pt x="2121" y="2151"/>
                </a:lnTo>
                <a:lnTo>
                  <a:pt x="2654" y="2249"/>
                </a:lnTo>
                <a:lnTo>
                  <a:pt x="3215" y="2331"/>
                </a:lnTo>
                <a:lnTo>
                  <a:pt x="3803" y="2401"/>
                </a:lnTo>
                <a:lnTo>
                  <a:pt x="4413" y="2457"/>
                </a:lnTo>
                <a:lnTo>
                  <a:pt x="5041" y="2500"/>
                </a:lnTo>
                <a:lnTo>
                  <a:pt x="5686" y="2531"/>
                </a:lnTo>
                <a:lnTo>
                  <a:pt x="6343" y="2547"/>
                </a:lnTo>
                <a:lnTo>
                  <a:pt x="7011" y="2550"/>
                </a:lnTo>
                <a:lnTo>
                  <a:pt x="7685" y="2539"/>
                </a:lnTo>
                <a:lnTo>
                  <a:pt x="8361" y="2515"/>
                </a:lnTo>
                <a:lnTo>
                  <a:pt x="9039" y="2478"/>
                </a:lnTo>
                <a:lnTo>
                  <a:pt x="9712" y="2426"/>
                </a:lnTo>
                <a:lnTo>
                  <a:pt x="10379" y="2361"/>
                </a:lnTo>
                <a:lnTo>
                  <a:pt x="11037" y="2283"/>
                </a:lnTo>
                <a:lnTo>
                  <a:pt x="11682" y="2190"/>
                </a:lnTo>
                <a:lnTo>
                  <a:pt x="12311" y="2084"/>
                </a:lnTo>
                <a:lnTo>
                  <a:pt x="12921" y="1964"/>
                </a:lnTo>
                <a:lnTo>
                  <a:pt x="13509" y="1831"/>
                </a:lnTo>
                <a:lnTo>
                  <a:pt x="14070" y="1683"/>
                </a:lnTo>
                <a:lnTo>
                  <a:pt x="14604" y="1522"/>
                </a:lnTo>
                <a:lnTo>
                  <a:pt x="15105" y="1347"/>
                </a:lnTo>
                <a:lnTo>
                  <a:pt x="15571" y="1158"/>
                </a:lnTo>
                <a:lnTo>
                  <a:pt x="15999" y="954"/>
                </a:lnTo>
                <a:lnTo>
                  <a:pt x="16386" y="737"/>
                </a:lnTo>
                <a:lnTo>
                  <a:pt x="16728" y="506"/>
                </a:lnTo>
                <a:lnTo>
                  <a:pt x="17021" y="260"/>
                </a:lnTo>
                <a:lnTo>
                  <a:pt x="17264" y="0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accent2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135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193393"/>
            <a:ext cx="6858000" cy="553998"/>
          </a:xfrm>
        </p:spPr>
        <p:txBody>
          <a:bodyPr>
            <a:spAutoFit/>
          </a:bodyPr>
          <a:lstStyle>
            <a:lvl1pPr algn="r">
              <a:defRPr sz="30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0537"/>
            <a:ext cx="6858000" cy="369332"/>
          </a:xfrm>
        </p:spPr>
        <p:txBody>
          <a:bodyPr>
            <a:spAutoFit/>
          </a:bodyPr>
          <a:lstStyle>
            <a:lvl1pPr marL="0" indent="0" algn="r">
              <a:buNone/>
              <a:defRPr sz="180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</p:spPr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3348038" y="6308727"/>
            <a:ext cx="2133600" cy="365125"/>
          </a:xfrm>
        </p:spPr>
        <p:txBody>
          <a:bodyPr/>
          <a:lstStyle>
            <a:lvl1pPr>
              <a:defRPr kumimoji="0"/>
            </a:lvl1pPr>
          </a:lstStyle>
          <a:p>
            <a:fld id="{70A433CC-F972-485A-B8E2-83829DF8449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6698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1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9144001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350">
                <a:solidFill>
                  <a:prstClr val="white"/>
                </a:solidFill>
              </a:endParaRPr>
            </a:p>
          </p:txBody>
        </p:sp>
        <p:sp>
          <p:nvSpPr>
            <p:cNvPr id="6" name="Freeform 9"/>
            <p:cNvSpPr>
              <a:spLocks/>
            </p:cNvSpPr>
            <p:nvPr/>
          </p:nvSpPr>
          <p:spPr bwMode="auto">
            <a:xfrm>
              <a:off x="7543801" y="0"/>
              <a:ext cx="1600200" cy="2209800"/>
            </a:xfrm>
            <a:custGeom>
              <a:avLst/>
              <a:gdLst>
                <a:gd name="T0" fmla="*/ 0 w 1432"/>
                <a:gd name="T1" fmla="*/ 0 h 3492"/>
                <a:gd name="T2" fmla="*/ 2147483647 w 1432"/>
                <a:gd name="T3" fmla="*/ 0 h 3492"/>
                <a:gd name="T4" fmla="*/ 2147483647 w 1432"/>
                <a:gd name="T5" fmla="*/ 2147483647 h 3492"/>
                <a:gd name="T6" fmla="*/ 2147483647 w 1432"/>
                <a:gd name="T7" fmla="*/ 2147483647 h 3492"/>
                <a:gd name="T8" fmla="*/ 2147483647 w 1432"/>
                <a:gd name="T9" fmla="*/ 2147483647 h 3492"/>
                <a:gd name="T10" fmla="*/ 2147483647 w 1432"/>
                <a:gd name="T11" fmla="*/ 2147483647 h 3492"/>
                <a:gd name="T12" fmla="*/ 2147483647 w 1432"/>
                <a:gd name="T13" fmla="*/ 2147483647 h 3492"/>
                <a:gd name="T14" fmla="*/ 2147483647 w 1432"/>
                <a:gd name="T15" fmla="*/ 2147483647 h 3492"/>
                <a:gd name="T16" fmla="*/ 2147483647 w 1432"/>
                <a:gd name="T17" fmla="*/ 2147483647 h 3492"/>
                <a:gd name="T18" fmla="*/ 2147483647 w 1432"/>
                <a:gd name="T19" fmla="*/ 2147483647 h 3492"/>
                <a:gd name="T20" fmla="*/ 2147483647 w 1432"/>
                <a:gd name="T21" fmla="*/ 2147483647 h 3492"/>
                <a:gd name="T22" fmla="*/ 2147483647 w 1432"/>
                <a:gd name="T23" fmla="*/ 2147483647 h 3492"/>
                <a:gd name="T24" fmla="*/ 2147483647 w 1432"/>
                <a:gd name="T25" fmla="*/ 2147483647 h 3492"/>
                <a:gd name="T26" fmla="*/ 2147483647 w 1432"/>
                <a:gd name="T27" fmla="*/ 2147483647 h 3492"/>
                <a:gd name="T28" fmla="*/ 2147483647 w 1432"/>
                <a:gd name="T29" fmla="*/ 2147483647 h 3492"/>
                <a:gd name="T30" fmla="*/ 2147483647 w 1432"/>
                <a:gd name="T31" fmla="*/ 2147483647 h 3492"/>
                <a:gd name="T32" fmla="*/ 2147483647 w 1432"/>
                <a:gd name="T33" fmla="*/ 2147483647 h 3492"/>
                <a:gd name="T34" fmla="*/ 2147483647 w 1432"/>
                <a:gd name="T35" fmla="*/ 2147483647 h 3492"/>
                <a:gd name="T36" fmla="*/ 2147483647 w 1432"/>
                <a:gd name="T37" fmla="*/ 2147483647 h 3492"/>
                <a:gd name="T38" fmla="*/ 2147483647 w 1432"/>
                <a:gd name="T39" fmla="*/ 2147483647 h 3492"/>
                <a:gd name="T40" fmla="*/ 2147483647 w 1432"/>
                <a:gd name="T41" fmla="*/ 2147483647 h 3492"/>
                <a:gd name="T42" fmla="*/ 2147483647 w 1432"/>
                <a:gd name="T43" fmla="*/ 2147483647 h 3492"/>
                <a:gd name="T44" fmla="*/ 2147483647 w 1432"/>
                <a:gd name="T45" fmla="*/ 2147483647 h 3492"/>
                <a:gd name="T46" fmla="*/ 2147483647 w 1432"/>
                <a:gd name="T47" fmla="*/ 2147483647 h 3492"/>
                <a:gd name="T48" fmla="*/ 2147483647 w 1432"/>
                <a:gd name="T49" fmla="*/ 2147483647 h 3492"/>
                <a:gd name="T50" fmla="*/ 2147483647 w 1432"/>
                <a:gd name="T51" fmla="*/ 2147483647 h 3492"/>
                <a:gd name="T52" fmla="*/ 2147483647 w 1432"/>
                <a:gd name="T53" fmla="*/ 2147483647 h 3492"/>
                <a:gd name="T54" fmla="*/ 2147483647 w 1432"/>
                <a:gd name="T55" fmla="*/ 2147483647 h 3492"/>
                <a:gd name="T56" fmla="*/ 2147483647 w 1432"/>
                <a:gd name="T57" fmla="*/ 2147483647 h 3492"/>
                <a:gd name="T58" fmla="*/ 2147483647 w 1432"/>
                <a:gd name="T59" fmla="*/ 2147483647 h 3492"/>
                <a:gd name="T60" fmla="*/ 2147483647 w 1432"/>
                <a:gd name="T61" fmla="*/ 2147483647 h 3492"/>
                <a:gd name="T62" fmla="*/ 2147483647 w 1432"/>
                <a:gd name="T63" fmla="*/ 2147483647 h 3492"/>
                <a:gd name="T64" fmla="*/ 2147483647 w 1432"/>
                <a:gd name="T65" fmla="*/ 2147483647 h 3492"/>
                <a:gd name="T66" fmla="*/ 2147483647 w 1432"/>
                <a:gd name="T67" fmla="*/ 2147483647 h 3492"/>
                <a:gd name="T68" fmla="*/ 0 w 1432"/>
                <a:gd name="T69" fmla="*/ 0 h 349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432" h="3492">
                  <a:moveTo>
                    <a:pt x="0" y="0"/>
                  </a:moveTo>
                  <a:lnTo>
                    <a:pt x="1432" y="0"/>
                  </a:lnTo>
                  <a:lnTo>
                    <a:pt x="1432" y="3492"/>
                  </a:lnTo>
                  <a:lnTo>
                    <a:pt x="1419" y="3252"/>
                  </a:lnTo>
                  <a:lnTo>
                    <a:pt x="1406" y="3024"/>
                  </a:lnTo>
                  <a:lnTo>
                    <a:pt x="1393" y="2807"/>
                  </a:lnTo>
                  <a:lnTo>
                    <a:pt x="1379" y="2601"/>
                  </a:lnTo>
                  <a:lnTo>
                    <a:pt x="1364" y="2407"/>
                  </a:lnTo>
                  <a:lnTo>
                    <a:pt x="1348" y="2222"/>
                  </a:lnTo>
                  <a:lnTo>
                    <a:pt x="1330" y="2047"/>
                  </a:lnTo>
                  <a:lnTo>
                    <a:pt x="1311" y="1881"/>
                  </a:lnTo>
                  <a:lnTo>
                    <a:pt x="1291" y="1726"/>
                  </a:lnTo>
                  <a:lnTo>
                    <a:pt x="1268" y="1580"/>
                  </a:lnTo>
                  <a:lnTo>
                    <a:pt x="1245" y="1442"/>
                  </a:lnTo>
                  <a:lnTo>
                    <a:pt x="1218" y="1313"/>
                  </a:lnTo>
                  <a:lnTo>
                    <a:pt x="1190" y="1192"/>
                  </a:lnTo>
                  <a:lnTo>
                    <a:pt x="1158" y="1078"/>
                  </a:lnTo>
                  <a:lnTo>
                    <a:pt x="1125" y="973"/>
                  </a:lnTo>
                  <a:lnTo>
                    <a:pt x="1089" y="873"/>
                  </a:lnTo>
                  <a:lnTo>
                    <a:pt x="1049" y="781"/>
                  </a:lnTo>
                  <a:lnTo>
                    <a:pt x="1007" y="696"/>
                  </a:lnTo>
                  <a:lnTo>
                    <a:pt x="962" y="617"/>
                  </a:lnTo>
                  <a:lnTo>
                    <a:pt x="913" y="544"/>
                  </a:lnTo>
                  <a:lnTo>
                    <a:pt x="860" y="475"/>
                  </a:lnTo>
                  <a:lnTo>
                    <a:pt x="804" y="413"/>
                  </a:lnTo>
                  <a:lnTo>
                    <a:pt x="744" y="354"/>
                  </a:lnTo>
                  <a:lnTo>
                    <a:pt x="680" y="301"/>
                  </a:lnTo>
                  <a:lnTo>
                    <a:pt x="611" y="252"/>
                  </a:lnTo>
                  <a:lnTo>
                    <a:pt x="539" y="206"/>
                  </a:lnTo>
                  <a:lnTo>
                    <a:pt x="461" y="165"/>
                  </a:lnTo>
                  <a:lnTo>
                    <a:pt x="379" y="128"/>
                  </a:lnTo>
                  <a:lnTo>
                    <a:pt x="292" y="92"/>
                  </a:lnTo>
                  <a:lnTo>
                    <a:pt x="200" y="59"/>
                  </a:lnTo>
                  <a:lnTo>
                    <a:pt x="103" y="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 sz="1350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auto">
            <a:xfrm>
              <a:off x="3733800" y="5715000"/>
              <a:ext cx="5029201" cy="762000"/>
            </a:xfrm>
            <a:custGeom>
              <a:avLst/>
              <a:gdLst/>
              <a:ahLst/>
              <a:cxnLst>
                <a:cxn ang="0">
                  <a:pos x="17264" y="180"/>
                </a:cxn>
                <a:cxn ang="0">
                  <a:pos x="16706" y="689"/>
                </a:cxn>
                <a:cxn ang="0">
                  <a:pos x="15959" y="1141"/>
                </a:cxn>
                <a:cxn ang="0">
                  <a:pos x="15050" y="1535"/>
                </a:cxn>
                <a:cxn ang="0">
                  <a:pos x="14003" y="1871"/>
                </a:cxn>
                <a:cxn ang="0">
                  <a:pos x="12844" y="2151"/>
                </a:cxn>
                <a:cxn ang="0">
                  <a:pos x="11599" y="2374"/>
                </a:cxn>
                <a:cxn ang="0">
                  <a:pos x="10294" y="2540"/>
                </a:cxn>
                <a:cxn ang="0">
                  <a:pos x="8951" y="2649"/>
                </a:cxn>
                <a:cxn ang="0">
                  <a:pos x="7599" y="2704"/>
                </a:cxn>
                <a:cxn ang="0">
                  <a:pos x="6264" y="2702"/>
                </a:cxn>
                <a:cxn ang="0">
                  <a:pos x="4968" y="2645"/>
                </a:cxn>
                <a:cxn ang="0">
                  <a:pos x="3740" y="2534"/>
                </a:cxn>
                <a:cxn ang="0">
                  <a:pos x="2603" y="2367"/>
                </a:cxn>
                <a:cxn ang="0">
                  <a:pos x="1584" y="2147"/>
                </a:cxn>
                <a:cxn ang="0">
                  <a:pos x="708" y="1871"/>
                </a:cxn>
                <a:cxn ang="0">
                  <a:pos x="0" y="1543"/>
                </a:cxn>
                <a:cxn ang="0">
                  <a:pos x="341" y="1635"/>
                </a:cxn>
                <a:cxn ang="0">
                  <a:pos x="1155" y="1920"/>
                </a:cxn>
                <a:cxn ang="0">
                  <a:pos x="2121" y="2151"/>
                </a:cxn>
                <a:cxn ang="0">
                  <a:pos x="3215" y="2331"/>
                </a:cxn>
                <a:cxn ang="0">
                  <a:pos x="4413" y="2457"/>
                </a:cxn>
                <a:cxn ang="0">
                  <a:pos x="5686" y="2531"/>
                </a:cxn>
                <a:cxn ang="0">
                  <a:pos x="7011" y="2550"/>
                </a:cxn>
                <a:cxn ang="0">
                  <a:pos x="8361" y="2515"/>
                </a:cxn>
                <a:cxn ang="0">
                  <a:pos x="9712" y="2426"/>
                </a:cxn>
                <a:cxn ang="0">
                  <a:pos x="11037" y="2283"/>
                </a:cxn>
                <a:cxn ang="0">
                  <a:pos x="12311" y="2084"/>
                </a:cxn>
                <a:cxn ang="0">
                  <a:pos x="13509" y="1831"/>
                </a:cxn>
                <a:cxn ang="0">
                  <a:pos x="14604" y="1522"/>
                </a:cxn>
                <a:cxn ang="0">
                  <a:pos x="15571" y="1158"/>
                </a:cxn>
                <a:cxn ang="0">
                  <a:pos x="16386" y="737"/>
                </a:cxn>
                <a:cxn ang="0">
                  <a:pos x="17021" y="260"/>
                </a:cxn>
              </a:cxnLst>
              <a:rect l="0" t="0" r="r" b="b"/>
              <a:pathLst>
                <a:path w="17264" h="2710">
                  <a:moveTo>
                    <a:pt x="17264" y="0"/>
                  </a:moveTo>
                  <a:lnTo>
                    <a:pt x="17264" y="180"/>
                  </a:lnTo>
                  <a:lnTo>
                    <a:pt x="17010" y="442"/>
                  </a:lnTo>
                  <a:lnTo>
                    <a:pt x="16706" y="689"/>
                  </a:lnTo>
                  <a:lnTo>
                    <a:pt x="16354" y="923"/>
                  </a:lnTo>
                  <a:lnTo>
                    <a:pt x="15959" y="1141"/>
                  </a:lnTo>
                  <a:lnTo>
                    <a:pt x="15524" y="1345"/>
                  </a:lnTo>
                  <a:lnTo>
                    <a:pt x="15050" y="1535"/>
                  </a:lnTo>
                  <a:lnTo>
                    <a:pt x="14543" y="1710"/>
                  </a:lnTo>
                  <a:lnTo>
                    <a:pt x="14003" y="1871"/>
                  </a:lnTo>
                  <a:lnTo>
                    <a:pt x="13437" y="2018"/>
                  </a:lnTo>
                  <a:lnTo>
                    <a:pt x="12844" y="2151"/>
                  </a:lnTo>
                  <a:lnTo>
                    <a:pt x="12232" y="2269"/>
                  </a:lnTo>
                  <a:lnTo>
                    <a:pt x="11599" y="2374"/>
                  </a:lnTo>
                  <a:lnTo>
                    <a:pt x="10952" y="2464"/>
                  </a:lnTo>
                  <a:lnTo>
                    <a:pt x="10294" y="2540"/>
                  </a:lnTo>
                  <a:lnTo>
                    <a:pt x="9625" y="2602"/>
                  </a:lnTo>
                  <a:lnTo>
                    <a:pt x="8951" y="2649"/>
                  </a:lnTo>
                  <a:lnTo>
                    <a:pt x="8275" y="2684"/>
                  </a:lnTo>
                  <a:lnTo>
                    <a:pt x="7599" y="2704"/>
                  </a:lnTo>
                  <a:lnTo>
                    <a:pt x="6928" y="2710"/>
                  </a:lnTo>
                  <a:lnTo>
                    <a:pt x="6264" y="2702"/>
                  </a:lnTo>
                  <a:lnTo>
                    <a:pt x="5609" y="2681"/>
                  </a:lnTo>
                  <a:lnTo>
                    <a:pt x="4968" y="2645"/>
                  </a:lnTo>
                  <a:lnTo>
                    <a:pt x="4344" y="2597"/>
                  </a:lnTo>
                  <a:lnTo>
                    <a:pt x="3740" y="2534"/>
                  </a:lnTo>
                  <a:lnTo>
                    <a:pt x="3158" y="2457"/>
                  </a:lnTo>
                  <a:lnTo>
                    <a:pt x="2603" y="2367"/>
                  </a:lnTo>
                  <a:lnTo>
                    <a:pt x="2077" y="2264"/>
                  </a:lnTo>
                  <a:lnTo>
                    <a:pt x="1584" y="2147"/>
                  </a:lnTo>
                  <a:lnTo>
                    <a:pt x="1126" y="2016"/>
                  </a:lnTo>
                  <a:lnTo>
                    <a:pt x="708" y="1871"/>
                  </a:lnTo>
                  <a:lnTo>
                    <a:pt x="331" y="1714"/>
                  </a:lnTo>
                  <a:lnTo>
                    <a:pt x="0" y="1543"/>
                  </a:lnTo>
                  <a:lnTo>
                    <a:pt x="0" y="1474"/>
                  </a:lnTo>
                  <a:lnTo>
                    <a:pt x="341" y="1635"/>
                  </a:lnTo>
                  <a:lnTo>
                    <a:pt x="727" y="1784"/>
                  </a:lnTo>
                  <a:lnTo>
                    <a:pt x="1155" y="1920"/>
                  </a:lnTo>
                  <a:lnTo>
                    <a:pt x="1621" y="2042"/>
                  </a:lnTo>
                  <a:lnTo>
                    <a:pt x="2121" y="2151"/>
                  </a:lnTo>
                  <a:lnTo>
                    <a:pt x="2654" y="2249"/>
                  </a:lnTo>
                  <a:lnTo>
                    <a:pt x="3215" y="2331"/>
                  </a:lnTo>
                  <a:lnTo>
                    <a:pt x="3803" y="2401"/>
                  </a:lnTo>
                  <a:lnTo>
                    <a:pt x="4413" y="2457"/>
                  </a:lnTo>
                  <a:lnTo>
                    <a:pt x="5041" y="2500"/>
                  </a:lnTo>
                  <a:lnTo>
                    <a:pt x="5686" y="2531"/>
                  </a:lnTo>
                  <a:lnTo>
                    <a:pt x="6343" y="2547"/>
                  </a:lnTo>
                  <a:lnTo>
                    <a:pt x="7011" y="2550"/>
                  </a:lnTo>
                  <a:lnTo>
                    <a:pt x="7685" y="2539"/>
                  </a:lnTo>
                  <a:lnTo>
                    <a:pt x="8361" y="2515"/>
                  </a:lnTo>
                  <a:lnTo>
                    <a:pt x="9039" y="2478"/>
                  </a:lnTo>
                  <a:lnTo>
                    <a:pt x="9712" y="2426"/>
                  </a:lnTo>
                  <a:lnTo>
                    <a:pt x="10379" y="2361"/>
                  </a:lnTo>
                  <a:lnTo>
                    <a:pt x="11037" y="2283"/>
                  </a:lnTo>
                  <a:lnTo>
                    <a:pt x="11682" y="2190"/>
                  </a:lnTo>
                  <a:lnTo>
                    <a:pt x="12311" y="2084"/>
                  </a:lnTo>
                  <a:lnTo>
                    <a:pt x="12921" y="1964"/>
                  </a:lnTo>
                  <a:lnTo>
                    <a:pt x="13509" y="1831"/>
                  </a:lnTo>
                  <a:lnTo>
                    <a:pt x="14070" y="1683"/>
                  </a:lnTo>
                  <a:lnTo>
                    <a:pt x="14604" y="1522"/>
                  </a:lnTo>
                  <a:lnTo>
                    <a:pt x="15105" y="1347"/>
                  </a:lnTo>
                  <a:lnTo>
                    <a:pt x="15571" y="1158"/>
                  </a:lnTo>
                  <a:lnTo>
                    <a:pt x="15999" y="954"/>
                  </a:lnTo>
                  <a:lnTo>
                    <a:pt x="16386" y="737"/>
                  </a:lnTo>
                  <a:lnTo>
                    <a:pt x="16728" y="506"/>
                  </a:lnTo>
                  <a:lnTo>
                    <a:pt x="17021" y="260"/>
                  </a:lnTo>
                  <a:lnTo>
                    <a:pt x="17264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50000">
                  <a:schemeClr val="accent2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0" y="2854327"/>
            <a:ext cx="3581400" cy="4003675"/>
            <a:chOff x="0" y="2533588"/>
            <a:chExt cx="8022336" cy="8966516"/>
          </a:xfrm>
        </p:grpSpPr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0" y="2533588"/>
              <a:ext cx="4128517" cy="25136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4" y="18"/>
                </a:cxn>
                <a:cxn ang="0">
                  <a:pos x="246" y="40"/>
                </a:cxn>
                <a:cxn ang="0">
                  <a:pos x="365" y="64"/>
                </a:cxn>
                <a:cxn ang="0">
                  <a:pos x="596" y="127"/>
                </a:cxn>
                <a:cxn ang="0">
                  <a:pos x="815" y="200"/>
                </a:cxn>
                <a:cxn ang="0">
                  <a:pos x="1025" y="286"/>
                </a:cxn>
                <a:cxn ang="0">
                  <a:pos x="1223" y="380"/>
                </a:cxn>
                <a:cxn ang="0">
                  <a:pos x="1411" y="482"/>
                </a:cxn>
                <a:cxn ang="0">
                  <a:pos x="1588" y="591"/>
                </a:cxn>
                <a:cxn ang="0">
                  <a:pos x="1753" y="707"/>
                </a:cxn>
                <a:cxn ang="0">
                  <a:pos x="1907" y="824"/>
                </a:cxn>
                <a:cxn ang="0">
                  <a:pos x="2047" y="946"/>
                </a:cxn>
                <a:cxn ang="0">
                  <a:pos x="2177" y="1066"/>
                </a:cxn>
                <a:cxn ang="0">
                  <a:pos x="2293" y="1189"/>
                </a:cxn>
                <a:cxn ang="0">
                  <a:pos x="2397" y="1308"/>
                </a:cxn>
                <a:cxn ang="0">
                  <a:pos x="2488" y="1423"/>
                </a:cxn>
                <a:cxn ang="0">
                  <a:pos x="2565" y="1534"/>
                </a:cxn>
                <a:cxn ang="0">
                  <a:pos x="2600" y="1587"/>
                </a:cxn>
                <a:cxn ang="0">
                  <a:pos x="2535" y="1522"/>
                </a:cxn>
                <a:cxn ang="0">
                  <a:pos x="2455" y="1451"/>
                </a:cxn>
                <a:cxn ang="0">
                  <a:pos x="2359" y="1375"/>
                </a:cxn>
                <a:cxn ang="0">
                  <a:pos x="2247" y="1294"/>
                </a:cxn>
                <a:cxn ang="0">
                  <a:pos x="2119" y="1215"/>
                </a:cxn>
                <a:cxn ang="0">
                  <a:pos x="1981" y="1134"/>
                </a:cxn>
                <a:cxn ang="0">
                  <a:pos x="1827" y="1058"/>
                </a:cxn>
                <a:cxn ang="0">
                  <a:pos x="1662" y="986"/>
                </a:cxn>
                <a:cxn ang="0">
                  <a:pos x="1486" y="921"/>
                </a:cxn>
                <a:cxn ang="0">
                  <a:pos x="1299" y="865"/>
                </a:cxn>
                <a:cxn ang="0">
                  <a:pos x="1103" y="819"/>
                </a:cxn>
                <a:cxn ang="0">
                  <a:pos x="896" y="787"/>
                </a:cxn>
                <a:cxn ang="0">
                  <a:pos x="791" y="776"/>
                </a:cxn>
                <a:cxn ang="0">
                  <a:pos x="683" y="769"/>
                </a:cxn>
                <a:cxn ang="0">
                  <a:pos x="573" y="768"/>
                </a:cxn>
                <a:cxn ang="0">
                  <a:pos x="462" y="769"/>
                </a:cxn>
                <a:cxn ang="0">
                  <a:pos x="348" y="776"/>
                </a:cxn>
                <a:cxn ang="0">
                  <a:pos x="234" y="787"/>
                </a:cxn>
                <a:cxn ang="0">
                  <a:pos x="117" y="806"/>
                </a:cxn>
                <a:cxn ang="0">
                  <a:pos x="0" y="827"/>
                </a:cxn>
                <a:cxn ang="0">
                  <a:pos x="0" y="0"/>
                </a:cxn>
              </a:cxnLst>
              <a:rect l="0" t="0" r="r" b="b"/>
              <a:pathLst>
                <a:path w="2600" h="1587">
                  <a:moveTo>
                    <a:pt x="0" y="0"/>
                  </a:moveTo>
                  <a:lnTo>
                    <a:pt x="0" y="0"/>
                  </a:lnTo>
                  <a:lnTo>
                    <a:pt x="63" y="8"/>
                  </a:lnTo>
                  <a:lnTo>
                    <a:pt x="124" y="18"/>
                  </a:lnTo>
                  <a:lnTo>
                    <a:pt x="185" y="28"/>
                  </a:lnTo>
                  <a:lnTo>
                    <a:pt x="246" y="40"/>
                  </a:lnTo>
                  <a:lnTo>
                    <a:pt x="305" y="53"/>
                  </a:lnTo>
                  <a:lnTo>
                    <a:pt x="365" y="64"/>
                  </a:lnTo>
                  <a:lnTo>
                    <a:pt x="480" y="94"/>
                  </a:lnTo>
                  <a:lnTo>
                    <a:pt x="596" y="127"/>
                  </a:lnTo>
                  <a:lnTo>
                    <a:pt x="706" y="162"/>
                  </a:lnTo>
                  <a:lnTo>
                    <a:pt x="815" y="200"/>
                  </a:lnTo>
                  <a:lnTo>
                    <a:pt x="921" y="241"/>
                  </a:lnTo>
                  <a:lnTo>
                    <a:pt x="1025" y="286"/>
                  </a:lnTo>
                  <a:lnTo>
                    <a:pt x="1126" y="330"/>
                  </a:lnTo>
                  <a:lnTo>
                    <a:pt x="1223" y="380"/>
                  </a:lnTo>
                  <a:lnTo>
                    <a:pt x="1319" y="429"/>
                  </a:lnTo>
                  <a:lnTo>
                    <a:pt x="1411" y="482"/>
                  </a:lnTo>
                  <a:lnTo>
                    <a:pt x="1502" y="537"/>
                  </a:lnTo>
                  <a:lnTo>
                    <a:pt x="1588" y="591"/>
                  </a:lnTo>
                  <a:lnTo>
                    <a:pt x="1672" y="649"/>
                  </a:lnTo>
                  <a:lnTo>
                    <a:pt x="1753" y="707"/>
                  </a:lnTo>
                  <a:lnTo>
                    <a:pt x="1831" y="764"/>
                  </a:lnTo>
                  <a:lnTo>
                    <a:pt x="1907" y="824"/>
                  </a:lnTo>
                  <a:lnTo>
                    <a:pt x="1979" y="885"/>
                  </a:lnTo>
                  <a:lnTo>
                    <a:pt x="2047" y="946"/>
                  </a:lnTo>
                  <a:lnTo>
                    <a:pt x="2113" y="1005"/>
                  </a:lnTo>
                  <a:lnTo>
                    <a:pt x="2177" y="1066"/>
                  </a:lnTo>
                  <a:lnTo>
                    <a:pt x="2237" y="1128"/>
                  </a:lnTo>
                  <a:lnTo>
                    <a:pt x="2293" y="1189"/>
                  </a:lnTo>
                  <a:lnTo>
                    <a:pt x="2347" y="1248"/>
                  </a:lnTo>
                  <a:lnTo>
                    <a:pt x="2397" y="1308"/>
                  </a:lnTo>
                  <a:lnTo>
                    <a:pt x="2445" y="1365"/>
                  </a:lnTo>
                  <a:lnTo>
                    <a:pt x="2488" y="1423"/>
                  </a:lnTo>
                  <a:lnTo>
                    <a:pt x="2529" y="1479"/>
                  </a:lnTo>
                  <a:lnTo>
                    <a:pt x="2565" y="1534"/>
                  </a:lnTo>
                  <a:lnTo>
                    <a:pt x="2600" y="1587"/>
                  </a:lnTo>
                  <a:lnTo>
                    <a:pt x="2600" y="1587"/>
                  </a:lnTo>
                  <a:lnTo>
                    <a:pt x="2570" y="1555"/>
                  </a:lnTo>
                  <a:lnTo>
                    <a:pt x="2535" y="1522"/>
                  </a:lnTo>
                  <a:lnTo>
                    <a:pt x="2497" y="1487"/>
                  </a:lnTo>
                  <a:lnTo>
                    <a:pt x="2455" y="1451"/>
                  </a:lnTo>
                  <a:lnTo>
                    <a:pt x="2408" y="1413"/>
                  </a:lnTo>
                  <a:lnTo>
                    <a:pt x="2359" y="1375"/>
                  </a:lnTo>
                  <a:lnTo>
                    <a:pt x="2304" y="1336"/>
                  </a:lnTo>
                  <a:lnTo>
                    <a:pt x="2247" y="1294"/>
                  </a:lnTo>
                  <a:lnTo>
                    <a:pt x="2185" y="1255"/>
                  </a:lnTo>
                  <a:lnTo>
                    <a:pt x="2119" y="1215"/>
                  </a:lnTo>
                  <a:lnTo>
                    <a:pt x="2052" y="1174"/>
                  </a:lnTo>
                  <a:lnTo>
                    <a:pt x="1981" y="1134"/>
                  </a:lnTo>
                  <a:lnTo>
                    <a:pt x="1905" y="1096"/>
                  </a:lnTo>
                  <a:lnTo>
                    <a:pt x="1827" y="1058"/>
                  </a:lnTo>
                  <a:lnTo>
                    <a:pt x="1746" y="1020"/>
                  </a:lnTo>
                  <a:lnTo>
                    <a:pt x="1662" y="986"/>
                  </a:lnTo>
                  <a:lnTo>
                    <a:pt x="1576" y="953"/>
                  </a:lnTo>
                  <a:lnTo>
                    <a:pt x="1486" y="921"/>
                  </a:lnTo>
                  <a:lnTo>
                    <a:pt x="1393" y="891"/>
                  </a:lnTo>
                  <a:lnTo>
                    <a:pt x="1299" y="865"/>
                  </a:lnTo>
                  <a:lnTo>
                    <a:pt x="1202" y="840"/>
                  </a:lnTo>
                  <a:lnTo>
                    <a:pt x="1103" y="819"/>
                  </a:lnTo>
                  <a:lnTo>
                    <a:pt x="1000" y="801"/>
                  </a:lnTo>
                  <a:lnTo>
                    <a:pt x="896" y="787"/>
                  </a:lnTo>
                  <a:lnTo>
                    <a:pt x="843" y="781"/>
                  </a:lnTo>
                  <a:lnTo>
                    <a:pt x="791" y="776"/>
                  </a:lnTo>
                  <a:lnTo>
                    <a:pt x="738" y="773"/>
                  </a:lnTo>
                  <a:lnTo>
                    <a:pt x="683" y="769"/>
                  </a:lnTo>
                  <a:lnTo>
                    <a:pt x="629" y="768"/>
                  </a:lnTo>
                  <a:lnTo>
                    <a:pt x="573" y="768"/>
                  </a:lnTo>
                  <a:lnTo>
                    <a:pt x="518" y="768"/>
                  </a:lnTo>
                  <a:lnTo>
                    <a:pt x="462" y="769"/>
                  </a:lnTo>
                  <a:lnTo>
                    <a:pt x="406" y="773"/>
                  </a:lnTo>
                  <a:lnTo>
                    <a:pt x="348" y="776"/>
                  </a:lnTo>
                  <a:lnTo>
                    <a:pt x="292" y="781"/>
                  </a:lnTo>
                  <a:lnTo>
                    <a:pt x="234" y="787"/>
                  </a:lnTo>
                  <a:lnTo>
                    <a:pt x="177" y="796"/>
                  </a:lnTo>
                  <a:lnTo>
                    <a:pt x="117" y="806"/>
                  </a:lnTo>
                  <a:lnTo>
                    <a:pt x="59" y="816"/>
                  </a:lnTo>
                  <a:lnTo>
                    <a:pt x="0" y="8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0" y="4979648"/>
              <a:ext cx="3182621" cy="6520456"/>
            </a:xfrm>
            <a:custGeom>
              <a:avLst/>
              <a:gdLst/>
              <a:ahLst/>
              <a:cxnLst>
                <a:cxn ang="0">
                  <a:pos x="0" y="776"/>
                </a:cxn>
                <a:cxn ang="0">
                  <a:pos x="0" y="776"/>
                </a:cxn>
                <a:cxn ang="0">
                  <a:pos x="38" y="703"/>
                </a:cxn>
                <a:cxn ang="0">
                  <a:pos x="78" y="634"/>
                </a:cxn>
                <a:cxn ang="0">
                  <a:pos x="119" y="566"/>
                </a:cxn>
                <a:cxn ang="0">
                  <a:pos x="162" y="502"/>
                </a:cxn>
                <a:cxn ang="0">
                  <a:pos x="208" y="441"/>
                </a:cxn>
                <a:cxn ang="0">
                  <a:pos x="256" y="381"/>
                </a:cxn>
                <a:cxn ang="0">
                  <a:pos x="305" y="327"/>
                </a:cxn>
                <a:cxn ang="0">
                  <a:pos x="330" y="300"/>
                </a:cxn>
                <a:cxn ang="0">
                  <a:pos x="357" y="274"/>
                </a:cxn>
                <a:cxn ang="0">
                  <a:pos x="385" y="249"/>
                </a:cxn>
                <a:cxn ang="0">
                  <a:pos x="411" y="226"/>
                </a:cxn>
                <a:cxn ang="0">
                  <a:pos x="439" y="203"/>
                </a:cxn>
                <a:cxn ang="0">
                  <a:pos x="469" y="182"/>
                </a:cxn>
                <a:cxn ang="0">
                  <a:pos x="497" y="160"/>
                </a:cxn>
                <a:cxn ang="0">
                  <a:pos x="527" y="140"/>
                </a:cxn>
                <a:cxn ang="0">
                  <a:pos x="558" y="122"/>
                </a:cxn>
                <a:cxn ang="0">
                  <a:pos x="588" y="104"/>
                </a:cxn>
                <a:cxn ang="0">
                  <a:pos x="619" y="87"/>
                </a:cxn>
                <a:cxn ang="0">
                  <a:pos x="652" y="71"/>
                </a:cxn>
                <a:cxn ang="0">
                  <a:pos x="685" y="56"/>
                </a:cxn>
                <a:cxn ang="0">
                  <a:pos x="718" y="43"/>
                </a:cxn>
                <a:cxn ang="0">
                  <a:pos x="751" y="31"/>
                </a:cxn>
                <a:cxn ang="0">
                  <a:pos x="786" y="20"/>
                </a:cxn>
                <a:cxn ang="0">
                  <a:pos x="822" y="10"/>
                </a:cxn>
                <a:cxn ang="0">
                  <a:pos x="857" y="0"/>
                </a:cxn>
                <a:cxn ang="0">
                  <a:pos x="857" y="0"/>
                </a:cxn>
                <a:cxn ang="0">
                  <a:pos x="806" y="46"/>
                </a:cxn>
                <a:cxn ang="0">
                  <a:pos x="754" y="94"/>
                </a:cxn>
                <a:cxn ang="0">
                  <a:pos x="706" y="144"/>
                </a:cxn>
                <a:cxn ang="0">
                  <a:pos x="660" y="196"/>
                </a:cxn>
                <a:cxn ang="0">
                  <a:pos x="617" y="249"/>
                </a:cxn>
                <a:cxn ang="0">
                  <a:pos x="576" y="304"/>
                </a:cxn>
                <a:cxn ang="0">
                  <a:pos x="536" y="362"/>
                </a:cxn>
                <a:cxn ang="0">
                  <a:pos x="498" y="419"/>
                </a:cxn>
                <a:cxn ang="0">
                  <a:pos x="462" y="479"/>
                </a:cxn>
                <a:cxn ang="0">
                  <a:pos x="429" y="538"/>
                </a:cxn>
                <a:cxn ang="0">
                  <a:pos x="398" y="601"/>
                </a:cxn>
                <a:cxn ang="0">
                  <a:pos x="368" y="664"/>
                </a:cxn>
                <a:cxn ang="0">
                  <a:pos x="340" y="728"/>
                </a:cxn>
                <a:cxn ang="0">
                  <a:pos x="315" y="792"/>
                </a:cxn>
                <a:cxn ang="0">
                  <a:pos x="291" y="858"/>
                </a:cxn>
                <a:cxn ang="0">
                  <a:pos x="269" y="925"/>
                </a:cxn>
                <a:cxn ang="0">
                  <a:pos x="249" y="992"/>
                </a:cxn>
                <a:cxn ang="0">
                  <a:pos x="229" y="1060"/>
                </a:cxn>
                <a:cxn ang="0">
                  <a:pos x="213" y="1128"/>
                </a:cxn>
                <a:cxn ang="0">
                  <a:pos x="198" y="1197"/>
                </a:cxn>
                <a:cxn ang="0">
                  <a:pos x="185" y="1266"/>
                </a:cxn>
                <a:cxn ang="0">
                  <a:pos x="173" y="1336"/>
                </a:cxn>
                <a:cxn ang="0">
                  <a:pos x="162" y="1405"/>
                </a:cxn>
                <a:cxn ang="0">
                  <a:pos x="154" y="1474"/>
                </a:cxn>
                <a:cxn ang="0">
                  <a:pos x="147" y="1544"/>
                </a:cxn>
                <a:cxn ang="0">
                  <a:pos x="140" y="1613"/>
                </a:cxn>
                <a:cxn ang="0">
                  <a:pos x="137" y="1682"/>
                </a:cxn>
                <a:cxn ang="0">
                  <a:pos x="134" y="1752"/>
                </a:cxn>
                <a:cxn ang="0">
                  <a:pos x="132" y="1821"/>
                </a:cxn>
                <a:cxn ang="0">
                  <a:pos x="132" y="1889"/>
                </a:cxn>
                <a:cxn ang="0">
                  <a:pos x="134" y="1956"/>
                </a:cxn>
                <a:cxn ang="0">
                  <a:pos x="135" y="2024"/>
                </a:cxn>
                <a:cxn ang="0">
                  <a:pos x="0" y="2024"/>
                </a:cxn>
                <a:cxn ang="0">
                  <a:pos x="0" y="776"/>
                </a:cxn>
                <a:cxn ang="0">
                  <a:pos x="0" y="776"/>
                </a:cxn>
              </a:cxnLst>
              <a:rect l="0" t="0" r="r" b="b"/>
              <a:pathLst>
                <a:path w="857" h="2024">
                  <a:moveTo>
                    <a:pt x="0" y="776"/>
                  </a:moveTo>
                  <a:lnTo>
                    <a:pt x="0" y="776"/>
                  </a:lnTo>
                  <a:lnTo>
                    <a:pt x="38" y="703"/>
                  </a:lnTo>
                  <a:lnTo>
                    <a:pt x="78" y="634"/>
                  </a:lnTo>
                  <a:lnTo>
                    <a:pt x="119" y="566"/>
                  </a:lnTo>
                  <a:lnTo>
                    <a:pt x="162" y="502"/>
                  </a:lnTo>
                  <a:lnTo>
                    <a:pt x="208" y="441"/>
                  </a:lnTo>
                  <a:lnTo>
                    <a:pt x="256" y="381"/>
                  </a:lnTo>
                  <a:lnTo>
                    <a:pt x="305" y="327"/>
                  </a:lnTo>
                  <a:lnTo>
                    <a:pt x="330" y="300"/>
                  </a:lnTo>
                  <a:lnTo>
                    <a:pt x="357" y="274"/>
                  </a:lnTo>
                  <a:lnTo>
                    <a:pt x="385" y="249"/>
                  </a:lnTo>
                  <a:lnTo>
                    <a:pt x="411" y="226"/>
                  </a:lnTo>
                  <a:lnTo>
                    <a:pt x="439" y="203"/>
                  </a:lnTo>
                  <a:lnTo>
                    <a:pt x="469" y="182"/>
                  </a:lnTo>
                  <a:lnTo>
                    <a:pt x="497" y="160"/>
                  </a:lnTo>
                  <a:lnTo>
                    <a:pt x="527" y="140"/>
                  </a:lnTo>
                  <a:lnTo>
                    <a:pt x="558" y="122"/>
                  </a:lnTo>
                  <a:lnTo>
                    <a:pt x="588" y="104"/>
                  </a:lnTo>
                  <a:lnTo>
                    <a:pt x="619" y="87"/>
                  </a:lnTo>
                  <a:lnTo>
                    <a:pt x="652" y="71"/>
                  </a:lnTo>
                  <a:lnTo>
                    <a:pt x="685" y="56"/>
                  </a:lnTo>
                  <a:lnTo>
                    <a:pt x="718" y="43"/>
                  </a:lnTo>
                  <a:lnTo>
                    <a:pt x="751" y="31"/>
                  </a:lnTo>
                  <a:lnTo>
                    <a:pt x="786" y="20"/>
                  </a:lnTo>
                  <a:lnTo>
                    <a:pt x="822" y="10"/>
                  </a:lnTo>
                  <a:lnTo>
                    <a:pt x="857" y="0"/>
                  </a:lnTo>
                  <a:lnTo>
                    <a:pt x="857" y="0"/>
                  </a:lnTo>
                  <a:lnTo>
                    <a:pt x="806" y="46"/>
                  </a:lnTo>
                  <a:lnTo>
                    <a:pt x="754" y="94"/>
                  </a:lnTo>
                  <a:lnTo>
                    <a:pt x="706" y="144"/>
                  </a:lnTo>
                  <a:lnTo>
                    <a:pt x="660" y="196"/>
                  </a:lnTo>
                  <a:lnTo>
                    <a:pt x="617" y="249"/>
                  </a:lnTo>
                  <a:lnTo>
                    <a:pt x="576" y="304"/>
                  </a:lnTo>
                  <a:lnTo>
                    <a:pt x="536" y="362"/>
                  </a:lnTo>
                  <a:lnTo>
                    <a:pt x="498" y="419"/>
                  </a:lnTo>
                  <a:lnTo>
                    <a:pt x="462" y="479"/>
                  </a:lnTo>
                  <a:lnTo>
                    <a:pt x="429" y="538"/>
                  </a:lnTo>
                  <a:lnTo>
                    <a:pt x="398" y="601"/>
                  </a:lnTo>
                  <a:lnTo>
                    <a:pt x="368" y="664"/>
                  </a:lnTo>
                  <a:lnTo>
                    <a:pt x="340" y="728"/>
                  </a:lnTo>
                  <a:lnTo>
                    <a:pt x="315" y="792"/>
                  </a:lnTo>
                  <a:lnTo>
                    <a:pt x="291" y="858"/>
                  </a:lnTo>
                  <a:lnTo>
                    <a:pt x="269" y="925"/>
                  </a:lnTo>
                  <a:lnTo>
                    <a:pt x="249" y="992"/>
                  </a:lnTo>
                  <a:lnTo>
                    <a:pt x="229" y="1060"/>
                  </a:lnTo>
                  <a:lnTo>
                    <a:pt x="213" y="1128"/>
                  </a:lnTo>
                  <a:lnTo>
                    <a:pt x="198" y="1197"/>
                  </a:lnTo>
                  <a:lnTo>
                    <a:pt x="185" y="1266"/>
                  </a:lnTo>
                  <a:lnTo>
                    <a:pt x="173" y="1336"/>
                  </a:lnTo>
                  <a:lnTo>
                    <a:pt x="162" y="1405"/>
                  </a:lnTo>
                  <a:lnTo>
                    <a:pt x="154" y="1474"/>
                  </a:lnTo>
                  <a:lnTo>
                    <a:pt x="147" y="1544"/>
                  </a:lnTo>
                  <a:lnTo>
                    <a:pt x="140" y="1613"/>
                  </a:lnTo>
                  <a:lnTo>
                    <a:pt x="137" y="1682"/>
                  </a:lnTo>
                  <a:lnTo>
                    <a:pt x="134" y="1752"/>
                  </a:lnTo>
                  <a:lnTo>
                    <a:pt x="132" y="1821"/>
                  </a:lnTo>
                  <a:lnTo>
                    <a:pt x="132" y="1889"/>
                  </a:lnTo>
                  <a:lnTo>
                    <a:pt x="134" y="1956"/>
                  </a:lnTo>
                  <a:lnTo>
                    <a:pt x="135" y="2024"/>
                  </a:lnTo>
                  <a:lnTo>
                    <a:pt x="0" y="2024"/>
                  </a:lnTo>
                  <a:lnTo>
                    <a:pt x="0" y="776"/>
                  </a:lnTo>
                  <a:lnTo>
                    <a:pt x="0" y="776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  <a:alpha val="4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0" y="3372643"/>
              <a:ext cx="2894584" cy="2154524"/>
            </a:xfrm>
            <a:custGeom>
              <a:avLst/>
              <a:gdLst/>
              <a:ahLst/>
              <a:cxnLst>
                <a:cxn ang="0">
                  <a:pos x="0" y="118"/>
                </a:cxn>
                <a:cxn ang="0">
                  <a:pos x="165" y="69"/>
                </a:cxn>
                <a:cxn ang="0">
                  <a:pos x="327" y="33"/>
                </a:cxn>
                <a:cxn ang="0">
                  <a:pos x="487" y="11"/>
                </a:cxn>
                <a:cxn ang="0">
                  <a:pos x="645" y="1"/>
                </a:cxn>
                <a:cxn ang="0">
                  <a:pos x="797" y="1"/>
                </a:cxn>
                <a:cxn ang="0">
                  <a:pos x="946" y="13"/>
                </a:cxn>
                <a:cxn ang="0">
                  <a:pos x="1088" y="33"/>
                </a:cxn>
                <a:cxn ang="0">
                  <a:pos x="1225" y="62"/>
                </a:cxn>
                <a:cxn ang="0">
                  <a:pos x="1352" y="97"/>
                </a:cxn>
                <a:cxn ang="0">
                  <a:pos x="1472" y="138"/>
                </a:cxn>
                <a:cxn ang="0">
                  <a:pos x="1585" y="184"/>
                </a:cxn>
                <a:cxn ang="0">
                  <a:pos x="1685" y="236"/>
                </a:cxn>
                <a:cxn ang="0">
                  <a:pos x="1776" y="288"/>
                </a:cxn>
                <a:cxn ang="0">
                  <a:pos x="1854" y="343"/>
                </a:cxn>
                <a:cxn ang="0">
                  <a:pos x="1921" y="399"/>
                </a:cxn>
                <a:cxn ang="0">
                  <a:pos x="1974" y="455"/>
                </a:cxn>
                <a:cxn ang="0">
                  <a:pos x="1920" y="434"/>
                </a:cxn>
                <a:cxn ang="0">
                  <a:pos x="1804" y="394"/>
                </a:cxn>
                <a:cxn ang="0">
                  <a:pos x="1680" y="361"/>
                </a:cxn>
                <a:cxn ang="0">
                  <a:pos x="1548" y="338"/>
                </a:cxn>
                <a:cxn ang="0">
                  <a:pos x="1413" y="323"/>
                </a:cxn>
                <a:cxn ang="0">
                  <a:pos x="1273" y="321"/>
                </a:cxn>
                <a:cxn ang="0">
                  <a:pos x="1132" y="331"/>
                </a:cxn>
                <a:cxn ang="0">
                  <a:pos x="990" y="356"/>
                </a:cxn>
                <a:cxn ang="0">
                  <a:pos x="919" y="374"/>
                </a:cxn>
                <a:cxn ang="0">
                  <a:pos x="850" y="396"/>
                </a:cxn>
                <a:cxn ang="0">
                  <a:pos x="781" y="424"/>
                </a:cxn>
                <a:cxn ang="0">
                  <a:pos x="711" y="455"/>
                </a:cxn>
                <a:cxn ang="0">
                  <a:pos x="645" y="490"/>
                </a:cxn>
                <a:cxn ang="0">
                  <a:pos x="579" y="531"/>
                </a:cxn>
                <a:cxn ang="0">
                  <a:pos x="515" y="577"/>
                </a:cxn>
                <a:cxn ang="0">
                  <a:pos x="452" y="629"/>
                </a:cxn>
                <a:cxn ang="0">
                  <a:pos x="391" y="685"/>
                </a:cxn>
                <a:cxn ang="0">
                  <a:pos x="333" y="747"/>
                </a:cxn>
                <a:cxn ang="0">
                  <a:pos x="277" y="815"/>
                </a:cxn>
                <a:cxn ang="0">
                  <a:pos x="223" y="889"/>
                </a:cxn>
                <a:cxn ang="0">
                  <a:pos x="172" y="970"/>
                </a:cxn>
                <a:cxn ang="0">
                  <a:pos x="124" y="1056"/>
                </a:cxn>
                <a:cxn ang="0">
                  <a:pos x="79" y="1150"/>
                </a:cxn>
                <a:cxn ang="0">
                  <a:pos x="38" y="1249"/>
                </a:cxn>
                <a:cxn ang="0">
                  <a:pos x="0" y="1357"/>
                </a:cxn>
                <a:cxn ang="0">
                  <a:pos x="0" y="118"/>
                </a:cxn>
              </a:cxnLst>
              <a:rect l="0" t="0" r="r" b="b"/>
              <a:pathLst>
                <a:path w="1974" h="1357">
                  <a:moveTo>
                    <a:pt x="0" y="118"/>
                  </a:moveTo>
                  <a:lnTo>
                    <a:pt x="0" y="118"/>
                  </a:lnTo>
                  <a:lnTo>
                    <a:pt x="83" y="92"/>
                  </a:lnTo>
                  <a:lnTo>
                    <a:pt x="165" y="69"/>
                  </a:lnTo>
                  <a:lnTo>
                    <a:pt x="246" y="49"/>
                  </a:lnTo>
                  <a:lnTo>
                    <a:pt x="327" y="33"/>
                  </a:lnTo>
                  <a:lnTo>
                    <a:pt x="408" y="21"/>
                  </a:lnTo>
                  <a:lnTo>
                    <a:pt x="487" y="11"/>
                  </a:lnTo>
                  <a:lnTo>
                    <a:pt x="566" y="5"/>
                  </a:lnTo>
                  <a:lnTo>
                    <a:pt x="645" y="1"/>
                  </a:lnTo>
                  <a:lnTo>
                    <a:pt x="721" y="0"/>
                  </a:lnTo>
                  <a:lnTo>
                    <a:pt x="797" y="1"/>
                  </a:lnTo>
                  <a:lnTo>
                    <a:pt x="873" y="6"/>
                  </a:lnTo>
                  <a:lnTo>
                    <a:pt x="946" y="13"/>
                  </a:lnTo>
                  <a:lnTo>
                    <a:pt x="1018" y="23"/>
                  </a:lnTo>
                  <a:lnTo>
                    <a:pt x="1088" y="33"/>
                  </a:lnTo>
                  <a:lnTo>
                    <a:pt x="1157" y="47"/>
                  </a:lnTo>
                  <a:lnTo>
                    <a:pt x="1225" y="62"/>
                  </a:lnTo>
                  <a:lnTo>
                    <a:pt x="1289" y="79"/>
                  </a:lnTo>
                  <a:lnTo>
                    <a:pt x="1352" y="97"/>
                  </a:lnTo>
                  <a:lnTo>
                    <a:pt x="1413" y="117"/>
                  </a:lnTo>
                  <a:lnTo>
                    <a:pt x="1472" y="138"/>
                  </a:lnTo>
                  <a:lnTo>
                    <a:pt x="1530" y="161"/>
                  </a:lnTo>
                  <a:lnTo>
                    <a:pt x="1585" y="184"/>
                  </a:lnTo>
                  <a:lnTo>
                    <a:pt x="1636" y="209"/>
                  </a:lnTo>
                  <a:lnTo>
                    <a:pt x="1685" y="236"/>
                  </a:lnTo>
                  <a:lnTo>
                    <a:pt x="1732" y="262"/>
                  </a:lnTo>
                  <a:lnTo>
                    <a:pt x="1776" y="288"/>
                  </a:lnTo>
                  <a:lnTo>
                    <a:pt x="1816" y="315"/>
                  </a:lnTo>
                  <a:lnTo>
                    <a:pt x="1854" y="343"/>
                  </a:lnTo>
                  <a:lnTo>
                    <a:pt x="1888" y="371"/>
                  </a:lnTo>
                  <a:lnTo>
                    <a:pt x="1921" y="399"/>
                  </a:lnTo>
                  <a:lnTo>
                    <a:pt x="1949" y="427"/>
                  </a:lnTo>
                  <a:lnTo>
                    <a:pt x="1974" y="455"/>
                  </a:lnTo>
                  <a:lnTo>
                    <a:pt x="1974" y="455"/>
                  </a:lnTo>
                  <a:lnTo>
                    <a:pt x="1920" y="434"/>
                  </a:lnTo>
                  <a:lnTo>
                    <a:pt x="1864" y="412"/>
                  </a:lnTo>
                  <a:lnTo>
                    <a:pt x="1804" y="394"/>
                  </a:lnTo>
                  <a:lnTo>
                    <a:pt x="1743" y="376"/>
                  </a:lnTo>
                  <a:lnTo>
                    <a:pt x="1680" y="361"/>
                  </a:lnTo>
                  <a:lnTo>
                    <a:pt x="1614" y="348"/>
                  </a:lnTo>
                  <a:lnTo>
                    <a:pt x="1548" y="338"/>
                  </a:lnTo>
                  <a:lnTo>
                    <a:pt x="1481" y="330"/>
                  </a:lnTo>
                  <a:lnTo>
                    <a:pt x="1413" y="323"/>
                  </a:lnTo>
                  <a:lnTo>
                    <a:pt x="1344" y="320"/>
                  </a:lnTo>
                  <a:lnTo>
                    <a:pt x="1273" y="321"/>
                  </a:lnTo>
                  <a:lnTo>
                    <a:pt x="1203" y="325"/>
                  </a:lnTo>
                  <a:lnTo>
                    <a:pt x="1132" y="331"/>
                  </a:lnTo>
                  <a:lnTo>
                    <a:pt x="1061" y="341"/>
                  </a:lnTo>
                  <a:lnTo>
                    <a:pt x="990" y="356"/>
                  </a:lnTo>
                  <a:lnTo>
                    <a:pt x="954" y="364"/>
                  </a:lnTo>
                  <a:lnTo>
                    <a:pt x="919" y="374"/>
                  </a:lnTo>
                  <a:lnTo>
                    <a:pt x="885" y="384"/>
                  </a:lnTo>
                  <a:lnTo>
                    <a:pt x="850" y="396"/>
                  </a:lnTo>
                  <a:lnTo>
                    <a:pt x="815" y="409"/>
                  </a:lnTo>
                  <a:lnTo>
                    <a:pt x="781" y="424"/>
                  </a:lnTo>
                  <a:lnTo>
                    <a:pt x="746" y="439"/>
                  </a:lnTo>
                  <a:lnTo>
                    <a:pt x="711" y="455"/>
                  </a:lnTo>
                  <a:lnTo>
                    <a:pt x="678" y="472"/>
                  </a:lnTo>
                  <a:lnTo>
                    <a:pt x="645" y="490"/>
                  </a:lnTo>
                  <a:lnTo>
                    <a:pt x="612" y="510"/>
                  </a:lnTo>
                  <a:lnTo>
                    <a:pt x="579" y="531"/>
                  </a:lnTo>
                  <a:lnTo>
                    <a:pt x="546" y="554"/>
                  </a:lnTo>
                  <a:lnTo>
                    <a:pt x="515" y="577"/>
                  </a:lnTo>
                  <a:lnTo>
                    <a:pt x="484" y="602"/>
                  </a:lnTo>
                  <a:lnTo>
                    <a:pt x="452" y="629"/>
                  </a:lnTo>
                  <a:lnTo>
                    <a:pt x="421" y="657"/>
                  </a:lnTo>
                  <a:lnTo>
                    <a:pt x="391" y="685"/>
                  </a:lnTo>
                  <a:lnTo>
                    <a:pt x="361" y="716"/>
                  </a:lnTo>
                  <a:lnTo>
                    <a:pt x="333" y="747"/>
                  </a:lnTo>
                  <a:lnTo>
                    <a:pt x="304" y="780"/>
                  </a:lnTo>
                  <a:lnTo>
                    <a:pt x="277" y="815"/>
                  </a:lnTo>
                  <a:lnTo>
                    <a:pt x="249" y="851"/>
                  </a:lnTo>
                  <a:lnTo>
                    <a:pt x="223" y="889"/>
                  </a:lnTo>
                  <a:lnTo>
                    <a:pt x="198" y="929"/>
                  </a:lnTo>
                  <a:lnTo>
                    <a:pt x="172" y="970"/>
                  </a:lnTo>
                  <a:lnTo>
                    <a:pt x="149" y="1012"/>
                  </a:lnTo>
                  <a:lnTo>
                    <a:pt x="124" y="1056"/>
                  </a:lnTo>
                  <a:lnTo>
                    <a:pt x="101" y="1102"/>
                  </a:lnTo>
                  <a:lnTo>
                    <a:pt x="79" y="1150"/>
                  </a:lnTo>
                  <a:lnTo>
                    <a:pt x="58" y="1198"/>
                  </a:lnTo>
                  <a:lnTo>
                    <a:pt x="38" y="1249"/>
                  </a:lnTo>
                  <a:lnTo>
                    <a:pt x="18" y="1302"/>
                  </a:lnTo>
                  <a:lnTo>
                    <a:pt x="0" y="1357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1504189" y="5587609"/>
              <a:ext cx="6518147" cy="5912495"/>
            </a:xfrm>
            <a:custGeom>
              <a:avLst/>
              <a:gdLst/>
              <a:ahLst/>
              <a:cxnLst>
                <a:cxn ang="0">
                  <a:pos x="1377" y="130"/>
                </a:cxn>
                <a:cxn ang="0">
                  <a:pos x="1299" y="89"/>
                </a:cxn>
                <a:cxn ang="0">
                  <a:pos x="1220" y="56"/>
                </a:cxn>
                <a:cxn ang="0">
                  <a:pos x="1137" y="30"/>
                </a:cxn>
                <a:cxn ang="0">
                  <a:pos x="1052" y="11"/>
                </a:cxn>
                <a:cxn ang="0">
                  <a:pos x="966" y="2"/>
                </a:cxn>
                <a:cxn ang="0">
                  <a:pos x="880" y="0"/>
                </a:cxn>
                <a:cxn ang="0">
                  <a:pos x="794" y="5"/>
                </a:cxn>
                <a:cxn ang="0">
                  <a:pos x="708" y="18"/>
                </a:cxn>
                <a:cxn ang="0">
                  <a:pos x="624" y="40"/>
                </a:cxn>
                <a:cxn ang="0">
                  <a:pos x="543" y="69"/>
                </a:cxn>
                <a:cxn ang="0">
                  <a:pos x="466" y="107"/>
                </a:cxn>
                <a:cxn ang="0">
                  <a:pos x="391" y="155"/>
                </a:cxn>
                <a:cxn ang="0">
                  <a:pos x="322" y="210"/>
                </a:cxn>
                <a:cxn ang="0">
                  <a:pos x="258" y="272"/>
                </a:cxn>
                <a:cxn ang="0">
                  <a:pos x="200" y="345"/>
                </a:cxn>
                <a:cxn ang="0">
                  <a:pos x="149" y="426"/>
                </a:cxn>
                <a:cxn ang="0">
                  <a:pos x="124" y="472"/>
                </a:cxn>
                <a:cxn ang="0">
                  <a:pos x="83" y="568"/>
                </a:cxn>
                <a:cxn ang="0">
                  <a:pos x="48" y="667"/>
                </a:cxn>
                <a:cxn ang="0">
                  <a:pos x="23" y="769"/>
                </a:cxn>
                <a:cxn ang="0">
                  <a:pos x="7" y="875"/>
                </a:cxn>
                <a:cxn ang="0">
                  <a:pos x="0" y="982"/>
                </a:cxn>
                <a:cxn ang="0">
                  <a:pos x="2" y="1090"/>
                </a:cxn>
                <a:cxn ang="0">
                  <a:pos x="12" y="1200"/>
                </a:cxn>
                <a:cxn ang="0">
                  <a:pos x="31" y="1311"/>
                </a:cxn>
                <a:cxn ang="0">
                  <a:pos x="61" y="1420"/>
                </a:cxn>
                <a:cxn ang="0">
                  <a:pos x="101" y="1529"/>
                </a:cxn>
                <a:cxn ang="0">
                  <a:pos x="149" y="1636"/>
                </a:cxn>
                <a:cxn ang="0">
                  <a:pos x="206" y="1742"/>
                </a:cxn>
                <a:cxn ang="0">
                  <a:pos x="274" y="1844"/>
                </a:cxn>
                <a:cxn ang="0">
                  <a:pos x="353" y="1943"/>
                </a:cxn>
                <a:cxn ang="0">
                  <a:pos x="441" y="2039"/>
                </a:cxn>
                <a:cxn ang="0">
                  <a:pos x="2552" y="2085"/>
                </a:cxn>
                <a:cxn ang="0">
                  <a:pos x="2526" y="2070"/>
                </a:cxn>
                <a:cxn ang="0">
                  <a:pos x="2336" y="1955"/>
                </a:cxn>
                <a:cxn ang="0">
                  <a:pos x="2192" y="1860"/>
                </a:cxn>
                <a:cxn ang="0">
                  <a:pos x="2025" y="1748"/>
                </a:cxn>
                <a:cxn ang="0">
                  <a:pos x="1849" y="1619"/>
                </a:cxn>
                <a:cxn ang="0">
                  <a:pos x="1667" y="1477"/>
                </a:cxn>
                <a:cxn ang="0">
                  <a:pos x="1492" y="1326"/>
                </a:cxn>
                <a:cxn ang="0">
                  <a:pos x="1410" y="1246"/>
                </a:cxn>
                <a:cxn ang="0">
                  <a:pos x="1332" y="1167"/>
                </a:cxn>
                <a:cxn ang="0">
                  <a:pos x="1261" y="1086"/>
                </a:cxn>
                <a:cxn ang="0">
                  <a:pos x="1195" y="1004"/>
                </a:cxn>
                <a:cxn ang="0">
                  <a:pos x="1139" y="923"/>
                </a:cxn>
                <a:cxn ang="0">
                  <a:pos x="1091" y="840"/>
                </a:cxn>
                <a:cxn ang="0">
                  <a:pos x="1055" y="761"/>
                </a:cxn>
                <a:cxn ang="0">
                  <a:pos x="1030" y="680"/>
                </a:cxn>
                <a:cxn ang="0">
                  <a:pos x="1017" y="602"/>
                </a:cxn>
                <a:cxn ang="0">
                  <a:pos x="1019" y="527"/>
                </a:cxn>
                <a:cxn ang="0">
                  <a:pos x="1028" y="470"/>
                </a:cxn>
                <a:cxn ang="0">
                  <a:pos x="1040" y="434"/>
                </a:cxn>
                <a:cxn ang="0">
                  <a:pos x="1057" y="398"/>
                </a:cxn>
                <a:cxn ang="0">
                  <a:pos x="1076" y="363"/>
                </a:cxn>
                <a:cxn ang="0">
                  <a:pos x="1101" y="330"/>
                </a:cxn>
                <a:cxn ang="0">
                  <a:pos x="1131" y="295"/>
                </a:cxn>
                <a:cxn ang="0">
                  <a:pos x="1182" y="248"/>
                </a:cxn>
                <a:cxn ang="0">
                  <a:pos x="1269" y="186"/>
                </a:cxn>
                <a:cxn ang="0">
                  <a:pos x="1377" y="130"/>
                </a:cxn>
              </a:cxnLst>
              <a:rect l="0" t="0" r="r" b="b"/>
              <a:pathLst>
                <a:path w="2552" h="2085">
                  <a:moveTo>
                    <a:pt x="1377" y="130"/>
                  </a:moveTo>
                  <a:lnTo>
                    <a:pt x="1377" y="130"/>
                  </a:lnTo>
                  <a:lnTo>
                    <a:pt x="1339" y="109"/>
                  </a:lnTo>
                  <a:lnTo>
                    <a:pt x="1299" y="89"/>
                  </a:lnTo>
                  <a:lnTo>
                    <a:pt x="1260" y="73"/>
                  </a:lnTo>
                  <a:lnTo>
                    <a:pt x="1220" y="56"/>
                  </a:lnTo>
                  <a:lnTo>
                    <a:pt x="1179" y="43"/>
                  </a:lnTo>
                  <a:lnTo>
                    <a:pt x="1137" y="30"/>
                  </a:lnTo>
                  <a:lnTo>
                    <a:pt x="1094" y="20"/>
                  </a:lnTo>
                  <a:lnTo>
                    <a:pt x="1052" y="11"/>
                  </a:lnTo>
                  <a:lnTo>
                    <a:pt x="1009" y="7"/>
                  </a:lnTo>
                  <a:lnTo>
                    <a:pt x="966" y="2"/>
                  </a:lnTo>
                  <a:lnTo>
                    <a:pt x="923" y="0"/>
                  </a:lnTo>
                  <a:lnTo>
                    <a:pt x="880" y="0"/>
                  </a:lnTo>
                  <a:lnTo>
                    <a:pt x="837" y="2"/>
                  </a:lnTo>
                  <a:lnTo>
                    <a:pt x="794" y="5"/>
                  </a:lnTo>
                  <a:lnTo>
                    <a:pt x="751" y="10"/>
                  </a:lnTo>
                  <a:lnTo>
                    <a:pt x="708" y="18"/>
                  </a:lnTo>
                  <a:lnTo>
                    <a:pt x="667" y="28"/>
                  </a:lnTo>
                  <a:lnTo>
                    <a:pt x="624" y="40"/>
                  </a:lnTo>
                  <a:lnTo>
                    <a:pt x="584" y="54"/>
                  </a:lnTo>
                  <a:lnTo>
                    <a:pt x="543" y="69"/>
                  </a:lnTo>
                  <a:lnTo>
                    <a:pt x="504" y="87"/>
                  </a:lnTo>
                  <a:lnTo>
                    <a:pt x="466" y="107"/>
                  </a:lnTo>
                  <a:lnTo>
                    <a:pt x="428" y="130"/>
                  </a:lnTo>
                  <a:lnTo>
                    <a:pt x="391" y="155"/>
                  </a:lnTo>
                  <a:lnTo>
                    <a:pt x="357" y="182"/>
                  </a:lnTo>
                  <a:lnTo>
                    <a:pt x="322" y="210"/>
                  </a:lnTo>
                  <a:lnTo>
                    <a:pt x="289" y="241"/>
                  </a:lnTo>
                  <a:lnTo>
                    <a:pt x="258" y="272"/>
                  </a:lnTo>
                  <a:lnTo>
                    <a:pt x="228" y="309"/>
                  </a:lnTo>
                  <a:lnTo>
                    <a:pt x="200" y="345"/>
                  </a:lnTo>
                  <a:lnTo>
                    <a:pt x="173" y="385"/>
                  </a:lnTo>
                  <a:lnTo>
                    <a:pt x="149" y="426"/>
                  </a:lnTo>
                  <a:lnTo>
                    <a:pt x="149" y="426"/>
                  </a:lnTo>
                  <a:lnTo>
                    <a:pt x="124" y="472"/>
                  </a:lnTo>
                  <a:lnTo>
                    <a:pt x="102" y="520"/>
                  </a:lnTo>
                  <a:lnTo>
                    <a:pt x="83" y="568"/>
                  </a:lnTo>
                  <a:lnTo>
                    <a:pt x="64" y="617"/>
                  </a:lnTo>
                  <a:lnTo>
                    <a:pt x="48" y="667"/>
                  </a:lnTo>
                  <a:lnTo>
                    <a:pt x="35" y="718"/>
                  </a:lnTo>
                  <a:lnTo>
                    <a:pt x="23" y="769"/>
                  </a:lnTo>
                  <a:lnTo>
                    <a:pt x="15" y="822"/>
                  </a:lnTo>
                  <a:lnTo>
                    <a:pt x="7" y="875"/>
                  </a:lnTo>
                  <a:lnTo>
                    <a:pt x="2" y="928"/>
                  </a:lnTo>
                  <a:lnTo>
                    <a:pt x="0" y="982"/>
                  </a:lnTo>
                  <a:lnTo>
                    <a:pt x="0" y="1035"/>
                  </a:lnTo>
                  <a:lnTo>
                    <a:pt x="2" y="1090"/>
                  </a:lnTo>
                  <a:lnTo>
                    <a:pt x="5" y="1146"/>
                  </a:lnTo>
                  <a:lnTo>
                    <a:pt x="12" y="1200"/>
                  </a:lnTo>
                  <a:lnTo>
                    <a:pt x="22" y="1255"/>
                  </a:lnTo>
                  <a:lnTo>
                    <a:pt x="31" y="1311"/>
                  </a:lnTo>
                  <a:lnTo>
                    <a:pt x="46" y="1365"/>
                  </a:lnTo>
                  <a:lnTo>
                    <a:pt x="61" y="1420"/>
                  </a:lnTo>
                  <a:lnTo>
                    <a:pt x="79" y="1474"/>
                  </a:lnTo>
                  <a:lnTo>
                    <a:pt x="101" y="1529"/>
                  </a:lnTo>
                  <a:lnTo>
                    <a:pt x="124" y="1583"/>
                  </a:lnTo>
                  <a:lnTo>
                    <a:pt x="149" y="1636"/>
                  </a:lnTo>
                  <a:lnTo>
                    <a:pt x="177" y="1689"/>
                  </a:lnTo>
                  <a:lnTo>
                    <a:pt x="206" y="1742"/>
                  </a:lnTo>
                  <a:lnTo>
                    <a:pt x="239" y="1793"/>
                  </a:lnTo>
                  <a:lnTo>
                    <a:pt x="274" y="1844"/>
                  </a:lnTo>
                  <a:lnTo>
                    <a:pt x="312" y="1895"/>
                  </a:lnTo>
                  <a:lnTo>
                    <a:pt x="353" y="1943"/>
                  </a:lnTo>
                  <a:lnTo>
                    <a:pt x="396" y="1993"/>
                  </a:lnTo>
                  <a:lnTo>
                    <a:pt x="441" y="2039"/>
                  </a:lnTo>
                  <a:lnTo>
                    <a:pt x="489" y="2085"/>
                  </a:lnTo>
                  <a:lnTo>
                    <a:pt x="2552" y="2085"/>
                  </a:lnTo>
                  <a:lnTo>
                    <a:pt x="2552" y="2085"/>
                  </a:lnTo>
                  <a:lnTo>
                    <a:pt x="2526" y="2070"/>
                  </a:lnTo>
                  <a:lnTo>
                    <a:pt x="2450" y="2026"/>
                  </a:lnTo>
                  <a:lnTo>
                    <a:pt x="2336" y="1955"/>
                  </a:lnTo>
                  <a:lnTo>
                    <a:pt x="2266" y="1910"/>
                  </a:lnTo>
                  <a:lnTo>
                    <a:pt x="2192" y="1860"/>
                  </a:lnTo>
                  <a:lnTo>
                    <a:pt x="2111" y="1808"/>
                  </a:lnTo>
                  <a:lnTo>
                    <a:pt x="2025" y="1748"/>
                  </a:lnTo>
                  <a:lnTo>
                    <a:pt x="1938" y="1685"/>
                  </a:lnTo>
                  <a:lnTo>
                    <a:pt x="1849" y="1619"/>
                  </a:lnTo>
                  <a:lnTo>
                    <a:pt x="1758" y="1550"/>
                  </a:lnTo>
                  <a:lnTo>
                    <a:pt x="1667" y="1477"/>
                  </a:lnTo>
                  <a:lnTo>
                    <a:pt x="1578" y="1403"/>
                  </a:lnTo>
                  <a:lnTo>
                    <a:pt x="1492" y="1326"/>
                  </a:lnTo>
                  <a:lnTo>
                    <a:pt x="1451" y="1286"/>
                  </a:lnTo>
                  <a:lnTo>
                    <a:pt x="1410" y="1246"/>
                  </a:lnTo>
                  <a:lnTo>
                    <a:pt x="1370" y="1207"/>
                  </a:lnTo>
                  <a:lnTo>
                    <a:pt x="1332" y="1167"/>
                  </a:lnTo>
                  <a:lnTo>
                    <a:pt x="1296" y="1126"/>
                  </a:lnTo>
                  <a:lnTo>
                    <a:pt x="1261" y="1086"/>
                  </a:lnTo>
                  <a:lnTo>
                    <a:pt x="1227" y="1045"/>
                  </a:lnTo>
                  <a:lnTo>
                    <a:pt x="1195" y="1004"/>
                  </a:lnTo>
                  <a:lnTo>
                    <a:pt x="1167" y="962"/>
                  </a:lnTo>
                  <a:lnTo>
                    <a:pt x="1139" y="923"/>
                  </a:lnTo>
                  <a:lnTo>
                    <a:pt x="1114" y="881"/>
                  </a:lnTo>
                  <a:lnTo>
                    <a:pt x="1091" y="840"/>
                  </a:lnTo>
                  <a:lnTo>
                    <a:pt x="1071" y="801"/>
                  </a:lnTo>
                  <a:lnTo>
                    <a:pt x="1055" y="761"/>
                  </a:lnTo>
                  <a:lnTo>
                    <a:pt x="1042" y="720"/>
                  </a:lnTo>
                  <a:lnTo>
                    <a:pt x="1030" y="680"/>
                  </a:lnTo>
                  <a:lnTo>
                    <a:pt x="1022" y="642"/>
                  </a:lnTo>
                  <a:lnTo>
                    <a:pt x="1017" y="602"/>
                  </a:lnTo>
                  <a:lnTo>
                    <a:pt x="1015" y="565"/>
                  </a:lnTo>
                  <a:lnTo>
                    <a:pt x="1019" y="527"/>
                  </a:lnTo>
                  <a:lnTo>
                    <a:pt x="1023" y="489"/>
                  </a:lnTo>
                  <a:lnTo>
                    <a:pt x="1028" y="470"/>
                  </a:lnTo>
                  <a:lnTo>
                    <a:pt x="1033" y="452"/>
                  </a:lnTo>
                  <a:lnTo>
                    <a:pt x="1040" y="434"/>
                  </a:lnTo>
                  <a:lnTo>
                    <a:pt x="1048" y="416"/>
                  </a:lnTo>
                  <a:lnTo>
                    <a:pt x="1057" y="398"/>
                  </a:lnTo>
                  <a:lnTo>
                    <a:pt x="1066" y="381"/>
                  </a:lnTo>
                  <a:lnTo>
                    <a:pt x="1076" y="363"/>
                  </a:lnTo>
                  <a:lnTo>
                    <a:pt x="1088" y="347"/>
                  </a:lnTo>
                  <a:lnTo>
                    <a:pt x="1101" y="330"/>
                  </a:lnTo>
                  <a:lnTo>
                    <a:pt x="1116" y="312"/>
                  </a:lnTo>
                  <a:lnTo>
                    <a:pt x="1131" y="295"/>
                  </a:lnTo>
                  <a:lnTo>
                    <a:pt x="1147" y="281"/>
                  </a:lnTo>
                  <a:lnTo>
                    <a:pt x="1182" y="248"/>
                  </a:lnTo>
                  <a:lnTo>
                    <a:pt x="1223" y="216"/>
                  </a:lnTo>
                  <a:lnTo>
                    <a:pt x="1269" y="186"/>
                  </a:lnTo>
                  <a:lnTo>
                    <a:pt x="1321" y="158"/>
                  </a:lnTo>
                  <a:lnTo>
                    <a:pt x="1377" y="130"/>
                  </a:lnTo>
                  <a:lnTo>
                    <a:pt x="1377" y="130"/>
                  </a:lnTo>
                  <a:close/>
                </a:path>
              </a:pathLst>
            </a:custGeom>
            <a:solidFill>
              <a:schemeClr val="bg1">
                <a:lumMod val="95000"/>
                <a:alpha val="34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1155701" y="5800928"/>
              <a:ext cx="3420872" cy="5699176"/>
            </a:xfrm>
            <a:custGeom>
              <a:avLst/>
              <a:gdLst/>
              <a:ahLst/>
              <a:cxnLst>
                <a:cxn ang="0">
                  <a:pos x="99" y="1804"/>
                </a:cxn>
                <a:cxn ang="0">
                  <a:pos x="57" y="1647"/>
                </a:cxn>
                <a:cxn ang="0">
                  <a:pos x="29" y="1492"/>
                </a:cxn>
                <a:cxn ang="0">
                  <a:pos x="10" y="1342"/>
                </a:cxn>
                <a:cxn ang="0">
                  <a:pos x="1" y="1195"/>
                </a:cxn>
                <a:cxn ang="0">
                  <a:pos x="1" y="1054"/>
                </a:cxn>
                <a:cxn ang="0">
                  <a:pos x="10" y="919"/>
                </a:cxn>
                <a:cxn ang="0">
                  <a:pos x="26" y="790"/>
                </a:cxn>
                <a:cxn ang="0">
                  <a:pos x="49" y="667"/>
                </a:cxn>
                <a:cxn ang="0">
                  <a:pos x="81" y="553"/>
                </a:cxn>
                <a:cxn ang="0">
                  <a:pos x="117" y="445"/>
                </a:cxn>
                <a:cxn ang="0">
                  <a:pos x="158" y="346"/>
                </a:cxn>
                <a:cxn ang="0">
                  <a:pos x="203" y="255"/>
                </a:cxn>
                <a:cxn ang="0">
                  <a:pos x="254" y="176"/>
                </a:cxn>
                <a:cxn ang="0">
                  <a:pos x="307" y="105"/>
                </a:cxn>
                <a:cxn ang="0">
                  <a:pos x="363" y="47"/>
                </a:cxn>
                <a:cxn ang="0">
                  <a:pos x="421" y="0"/>
                </a:cxn>
                <a:cxn ang="0">
                  <a:pos x="383" y="57"/>
                </a:cxn>
                <a:cxn ang="0">
                  <a:pos x="317" y="176"/>
                </a:cxn>
                <a:cxn ang="0">
                  <a:pos x="265" y="298"/>
                </a:cxn>
                <a:cxn ang="0">
                  <a:pos x="226" y="421"/>
                </a:cxn>
                <a:cxn ang="0">
                  <a:pos x="201" y="544"/>
                </a:cxn>
                <a:cxn ang="0">
                  <a:pos x="188" y="667"/>
                </a:cxn>
                <a:cxn ang="0">
                  <a:pos x="186" y="789"/>
                </a:cxn>
                <a:cxn ang="0">
                  <a:pos x="196" y="911"/>
                </a:cxn>
                <a:cxn ang="0">
                  <a:pos x="219" y="1030"/>
                </a:cxn>
                <a:cxn ang="0">
                  <a:pos x="252" y="1147"/>
                </a:cxn>
                <a:cxn ang="0">
                  <a:pos x="297" y="1261"/>
                </a:cxn>
                <a:cxn ang="0">
                  <a:pos x="351" y="1371"/>
                </a:cxn>
                <a:cxn ang="0">
                  <a:pos x="416" y="1477"/>
                </a:cxn>
                <a:cxn ang="0">
                  <a:pos x="492" y="1578"/>
                </a:cxn>
                <a:cxn ang="0">
                  <a:pos x="576" y="1674"/>
                </a:cxn>
                <a:cxn ang="0">
                  <a:pos x="668" y="1763"/>
                </a:cxn>
                <a:cxn ang="0">
                  <a:pos x="99" y="1804"/>
                </a:cxn>
              </a:cxnLst>
              <a:rect l="0" t="0" r="r" b="b"/>
              <a:pathLst>
                <a:path w="718" h="1804">
                  <a:moveTo>
                    <a:pt x="99" y="1804"/>
                  </a:moveTo>
                  <a:lnTo>
                    <a:pt x="99" y="1804"/>
                  </a:lnTo>
                  <a:lnTo>
                    <a:pt x="77" y="1725"/>
                  </a:lnTo>
                  <a:lnTo>
                    <a:pt x="57" y="1647"/>
                  </a:lnTo>
                  <a:lnTo>
                    <a:pt x="43" y="1570"/>
                  </a:lnTo>
                  <a:lnTo>
                    <a:pt x="29" y="1492"/>
                  </a:lnTo>
                  <a:lnTo>
                    <a:pt x="18" y="1416"/>
                  </a:lnTo>
                  <a:lnTo>
                    <a:pt x="10" y="1342"/>
                  </a:lnTo>
                  <a:lnTo>
                    <a:pt x="5" y="1267"/>
                  </a:lnTo>
                  <a:lnTo>
                    <a:pt x="1" y="1195"/>
                  </a:lnTo>
                  <a:lnTo>
                    <a:pt x="0" y="1124"/>
                  </a:lnTo>
                  <a:lnTo>
                    <a:pt x="1" y="1054"/>
                  </a:lnTo>
                  <a:lnTo>
                    <a:pt x="5" y="987"/>
                  </a:lnTo>
                  <a:lnTo>
                    <a:pt x="10" y="919"/>
                  </a:lnTo>
                  <a:lnTo>
                    <a:pt x="18" y="853"/>
                  </a:lnTo>
                  <a:lnTo>
                    <a:pt x="26" y="790"/>
                  </a:lnTo>
                  <a:lnTo>
                    <a:pt x="38" y="728"/>
                  </a:lnTo>
                  <a:lnTo>
                    <a:pt x="49" y="667"/>
                  </a:lnTo>
                  <a:lnTo>
                    <a:pt x="64" y="609"/>
                  </a:lnTo>
                  <a:lnTo>
                    <a:pt x="81" y="553"/>
                  </a:lnTo>
                  <a:lnTo>
                    <a:pt x="97" y="496"/>
                  </a:lnTo>
                  <a:lnTo>
                    <a:pt x="117" y="445"/>
                  </a:lnTo>
                  <a:lnTo>
                    <a:pt x="137" y="394"/>
                  </a:lnTo>
                  <a:lnTo>
                    <a:pt x="158" y="346"/>
                  </a:lnTo>
                  <a:lnTo>
                    <a:pt x="180" y="300"/>
                  </a:lnTo>
                  <a:lnTo>
                    <a:pt x="203" y="255"/>
                  </a:lnTo>
                  <a:lnTo>
                    <a:pt x="227" y="214"/>
                  </a:lnTo>
                  <a:lnTo>
                    <a:pt x="254" y="176"/>
                  </a:lnTo>
                  <a:lnTo>
                    <a:pt x="280" y="140"/>
                  </a:lnTo>
                  <a:lnTo>
                    <a:pt x="307" y="105"/>
                  </a:lnTo>
                  <a:lnTo>
                    <a:pt x="335" y="76"/>
                  </a:lnTo>
                  <a:lnTo>
                    <a:pt x="363" y="47"/>
                  </a:lnTo>
                  <a:lnTo>
                    <a:pt x="391" y="21"/>
                  </a:lnTo>
                  <a:lnTo>
                    <a:pt x="421" y="0"/>
                  </a:lnTo>
                  <a:lnTo>
                    <a:pt x="421" y="0"/>
                  </a:lnTo>
                  <a:lnTo>
                    <a:pt x="383" y="57"/>
                  </a:lnTo>
                  <a:lnTo>
                    <a:pt x="348" y="117"/>
                  </a:lnTo>
                  <a:lnTo>
                    <a:pt x="317" y="176"/>
                  </a:lnTo>
                  <a:lnTo>
                    <a:pt x="289" y="237"/>
                  </a:lnTo>
                  <a:lnTo>
                    <a:pt x="265" y="298"/>
                  </a:lnTo>
                  <a:lnTo>
                    <a:pt x="244" y="359"/>
                  </a:lnTo>
                  <a:lnTo>
                    <a:pt x="226" y="421"/>
                  </a:lnTo>
                  <a:lnTo>
                    <a:pt x="213" y="482"/>
                  </a:lnTo>
                  <a:lnTo>
                    <a:pt x="201" y="544"/>
                  </a:lnTo>
                  <a:lnTo>
                    <a:pt x="193" y="605"/>
                  </a:lnTo>
                  <a:lnTo>
                    <a:pt x="188" y="667"/>
                  </a:lnTo>
                  <a:lnTo>
                    <a:pt x="185" y="728"/>
                  </a:lnTo>
                  <a:lnTo>
                    <a:pt x="186" y="789"/>
                  </a:lnTo>
                  <a:lnTo>
                    <a:pt x="189" y="850"/>
                  </a:lnTo>
                  <a:lnTo>
                    <a:pt x="196" y="911"/>
                  </a:lnTo>
                  <a:lnTo>
                    <a:pt x="206" y="970"/>
                  </a:lnTo>
                  <a:lnTo>
                    <a:pt x="219" y="1030"/>
                  </a:lnTo>
                  <a:lnTo>
                    <a:pt x="234" y="1089"/>
                  </a:lnTo>
                  <a:lnTo>
                    <a:pt x="252" y="1147"/>
                  </a:lnTo>
                  <a:lnTo>
                    <a:pt x="274" y="1205"/>
                  </a:lnTo>
                  <a:lnTo>
                    <a:pt x="297" y="1261"/>
                  </a:lnTo>
                  <a:lnTo>
                    <a:pt x="323" y="1317"/>
                  </a:lnTo>
                  <a:lnTo>
                    <a:pt x="351" y="1371"/>
                  </a:lnTo>
                  <a:lnTo>
                    <a:pt x="383" y="1424"/>
                  </a:lnTo>
                  <a:lnTo>
                    <a:pt x="416" y="1477"/>
                  </a:lnTo>
                  <a:lnTo>
                    <a:pt x="452" y="1528"/>
                  </a:lnTo>
                  <a:lnTo>
                    <a:pt x="492" y="1578"/>
                  </a:lnTo>
                  <a:lnTo>
                    <a:pt x="531" y="1626"/>
                  </a:lnTo>
                  <a:lnTo>
                    <a:pt x="576" y="1674"/>
                  </a:lnTo>
                  <a:lnTo>
                    <a:pt x="620" y="1718"/>
                  </a:lnTo>
                  <a:lnTo>
                    <a:pt x="668" y="1763"/>
                  </a:lnTo>
                  <a:lnTo>
                    <a:pt x="718" y="1804"/>
                  </a:lnTo>
                  <a:lnTo>
                    <a:pt x="99" y="1804"/>
                  </a:lnTo>
                  <a:lnTo>
                    <a:pt x="99" y="1804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  <a:alpha val="37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 sz="1350">
                <a:solidFill>
                  <a:prstClr val="black"/>
                </a:solidFill>
                <a:latin typeface="Arial" charset="0"/>
              </a:endParaRPr>
            </a:p>
          </p:txBody>
        </p:sp>
      </p:grpSp>
      <p:pic>
        <p:nvPicPr>
          <p:cNvPr id="14" name="圖片 17" descr="教育部LOGO.jpg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276475"/>
            <a:ext cx="29527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圖片 18" descr="教育部體育署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7" r="4182" b="15637"/>
          <a:stretch>
            <a:fillRect/>
          </a:stretch>
        </p:blipFill>
        <p:spPr bwMode="auto">
          <a:xfrm>
            <a:off x="6734176" y="6427788"/>
            <a:ext cx="24098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00810"/>
            <a:ext cx="8229600" cy="4525963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0" name="標題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kumimoji="0"/>
            </a:lvl1pPr>
          </a:lstStyle>
          <a:p>
            <a:fld id="{0449E22B-7CFF-42B5-A996-209CF0FA2BD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52672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195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C83BE18C-E497-4035-AC54-83ED1E1557EE}" type="datetimeFigureOut">
              <a:rPr lang="zh-TW" altLang="en-US"/>
              <a:pPr>
                <a:defRPr/>
              </a:pPr>
              <a:t>2018/8/14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81E545D-C366-4015-8925-629C19DAAA2B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159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1859759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18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514600"/>
            <a:ext cx="4041775" cy="3845720"/>
          </a:xfrm>
        </p:spPr>
        <p:txBody>
          <a:bodyPr tIns="0"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2F60A922-8B8A-462A-B0D2-A1E85BF09F93}" type="datetimeFigureOut">
              <a:rPr lang="zh-TW" altLang="en-US"/>
              <a:pPr>
                <a:defRPr/>
              </a:pPr>
              <a:t>2018/8/14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73760BF-F8C4-4249-8E79-E61D285EA39E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9157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fld id="{583945B1-C047-45E4-9316-4EB77234EF15}" type="datetimeFigureOut">
              <a:rPr lang="zh-TW" altLang="en-US" smtClean="0"/>
              <a:t>2018/8/14</a:t>
            </a:fld>
            <a:endParaRPr lang="zh-TW" altLang="en-US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C9D567A3-5C96-4A72-9BC8-87593BCFCF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9370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8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900">
                <a:solidFill>
                  <a:srgbClr val="898989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r>
              <a:rPr lang="en-US" altLang="zh-TW"/>
              <a:t>101</a:t>
            </a:r>
            <a:r>
              <a:rPr lang="zh-TW" altLang="en-US"/>
              <a:t>年</a:t>
            </a:r>
            <a:r>
              <a:rPr lang="en-US" altLang="zh-TW"/>
              <a:t>10</a:t>
            </a:r>
            <a:r>
              <a:rPr lang="zh-TW" altLang="en-US"/>
              <a:t>月</a:t>
            </a:r>
            <a:r>
              <a:rPr lang="en-US" altLang="zh-TW"/>
              <a:t>3</a:t>
            </a:r>
            <a:r>
              <a:rPr lang="zh-TW" altLang="en-US"/>
              <a:t>日</a:t>
            </a:r>
            <a:endParaRPr lang="en-US" altLang="zh-TW"/>
          </a:p>
        </p:txBody>
      </p:sp>
      <p:sp>
        <p:nvSpPr>
          <p:cNvPr id="2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30563" y="630872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898989"/>
                </a:solidFill>
              </a:defRPr>
            </a:lvl1pPr>
          </a:lstStyle>
          <a:p>
            <a:fld id="{F1D4BB26-3D70-4E1B-BB71-22F3E5D0F56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6504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638CAE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Arial" charset="0"/>
          <a:ea typeface="標楷體" pitchFamily="65" charset="-120"/>
          <a:cs typeface="Times New Roman" pitchFamily="18" charset="0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638CAE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3"/>
          <a:srcRect l="12602" r="12557" b="295"/>
          <a:stretch/>
        </p:blipFill>
        <p:spPr>
          <a:xfrm>
            <a:off x="0" y="12364"/>
            <a:ext cx="9144000" cy="6850334"/>
          </a:xfrm>
          <a:prstGeom prst="rect">
            <a:avLst/>
          </a:prstGeom>
        </p:spPr>
      </p:pic>
      <p:sp>
        <p:nvSpPr>
          <p:cNvPr id="10" name="標題 9"/>
          <p:cNvSpPr>
            <a:spLocks noGrp="1"/>
          </p:cNvSpPr>
          <p:nvPr>
            <p:ph type="ctrTitle"/>
          </p:nvPr>
        </p:nvSpPr>
        <p:spPr>
          <a:xfrm>
            <a:off x="-114300" y="2683589"/>
            <a:ext cx="9258300" cy="490199"/>
          </a:xfrm>
        </p:spPr>
        <p:txBody>
          <a:bodyPr/>
          <a:lstStyle/>
          <a:p>
            <a:pPr algn="ctr">
              <a:lnSpc>
                <a:spcPts val="3000"/>
              </a:lnSpc>
            </a:pPr>
            <a:r>
              <a:rPr lang="zh-TW" altLang="en-US" sz="3600" b="1" dirty="0" smtClean="0">
                <a:solidFill>
                  <a:srgbClr val="FF0000"/>
                </a:solidFill>
              </a:rPr>
              <a:t>優秀運動選手學業學習 </a:t>
            </a:r>
            <a:r>
              <a:rPr lang="en-US" altLang="zh-TW" sz="3600" b="1" dirty="0" smtClean="0">
                <a:solidFill>
                  <a:srgbClr val="FF0000"/>
                </a:solidFill>
              </a:rPr>
              <a:t>E </a:t>
            </a:r>
            <a:r>
              <a:rPr lang="zh-TW" altLang="en-US" sz="3600" b="1" dirty="0" smtClean="0">
                <a:solidFill>
                  <a:srgbClr val="FF0000"/>
                </a:solidFill>
              </a:rPr>
              <a:t>化計畫</a:t>
            </a:r>
            <a:endParaRPr lang="zh-TW" altLang="en-US" sz="3600" dirty="0">
              <a:solidFill>
                <a:srgbClr val="FF0000"/>
              </a:solidFill>
            </a:endParaRPr>
          </a:p>
        </p:txBody>
      </p:sp>
      <p:sp>
        <p:nvSpPr>
          <p:cNvPr id="11" name="副標題 10"/>
          <p:cNvSpPr>
            <a:spLocks noGrp="1"/>
          </p:cNvSpPr>
          <p:nvPr>
            <p:ph type="subTitle" idx="1"/>
          </p:nvPr>
        </p:nvSpPr>
        <p:spPr>
          <a:xfrm>
            <a:off x="1283380" y="5119139"/>
            <a:ext cx="6858000" cy="794064"/>
          </a:xfrm>
        </p:spPr>
        <p:txBody>
          <a:bodyPr/>
          <a:lstStyle/>
          <a:p>
            <a:pPr algn="ctr"/>
            <a:r>
              <a:rPr lang="zh-TW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授課講師：何仁育</a:t>
            </a:r>
            <a:endParaRPr lang="zh-TW" alt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endParaRPr lang="zh-TW" altLang="en-US" dirty="0"/>
          </a:p>
        </p:txBody>
      </p:sp>
      <p:sp>
        <p:nvSpPr>
          <p:cNvPr id="17" name="標題 9"/>
          <p:cNvSpPr txBox="1">
            <a:spLocks/>
          </p:cNvSpPr>
          <p:nvPr/>
        </p:nvSpPr>
        <p:spPr bwMode="auto">
          <a:xfrm>
            <a:off x="1143000" y="3708674"/>
            <a:ext cx="685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accent2">
                    <a:lumMod val="75000"/>
                  </a:schemeClr>
                </a:solidFill>
                <a:latin typeface="Arial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Arial" charset="0"/>
                <a:ea typeface="標楷體" pitchFamily="65" charset="-120"/>
                <a:cs typeface="Times New Roman" pitchFamily="18" charset="0"/>
              </a:defRPr>
            </a:lvl5pPr>
            <a:lvl6pPr marL="3429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6pPr>
            <a:lvl7pPr marL="6858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7pPr>
            <a:lvl8pPr marL="10287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8pPr>
            <a:lvl9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000">
                <a:solidFill>
                  <a:srgbClr val="638CAE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9pPr>
          </a:lstStyle>
          <a:p>
            <a:pPr algn="ctr"/>
            <a:r>
              <a:rPr lang="zh-TW" altLang="en-US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課程名</a:t>
            </a:r>
            <a:r>
              <a:rPr lang="zh-TW" alt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zh-TW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肌力和爆發力的</a:t>
            </a:r>
            <a:r>
              <a:rPr lang="zh-TW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發展</a:t>
            </a:r>
            <a:r>
              <a:rPr lang="en-US" altLang="zh-TW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(6)</a:t>
            </a:r>
            <a:endParaRPr lang="zh-TW" altLang="en-US" sz="36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3943124" y="6241143"/>
            <a:ext cx="943428" cy="61685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6920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觀念的摘要</a:t>
            </a: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8598"/>
            <a:ext cx="8229600" cy="42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肌</a:t>
            </a:r>
            <a:r>
              <a:rPr lang="zh-TW" altLang="zh-TW" sz="2800" dirty="0"/>
              <a:t>力是最重要的體能之一，它是爆發力與肌耐力的重要基礎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zh-TW" altLang="zh-TW" sz="2800" dirty="0"/>
              <a:t>週期化肌力訓練是促成最佳肌力表現的極佳</a:t>
            </a:r>
            <a:r>
              <a:rPr lang="zh-TW" altLang="zh-TW" sz="2800" dirty="0" smtClean="0"/>
              <a:t>工具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zh-TW" altLang="zh-TW" sz="2800" dirty="0"/>
              <a:t>只要肌力訓練方法是多樣性，則可提高運動員的最佳表現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zh-TW" altLang="zh-TW" sz="2800" dirty="0"/>
              <a:t>為了使訓練方法達到最高效益，必須為運動員設計完整且全面的週期化訓練計畫。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40266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50291" y="1911044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阻力訓練方法的應用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阻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力訓練內容的施實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主要觀念的摘要</a:t>
            </a:r>
            <a:endParaRPr lang="en-US" altLang="zh-TW" sz="3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738387"/>
            <a:ext cx="8229600" cy="1143000"/>
          </a:xfrm>
        </p:spPr>
        <p:txBody>
          <a:bodyPr/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本講綱要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603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255307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阻力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訓練方法的應用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255353"/>
            <a:ext cx="8229600" cy="4990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肌</a:t>
            </a:r>
            <a:r>
              <a:rPr lang="zh-TW" altLang="zh-TW" sz="2800" dirty="0"/>
              <a:t>力或阻力訓練採用阻抗負荷發展肌肉力量與爆發力，根據肌力訓練的目標與計畫，提供多種阻抗的方式，以供</a:t>
            </a:r>
            <a:r>
              <a:rPr lang="zh-TW" altLang="zh-TW" sz="2800" dirty="0" smtClean="0"/>
              <a:t>選擇</a:t>
            </a:r>
            <a:r>
              <a:rPr lang="zh-TW" altLang="en-US" sz="2800" dirty="0" smtClean="0"/>
              <a:t>：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體重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彈力帶或彈力</a:t>
            </a:r>
            <a:r>
              <a:rPr lang="zh-TW" altLang="zh-TW" sz="2800" dirty="0" smtClean="0"/>
              <a:t>繩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重物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包括藥球、壺鈴、沙包等</a:t>
            </a:r>
            <a:r>
              <a:rPr lang="en-US" altLang="zh-TW" sz="28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堆疊式負重</a:t>
            </a:r>
            <a:r>
              <a:rPr lang="zh-TW" altLang="zh-TW" sz="2800" dirty="0" smtClean="0"/>
              <a:t>機械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滑輪</a:t>
            </a:r>
            <a:r>
              <a:rPr lang="zh-TW" altLang="zh-TW" sz="2800" dirty="0" smtClean="0"/>
              <a:t>、齒輪</a:t>
            </a:r>
            <a:r>
              <a:rPr lang="zh-TW" altLang="zh-TW" sz="2800" dirty="0"/>
              <a:t>、</a:t>
            </a:r>
            <a:r>
              <a:rPr lang="zh-TW" altLang="zh-TW" sz="2800" dirty="0" smtClean="0"/>
              <a:t>凸輪</a:t>
            </a:r>
            <a:r>
              <a:rPr lang="zh-TW" altLang="en-US" sz="2800" dirty="0" smtClean="0"/>
              <a:t>的</a:t>
            </a:r>
            <a:r>
              <a:rPr lang="zh-TW" altLang="zh-TW" sz="2800" dirty="0" smtClean="0"/>
              <a:t>機械</a:t>
            </a:r>
            <a:r>
              <a:rPr lang="zh-TW" altLang="zh-TW" sz="2800" dirty="0"/>
              <a:t>式重訓</a:t>
            </a:r>
            <a:r>
              <a:rPr lang="zh-TW" altLang="zh-TW" sz="2800" dirty="0" smtClean="0"/>
              <a:t>設備</a:t>
            </a:r>
            <a:r>
              <a:rPr lang="en-US" altLang="zh-TW" sz="2800" dirty="0" smtClean="0"/>
              <a:t>)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/>
              <a:t>液壓阻力</a:t>
            </a:r>
            <a:r>
              <a:rPr lang="zh-TW" altLang="zh-TW" sz="2800" dirty="0" smtClean="0"/>
              <a:t>機械</a:t>
            </a:r>
            <a:endParaRPr lang="en-US" altLang="zh-TW" sz="28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zh-TW" altLang="zh-TW" sz="2800" dirty="0" smtClean="0"/>
              <a:t>開放式</a:t>
            </a:r>
            <a:r>
              <a:rPr lang="zh-TW" altLang="zh-TW" sz="2800" dirty="0"/>
              <a:t>重訓</a:t>
            </a:r>
            <a:r>
              <a:rPr lang="zh-TW" altLang="zh-TW" sz="2800" dirty="0" smtClean="0"/>
              <a:t>器材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包括槓鈴、啞鈴</a:t>
            </a:r>
            <a:r>
              <a:rPr lang="en-US" altLang="zh-TW" sz="2800" dirty="0"/>
              <a:t>)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2038624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626243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阻力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訓練方法的應用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984075"/>
            <a:ext cx="8229600" cy="426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較為</a:t>
            </a:r>
            <a:r>
              <a:rPr lang="zh-TW" altLang="zh-TW" sz="2800" dirty="0"/>
              <a:t>大家所接受的肌力訓練方法，採用開放式重訓</a:t>
            </a:r>
            <a:r>
              <a:rPr lang="zh-TW" altLang="zh-TW" sz="2800" dirty="0" smtClean="0"/>
              <a:t>動作</a:t>
            </a:r>
            <a:r>
              <a:rPr lang="en-US" altLang="zh-TW" sz="2800" dirty="0" smtClean="0"/>
              <a:t> (free weight)</a:t>
            </a:r>
            <a:r>
              <a:rPr lang="zh-TW" altLang="zh-TW" sz="2800" dirty="0" smtClean="0"/>
              <a:t>，</a:t>
            </a:r>
            <a:r>
              <a:rPr lang="zh-TW" altLang="zh-TW" sz="2800" dirty="0"/>
              <a:t>並結合其它</a:t>
            </a:r>
            <a:r>
              <a:rPr lang="zh-TW" altLang="zh-TW" sz="2800" dirty="0" smtClean="0"/>
              <a:t>方法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發展</a:t>
            </a:r>
            <a:r>
              <a:rPr lang="zh-TW" altLang="zh-TW" sz="2800" dirty="0"/>
              <a:t>肌力及</a:t>
            </a:r>
            <a:r>
              <a:rPr lang="zh-TW" altLang="zh-TW" sz="2800" dirty="0" smtClean="0"/>
              <a:t>爆發力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如 增強式運動、藥球</a:t>
            </a:r>
            <a:r>
              <a:rPr lang="en-US" altLang="zh-TW" sz="2800" dirty="0"/>
              <a:t>) </a:t>
            </a:r>
            <a:r>
              <a:rPr lang="zh-TW" altLang="zh-TW" sz="2800" dirty="0"/>
              <a:t>及敏捷性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動用多關節大肌</a:t>
            </a:r>
            <a:r>
              <a:rPr lang="zh-TW" altLang="zh-TW" sz="2800" dirty="0" smtClean="0"/>
              <a:t>群</a:t>
            </a:r>
            <a:r>
              <a:rPr lang="en-US" altLang="zh-TW" sz="2800" dirty="0" smtClean="0"/>
              <a:t> (</a:t>
            </a:r>
            <a:r>
              <a:rPr lang="zh-TW" altLang="zh-TW" sz="2800" dirty="0"/>
              <a:t>挺舉、抓舉、蹲舉</a:t>
            </a:r>
            <a:r>
              <a:rPr lang="en-US" altLang="zh-TW" sz="2800" dirty="0" smtClean="0"/>
              <a:t>) </a:t>
            </a:r>
            <a:r>
              <a:rPr lang="zh-TW" altLang="zh-TW" sz="2800" dirty="0" smtClean="0"/>
              <a:t>比</a:t>
            </a:r>
            <a:r>
              <a:rPr lang="zh-TW" altLang="zh-TW" sz="2800" dirty="0"/>
              <a:t>動用單關節小肌群 的訓練動作，更容易類化運動表現的動作。</a:t>
            </a: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271467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2945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力訓練內容的施實</a:t>
            </a: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578634"/>
            <a:ext cx="8229600" cy="4537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 smtClean="0"/>
              <a:t>下列</a:t>
            </a:r>
            <a:r>
              <a:rPr lang="zh-TW" altLang="zh-TW" sz="2800" dirty="0"/>
              <a:t>的步驟，使教練形成觀念，並幫助他們設計及執行週期化肌力</a:t>
            </a:r>
            <a:r>
              <a:rPr lang="zh-TW" altLang="zh-TW" sz="2800" dirty="0" smtClean="0"/>
              <a:t>訓練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1. </a:t>
            </a:r>
            <a:r>
              <a:rPr lang="zh-TW" altLang="zh-TW" sz="2800" u="sng" dirty="0" smtClean="0"/>
              <a:t>決定</a:t>
            </a:r>
            <a:r>
              <a:rPr lang="zh-TW" altLang="zh-TW" sz="2800" u="sng" dirty="0"/>
              <a:t>訓練目標</a:t>
            </a:r>
            <a:r>
              <a:rPr lang="zh-TW" altLang="zh-TW" sz="2800" dirty="0"/>
              <a:t>：建立週期化肌力訓練的首要步驟就是決定訓練目標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2. </a:t>
            </a:r>
            <a:r>
              <a:rPr lang="zh-TW" altLang="zh-TW" sz="2800" u="sng" dirty="0" smtClean="0"/>
              <a:t>決定</a:t>
            </a:r>
            <a:r>
              <a:rPr lang="zh-TW" altLang="zh-TW" sz="2800" u="sng" dirty="0"/>
              <a:t>訓練階段</a:t>
            </a:r>
            <a:r>
              <a:rPr lang="zh-TW" altLang="zh-TW" sz="2800" dirty="0" smtClean="0"/>
              <a:t>：</a:t>
            </a:r>
            <a:r>
              <a:rPr lang="zh-TW" altLang="zh-TW" sz="2800" dirty="0"/>
              <a:t>肌力訓練計畫包括準備階段、競賽階段、過渡階段</a:t>
            </a:r>
            <a:r>
              <a:rPr lang="zh-TW" altLang="zh-TW" sz="2800" dirty="0" smtClean="0"/>
              <a:t>。</a:t>
            </a:r>
            <a:r>
              <a:rPr lang="zh-TW" altLang="zh-TW" sz="2800" dirty="0"/>
              <a:t>一般準備階段的訓練，可用以作為改善專項準備階段及競賽階段的發展</a:t>
            </a:r>
            <a:r>
              <a:rPr lang="zh-TW" altLang="zh-TW" sz="2800" dirty="0" smtClean="0"/>
              <a:t>。</a:t>
            </a:r>
            <a:r>
              <a:rPr lang="zh-TW" altLang="en-US" sz="2800" dirty="0" smtClean="0"/>
              <a:t>而</a:t>
            </a:r>
            <a:r>
              <a:rPr lang="zh-TW" altLang="zh-TW" sz="2800" dirty="0" smtClean="0"/>
              <a:t>體能</a:t>
            </a:r>
            <a:r>
              <a:rPr lang="zh-TW" altLang="zh-TW" sz="2800" dirty="0"/>
              <a:t>訓練是一般準備階段的主要目標</a:t>
            </a:r>
            <a:r>
              <a:rPr lang="zh-TW" altLang="zh-TW" sz="2800" dirty="0" smtClean="0"/>
              <a:t>，發展</a:t>
            </a:r>
            <a:r>
              <a:rPr lang="zh-TW" altLang="zh-TW" sz="2800" dirty="0"/>
              <a:t>肌力與爆發力</a:t>
            </a:r>
            <a:r>
              <a:rPr lang="zh-TW" altLang="zh-TW" sz="2800" dirty="0" smtClean="0"/>
              <a:t>，</a:t>
            </a:r>
            <a:r>
              <a:rPr lang="zh-TW" altLang="en-US" sz="2800" dirty="0" smtClean="0"/>
              <a:t>則</a:t>
            </a:r>
            <a:r>
              <a:rPr lang="zh-TW" altLang="zh-TW" sz="2800" dirty="0" smtClean="0"/>
              <a:t>是</a:t>
            </a:r>
            <a:r>
              <a:rPr lang="zh-TW" altLang="zh-TW" sz="2800" dirty="0"/>
              <a:t>專項準備階段的主要</a:t>
            </a:r>
            <a:r>
              <a:rPr lang="zh-TW" altLang="zh-TW" sz="2800" dirty="0" smtClean="0"/>
              <a:t>目標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483929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2945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力訓練內容的施實</a:t>
            </a: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58870"/>
            <a:ext cx="8229600" cy="475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/>
              <a:t>3. </a:t>
            </a:r>
            <a:r>
              <a:rPr lang="zh-TW" altLang="zh-TW" sz="2800" u="sng" dirty="0"/>
              <a:t>決定運動員的需求</a:t>
            </a:r>
            <a:r>
              <a:rPr lang="zh-TW" altLang="zh-TW" sz="2800" dirty="0"/>
              <a:t>：教練進行的需求分析，以決定該運動所需的肌力類型、動作形式、運動表現的主要動作、還有能量系統。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4. </a:t>
            </a:r>
            <a:r>
              <a:rPr lang="zh-TW" altLang="zh-TW" sz="2800" u="sng" dirty="0" smtClean="0"/>
              <a:t>考量</a:t>
            </a:r>
            <a:r>
              <a:rPr lang="zh-TW" altLang="zh-TW" sz="2800" u="sng" dirty="0"/>
              <a:t>訓練計畫中所有元素的特性</a:t>
            </a:r>
            <a:r>
              <a:rPr lang="zh-TW" altLang="zh-TW" sz="2800" dirty="0" smtClean="0"/>
              <a:t>：</a:t>
            </a:r>
            <a:r>
              <a:rPr lang="zh-TW" altLang="zh-TW" sz="2800" dirty="0"/>
              <a:t>團隊運動中，教練必須考量肌力訓練方法、體能的內容、敏捷性的成份、並將戰術視為整體訓練的一部分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5. </a:t>
            </a:r>
            <a:r>
              <a:rPr lang="zh-TW" altLang="zh-TW" sz="2800" u="sng" dirty="0" smtClean="0"/>
              <a:t>選擇</a:t>
            </a:r>
            <a:r>
              <a:rPr lang="zh-TW" altLang="zh-TW" sz="2800" u="sng" dirty="0"/>
              <a:t>訓練計畫中的訓練動作</a:t>
            </a:r>
            <a:r>
              <a:rPr lang="zh-TW" altLang="zh-TW" sz="2800" dirty="0" smtClean="0"/>
              <a:t>：</a:t>
            </a:r>
            <a:r>
              <a:rPr lang="zh-TW" altLang="zh-TW" sz="2800" dirty="0"/>
              <a:t>進行運動的需求分析時，教練必須知道主要作用肌及符合運動表現的訓練動作</a:t>
            </a:r>
            <a:r>
              <a:rPr lang="zh-TW" altLang="zh-TW" sz="2800" dirty="0" smtClean="0"/>
              <a:t>。</a:t>
            </a:r>
            <a:r>
              <a:rPr lang="zh-TW" altLang="zh-TW" sz="2800" dirty="0"/>
              <a:t>另一個選擇動作的考量是訓練階段，某些訓練動作最好使用於週期化計畫的特定階段。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180161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2945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力訓練內容的施實</a:t>
            </a: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58870"/>
            <a:ext cx="8229600" cy="4757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6. </a:t>
            </a:r>
            <a:r>
              <a:rPr lang="zh-TW" altLang="zh-TW" sz="2800" u="sng" dirty="0" smtClean="0"/>
              <a:t>運動</a:t>
            </a:r>
            <a:r>
              <a:rPr lang="zh-TW" altLang="zh-TW" sz="2800" u="sng" dirty="0"/>
              <a:t>表現的檢測</a:t>
            </a:r>
            <a:r>
              <a:rPr lang="zh-TW" altLang="zh-TW" sz="2800" dirty="0" smtClean="0"/>
              <a:t>：</a:t>
            </a:r>
            <a:r>
              <a:rPr lang="zh-TW" altLang="en-US" sz="2800" dirty="0" smtClean="0"/>
              <a:t>檢測並了解</a:t>
            </a:r>
            <a:r>
              <a:rPr lang="zh-TW" altLang="zh-TW" sz="2800" dirty="0"/>
              <a:t>運動員主要或優勢訓練動作的</a:t>
            </a:r>
            <a:r>
              <a:rPr lang="en-US" altLang="zh-TW" sz="2800" dirty="0"/>
              <a:t>1RM</a:t>
            </a:r>
            <a:r>
              <a:rPr lang="zh-TW" altLang="zh-TW" sz="2800" dirty="0"/>
              <a:t>肌力，能夠讓教練確立訓練負荷</a:t>
            </a:r>
            <a:r>
              <a:rPr lang="zh-TW" altLang="zh-TW" sz="2800" dirty="0" smtClean="0"/>
              <a:t>。</a:t>
            </a:r>
            <a:r>
              <a:rPr lang="zh-TW" altLang="zh-TW" sz="2800" dirty="0"/>
              <a:t>運動員必須在不同階段接受檢測，以獲得符合個人所需的負荷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7. </a:t>
            </a:r>
            <a:r>
              <a:rPr lang="zh-TW" altLang="zh-TW" sz="2800" u="sng" dirty="0" smtClean="0"/>
              <a:t>設計</a:t>
            </a:r>
            <a:r>
              <a:rPr lang="zh-TW" altLang="zh-TW" sz="2800" u="sng" dirty="0"/>
              <a:t>阻力訓練</a:t>
            </a:r>
            <a:r>
              <a:rPr lang="zh-TW" altLang="zh-TW" sz="2800" dirty="0" smtClean="0"/>
              <a:t>：</a:t>
            </a:r>
            <a:r>
              <a:rPr lang="zh-TW" altLang="zh-TW" sz="2800" dirty="0"/>
              <a:t>教練可以找出訓練動作的數量、回合、重覆次數及</a:t>
            </a:r>
            <a:r>
              <a:rPr lang="zh-TW" altLang="zh-TW" sz="2800" dirty="0" smtClean="0"/>
              <a:t>負荷</a:t>
            </a:r>
            <a:r>
              <a:rPr lang="en-US" altLang="zh-TW" sz="2800" dirty="0" smtClean="0"/>
              <a:t> (%</a:t>
            </a:r>
            <a:r>
              <a:rPr lang="en-US" altLang="zh-TW" sz="2800" dirty="0"/>
              <a:t>1RM)</a:t>
            </a:r>
            <a:r>
              <a:rPr lang="zh-TW" altLang="zh-TW" sz="2800" dirty="0"/>
              <a:t>，這些變項可用於設計週及月的週期。整個訓練計畫中，教練可能需要改變訓練量、強度及訓練動作，使運動員持續</a:t>
            </a:r>
            <a:r>
              <a:rPr lang="zh-TW" altLang="zh-TW" sz="2800" dirty="0" smtClean="0"/>
              <a:t>產生生理</a:t>
            </a:r>
            <a:r>
              <a:rPr lang="zh-TW" altLang="zh-TW" sz="2800" dirty="0"/>
              <a:t>適應，並提升肌力。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460197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2945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力訓練內容的施實</a:t>
            </a: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58870"/>
            <a:ext cx="8229600" cy="1574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8. </a:t>
            </a:r>
            <a:r>
              <a:rPr lang="zh-TW" altLang="zh-TW" sz="2800" u="sng" dirty="0" smtClean="0"/>
              <a:t>記錄</a:t>
            </a:r>
            <a:r>
              <a:rPr lang="zh-TW" altLang="zh-TW" sz="2800" u="sng" dirty="0"/>
              <a:t>訓練計畫</a:t>
            </a:r>
            <a:r>
              <a:rPr lang="zh-TW" altLang="zh-TW" sz="2800" dirty="0" smtClean="0"/>
              <a:t>：</a:t>
            </a:r>
            <a:r>
              <a:rPr lang="zh-TW" altLang="zh-TW" sz="2800" dirty="0"/>
              <a:t>教練必須記錄訓練動作、回合數、重覆次數及訓練負荷，而這些變項的記錄方式如表</a:t>
            </a:r>
            <a:r>
              <a:rPr lang="en-US" altLang="zh-TW" sz="2800" dirty="0"/>
              <a:t>10-14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</p:txBody>
      </p:sp>
      <p:pic>
        <p:nvPicPr>
          <p:cNvPr id="5" name="Picture 2" descr="D:\工作站\藝軒\jpg\10\表10-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36343"/>
            <a:ext cx="7956550" cy="308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600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67544" y="332945"/>
            <a:ext cx="8229600" cy="1143000"/>
          </a:xfrm>
        </p:spPr>
        <p:txBody>
          <a:bodyPr/>
          <a:lstStyle/>
          <a:p>
            <a:r>
              <a:rPr lang="zh-TW" altLang="zh-TW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肌</a:t>
            </a:r>
            <a:r>
              <a:rPr lang="zh-TW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力訓練內容的施實</a:t>
            </a:r>
          </a:p>
        </p:txBody>
      </p:sp>
      <p:sp>
        <p:nvSpPr>
          <p:cNvPr id="9218" name="投影片編號版面配置區 3"/>
          <p:cNvSpPr>
            <a:spLocks noGrp="1"/>
          </p:cNvSpPr>
          <p:nvPr>
            <p:ph type="sldNum" sz="quarter" idx="11"/>
          </p:nvPr>
        </p:nvSpPr>
        <p:spPr bwMode="auto">
          <a:xfrm>
            <a:off x="3651478" y="6327382"/>
            <a:ext cx="21336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838DE9-BC74-4928-914D-90AAA96B6E91}" type="slidenum">
              <a:rPr kumimoji="0" lang="en-US" altLang="zh-TW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zh-TW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467544" y="1358870"/>
            <a:ext cx="8229600" cy="195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557213" indent="-21431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5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8572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2001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543050" indent="-1714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altLang="zh-TW" sz="2800" dirty="0" smtClean="0"/>
              <a:t>9. </a:t>
            </a:r>
            <a:r>
              <a:rPr lang="zh-TW" altLang="en-US" sz="2800" u="sng" dirty="0" smtClean="0"/>
              <a:t>建立</a:t>
            </a:r>
            <a:r>
              <a:rPr lang="zh-TW" altLang="zh-TW" sz="2800" u="sng" dirty="0" smtClean="0"/>
              <a:t>訓練</a:t>
            </a:r>
            <a:r>
              <a:rPr lang="zh-TW" altLang="zh-TW" sz="2800" u="sng" dirty="0"/>
              <a:t>日誌</a:t>
            </a:r>
            <a:r>
              <a:rPr lang="zh-TW" altLang="zh-TW" sz="2800" dirty="0" smtClean="0"/>
              <a:t>：</a:t>
            </a:r>
            <a:r>
              <a:rPr lang="zh-TW" altLang="zh-TW" sz="2800" dirty="0"/>
              <a:t>最重要的一個步驟是記錄訓練課所完成的</a:t>
            </a:r>
            <a:r>
              <a:rPr lang="zh-TW" altLang="zh-TW" sz="2800" dirty="0" smtClean="0"/>
              <a:t>事項</a:t>
            </a:r>
            <a:r>
              <a:rPr lang="zh-TW" altLang="en-US" sz="2800" dirty="0" smtClean="0"/>
              <a:t>，</a:t>
            </a:r>
            <a:r>
              <a:rPr lang="zh-TW" altLang="zh-TW" sz="2800" dirty="0" smtClean="0"/>
              <a:t>包括訓練</a:t>
            </a:r>
            <a:r>
              <a:rPr lang="zh-TW" altLang="zh-TW" sz="2800" dirty="0"/>
              <a:t>動作、完成的重覆次數、回合數、完成負荷的公斤數及訓練課的持續</a:t>
            </a:r>
            <a:r>
              <a:rPr lang="zh-TW" altLang="zh-TW" sz="2800" dirty="0" smtClean="0"/>
              <a:t>時間</a:t>
            </a:r>
            <a:r>
              <a:rPr lang="zh-TW" altLang="en-US" sz="2800" dirty="0" smtClean="0"/>
              <a:t>。</a:t>
            </a:r>
            <a:endParaRPr lang="en-US" altLang="zh-TW" sz="2800" b="1" dirty="0" smtClean="0"/>
          </a:p>
        </p:txBody>
      </p:sp>
      <p:pic>
        <p:nvPicPr>
          <p:cNvPr id="5" name="Picture 2" descr="D:\工作站\藝軒\jpg\10\圖10.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558" y="2841400"/>
            <a:ext cx="5684808" cy="353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393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教育部體育署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教育部體育署" id="{7C825ACC-1CE8-4018-B3AF-D5C6F65753A7}" vid="{A2F0CE34-1376-4303-AE44-B59EE69E2E56}"/>
    </a:ext>
  </a:extLst>
</a:theme>
</file>

<file path=ppt/theme/theme2.xml><?xml version="1.0" encoding="utf-8"?>
<a:theme xmlns:a="http://schemas.openxmlformats.org/drawingml/2006/main" name="5_Business design slide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4_Business design slid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教育部體育署</Template>
  <TotalTime>1200</TotalTime>
  <Words>761</Words>
  <Application>Microsoft Office PowerPoint</Application>
  <PresentationFormat>如螢幕大小 (4:3)</PresentationFormat>
  <Paragraphs>57</Paragraphs>
  <Slides>10</Slides>
  <Notes>10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10</vt:i4>
      </vt:variant>
    </vt:vector>
  </HeadingPairs>
  <TitlesOfParts>
    <vt:vector size="12" baseType="lpstr">
      <vt:lpstr>教育部體育署</vt:lpstr>
      <vt:lpstr>5_Business design slide</vt:lpstr>
      <vt:lpstr>優秀運動選手學業學習 E 化計畫</vt:lpstr>
      <vt:lpstr>本講綱要</vt:lpstr>
      <vt:lpstr>阻力訓練方法的應用</vt:lpstr>
      <vt:lpstr>阻力訓練方法的應用</vt:lpstr>
      <vt:lpstr>肌力訓練內容的施實</vt:lpstr>
      <vt:lpstr>肌力訓練內容的施實</vt:lpstr>
      <vt:lpstr>肌力訓練內容的施實</vt:lpstr>
      <vt:lpstr>肌力訓練內容的施實</vt:lpstr>
      <vt:lpstr>肌力訓練內容的施實</vt:lpstr>
      <vt:lpstr>主要觀念的摘要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chinghung</dc:creator>
  <cp:lastModifiedBy>user</cp:lastModifiedBy>
  <cp:revision>142</cp:revision>
  <cp:lastPrinted>2018-02-11T15:51:33Z</cp:lastPrinted>
  <dcterms:created xsi:type="dcterms:W3CDTF">2018-01-09T03:57:38Z</dcterms:created>
  <dcterms:modified xsi:type="dcterms:W3CDTF">2018-08-14T14:14:08Z</dcterms:modified>
</cp:coreProperties>
</file>