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317F8C-A0DA-BF4B-9833-725D32AEC1D7}" type="doc">
      <dgm:prSet loTypeId="urn:microsoft.com/office/officeart/2005/8/layout/radial4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C58AA1F3-933A-D649-B5EE-F044C2F7871A}">
      <dgm:prSet/>
      <dgm:spPr/>
      <dgm:t>
        <a:bodyPr/>
        <a:lstStyle/>
        <a:p>
          <a:pPr rtl="0"/>
          <a:r>
            <a:rPr lang="zh-TW" altLang="en-US" dirty="0">
              <a:solidFill>
                <a:schemeClr val="bg1"/>
              </a:solidFill>
            </a:rPr>
            <a:t>造成運動產生層次的三大因素</a:t>
          </a:r>
          <a:r>
            <a:rPr lang="en-US" altLang="zh-TW" dirty="0">
              <a:solidFill>
                <a:schemeClr val="bg1"/>
              </a:solidFill>
            </a:rPr>
            <a:t>:</a:t>
          </a:r>
          <a:endParaRPr lang="zh-TW" altLang="en-US" dirty="0">
            <a:solidFill>
              <a:schemeClr val="bg1"/>
            </a:solidFill>
          </a:endParaRPr>
        </a:p>
      </dgm:t>
    </dgm:pt>
    <dgm:pt modelId="{1D4A3B88-7C15-E046-A169-DE995A921161}" type="parTrans" cxnId="{D886CE43-2A62-AC46-A80A-7D9572A67338}">
      <dgm:prSet/>
      <dgm:spPr/>
      <dgm:t>
        <a:bodyPr/>
        <a:lstStyle/>
        <a:p>
          <a:endParaRPr lang="zh-TW" altLang="en-US"/>
        </a:p>
      </dgm:t>
    </dgm:pt>
    <dgm:pt modelId="{F0F5AF38-6CB8-314E-8E7B-C397D82AEB33}" type="sibTrans" cxnId="{D886CE43-2A62-AC46-A80A-7D9572A67338}">
      <dgm:prSet/>
      <dgm:spPr/>
      <dgm:t>
        <a:bodyPr/>
        <a:lstStyle/>
        <a:p>
          <a:endParaRPr lang="zh-TW" altLang="en-US"/>
        </a:p>
      </dgm:t>
    </dgm:pt>
    <dgm:pt modelId="{40F4E0BB-CEE0-634B-8E4B-34F9C6AAFF66}">
      <dgm:prSet/>
      <dgm:spPr/>
      <dgm:t>
        <a:bodyPr/>
        <a:lstStyle/>
        <a:p>
          <a:pPr rtl="0"/>
          <a:r>
            <a:rPr lang="zh-TW" altLang="en-US" dirty="0">
              <a:solidFill>
                <a:srgbClr val="000000"/>
              </a:solidFill>
            </a:rPr>
            <a:t>財富與運動成本</a:t>
          </a:r>
        </a:p>
      </dgm:t>
    </dgm:pt>
    <dgm:pt modelId="{7B8C4978-E769-6945-AE2F-0ECE35C6A7B6}" type="parTrans" cxnId="{015AE967-6D33-8548-88D6-B144F0A7CEC3}">
      <dgm:prSet/>
      <dgm:spPr/>
      <dgm:t>
        <a:bodyPr/>
        <a:lstStyle/>
        <a:p>
          <a:endParaRPr lang="zh-TW" altLang="en-US"/>
        </a:p>
      </dgm:t>
    </dgm:pt>
    <dgm:pt modelId="{23EC64DE-770E-884E-9283-90C3A6A222B4}" type="sibTrans" cxnId="{015AE967-6D33-8548-88D6-B144F0A7CEC3}">
      <dgm:prSet/>
      <dgm:spPr/>
      <dgm:t>
        <a:bodyPr/>
        <a:lstStyle/>
        <a:p>
          <a:endParaRPr lang="zh-TW" altLang="en-US"/>
        </a:p>
      </dgm:t>
    </dgm:pt>
    <dgm:pt modelId="{6367657B-3FB1-2E45-ACE0-48F29840F498}">
      <dgm:prSet/>
      <dgm:spPr/>
      <dgm:t>
        <a:bodyPr/>
        <a:lstStyle/>
        <a:p>
          <a:pPr rtl="0"/>
          <a:r>
            <a:rPr lang="en-US" altLang="zh-TW" dirty="0">
              <a:solidFill>
                <a:srgbClr val="000000"/>
              </a:solidFill>
            </a:rPr>
            <a:t>2.</a:t>
          </a:r>
          <a:r>
            <a:rPr lang="zh-TW" altLang="en-US" dirty="0">
              <a:solidFill>
                <a:srgbClr val="000000"/>
              </a:solidFill>
            </a:rPr>
            <a:t> 種族與運動特性</a:t>
          </a:r>
        </a:p>
      </dgm:t>
    </dgm:pt>
    <dgm:pt modelId="{78E27993-1A1B-4D41-B203-088D8303E11B}" type="parTrans" cxnId="{0A3BB1DE-5DF6-6045-BBCA-F86760FAE33F}">
      <dgm:prSet/>
      <dgm:spPr/>
      <dgm:t>
        <a:bodyPr/>
        <a:lstStyle/>
        <a:p>
          <a:endParaRPr lang="zh-TW" altLang="en-US"/>
        </a:p>
      </dgm:t>
    </dgm:pt>
    <dgm:pt modelId="{7A70A22C-9AAD-D84C-9138-8C750C6FEC80}" type="sibTrans" cxnId="{0A3BB1DE-5DF6-6045-BBCA-F86760FAE33F}">
      <dgm:prSet/>
      <dgm:spPr/>
      <dgm:t>
        <a:bodyPr/>
        <a:lstStyle/>
        <a:p>
          <a:endParaRPr lang="zh-TW" altLang="en-US"/>
        </a:p>
      </dgm:t>
    </dgm:pt>
    <dgm:pt modelId="{27D4491A-41C6-904B-94EB-B1FD43870048}">
      <dgm:prSet/>
      <dgm:spPr/>
      <dgm:t>
        <a:bodyPr/>
        <a:lstStyle/>
        <a:p>
          <a:pPr rtl="0"/>
          <a:r>
            <a:rPr lang="en-US" altLang="zh-TW" dirty="0">
              <a:solidFill>
                <a:srgbClr val="000000"/>
              </a:solidFill>
            </a:rPr>
            <a:t>3.</a:t>
          </a:r>
          <a:r>
            <a:rPr lang="zh-TW" altLang="en-US" dirty="0">
              <a:solidFill>
                <a:srgbClr val="000000"/>
              </a:solidFill>
            </a:rPr>
            <a:t>生活方式與團體認同</a:t>
          </a:r>
        </a:p>
      </dgm:t>
    </dgm:pt>
    <dgm:pt modelId="{9C88427C-C78A-D44E-8D40-2ACE682DF5BC}" type="parTrans" cxnId="{EE699370-321E-0645-8E7C-CC24D80613E7}">
      <dgm:prSet/>
      <dgm:spPr/>
      <dgm:t>
        <a:bodyPr/>
        <a:lstStyle/>
        <a:p>
          <a:endParaRPr lang="zh-TW" altLang="en-US"/>
        </a:p>
      </dgm:t>
    </dgm:pt>
    <dgm:pt modelId="{2D76A7D5-CEAD-D048-9C6A-3317406E92C2}" type="sibTrans" cxnId="{EE699370-321E-0645-8E7C-CC24D80613E7}">
      <dgm:prSet/>
      <dgm:spPr/>
      <dgm:t>
        <a:bodyPr/>
        <a:lstStyle/>
        <a:p>
          <a:endParaRPr lang="zh-TW" altLang="en-US"/>
        </a:p>
      </dgm:t>
    </dgm:pt>
    <dgm:pt modelId="{3CA3131F-FB78-654C-B1F0-E3760F1E4A46}" type="pres">
      <dgm:prSet presAssocID="{41317F8C-A0DA-BF4B-9833-725D32AEC1D7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C6297E2-EF75-0644-917A-70A4B39A964B}" type="pres">
      <dgm:prSet presAssocID="{C58AA1F3-933A-D649-B5EE-F044C2F7871A}" presName="centerShape" presStyleLbl="node0" presStyleIdx="0" presStyleCnt="1"/>
      <dgm:spPr/>
      <dgm:t>
        <a:bodyPr/>
        <a:lstStyle/>
        <a:p>
          <a:endParaRPr lang="zh-TW" altLang="en-US"/>
        </a:p>
      </dgm:t>
    </dgm:pt>
    <dgm:pt modelId="{9CC99407-7116-F740-858B-D1007D047E2E}" type="pres">
      <dgm:prSet presAssocID="{7B8C4978-E769-6945-AE2F-0ECE35C6A7B6}" presName="parTrans" presStyleLbl="bgSibTrans2D1" presStyleIdx="0" presStyleCnt="3"/>
      <dgm:spPr/>
      <dgm:t>
        <a:bodyPr/>
        <a:lstStyle/>
        <a:p>
          <a:endParaRPr lang="zh-TW" altLang="en-US"/>
        </a:p>
      </dgm:t>
    </dgm:pt>
    <dgm:pt modelId="{3BE0CBD7-E1D9-BA4E-8214-864DCE031C72}" type="pres">
      <dgm:prSet presAssocID="{40F4E0BB-CEE0-634B-8E4B-34F9C6AAFF66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2DBD45A-0B44-C044-A9E7-A955F19A9CD8}" type="pres">
      <dgm:prSet presAssocID="{78E27993-1A1B-4D41-B203-088D8303E11B}" presName="parTrans" presStyleLbl="bgSibTrans2D1" presStyleIdx="1" presStyleCnt="3"/>
      <dgm:spPr/>
      <dgm:t>
        <a:bodyPr/>
        <a:lstStyle/>
        <a:p>
          <a:endParaRPr lang="zh-TW" altLang="en-US"/>
        </a:p>
      </dgm:t>
    </dgm:pt>
    <dgm:pt modelId="{F488D8B9-02BF-D349-9ADF-49BE5BED5732}" type="pres">
      <dgm:prSet presAssocID="{6367657B-3FB1-2E45-ACE0-48F29840F49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2B5E02E-AABE-0C47-885B-2B91F1F4A532}" type="pres">
      <dgm:prSet presAssocID="{9C88427C-C78A-D44E-8D40-2ACE682DF5BC}" presName="parTrans" presStyleLbl="bgSibTrans2D1" presStyleIdx="2" presStyleCnt="3"/>
      <dgm:spPr/>
      <dgm:t>
        <a:bodyPr/>
        <a:lstStyle/>
        <a:p>
          <a:endParaRPr lang="zh-TW" altLang="en-US"/>
        </a:p>
      </dgm:t>
    </dgm:pt>
    <dgm:pt modelId="{910F8996-E3B9-1E42-96B1-CFB970BF799A}" type="pres">
      <dgm:prSet presAssocID="{27D4491A-41C6-904B-94EB-B1FD43870048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AE9ABDF-1F46-423D-AC4F-08AB78C32176}" type="presOf" srcId="{7B8C4978-E769-6945-AE2F-0ECE35C6A7B6}" destId="{9CC99407-7116-F740-858B-D1007D047E2E}" srcOrd="0" destOrd="0" presId="urn:microsoft.com/office/officeart/2005/8/layout/radial4"/>
    <dgm:cxn modelId="{EE699370-321E-0645-8E7C-CC24D80613E7}" srcId="{C58AA1F3-933A-D649-B5EE-F044C2F7871A}" destId="{27D4491A-41C6-904B-94EB-B1FD43870048}" srcOrd="2" destOrd="0" parTransId="{9C88427C-C78A-D44E-8D40-2ACE682DF5BC}" sibTransId="{2D76A7D5-CEAD-D048-9C6A-3317406E92C2}"/>
    <dgm:cxn modelId="{D886CE43-2A62-AC46-A80A-7D9572A67338}" srcId="{41317F8C-A0DA-BF4B-9833-725D32AEC1D7}" destId="{C58AA1F3-933A-D649-B5EE-F044C2F7871A}" srcOrd="0" destOrd="0" parTransId="{1D4A3B88-7C15-E046-A169-DE995A921161}" sibTransId="{F0F5AF38-6CB8-314E-8E7B-C397D82AEB33}"/>
    <dgm:cxn modelId="{F1D38DDC-1490-42F8-839A-DB564526512D}" type="presOf" srcId="{78E27993-1A1B-4D41-B203-088D8303E11B}" destId="{E2DBD45A-0B44-C044-A9E7-A955F19A9CD8}" srcOrd="0" destOrd="0" presId="urn:microsoft.com/office/officeart/2005/8/layout/radial4"/>
    <dgm:cxn modelId="{DB9CA005-12A0-4AE7-97A4-168BFEEBC359}" type="presOf" srcId="{6367657B-3FB1-2E45-ACE0-48F29840F498}" destId="{F488D8B9-02BF-D349-9ADF-49BE5BED5732}" srcOrd="0" destOrd="0" presId="urn:microsoft.com/office/officeart/2005/8/layout/radial4"/>
    <dgm:cxn modelId="{50438CF4-1C76-48D5-8D65-261D7A6992EF}" type="presOf" srcId="{C58AA1F3-933A-D649-B5EE-F044C2F7871A}" destId="{6C6297E2-EF75-0644-917A-70A4B39A964B}" srcOrd="0" destOrd="0" presId="urn:microsoft.com/office/officeart/2005/8/layout/radial4"/>
    <dgm:cxn modelId="{0A3BB1DE-5DF6-6045-BBCA-F86760FAE33F}" srcId="{C58AA1F3-933A-D649-B5EE-F044C2F7871A}" destId="{6367657B-3FB1-2E45-ACE0-48F29840F498}" srcOrd="1" destOrd="0" parTransId="{78E27993-1A1B-4D41-B203-088D8303E11B}" sibTransId="{7A70A22C-9AAD-D84C-9138-8C750C6FEC80}"/>
    <dgm:cxn modelId="{C4CEA1E8-F98A-42C4-A8E7-25890B6B83C1}" type="presOf" srcId="{41317F8C-A0DA-BF4B-9833-725D32AEC1D7}" destId="{3CA3131F-FB78-654C-B1F0-E3760F1E4A46}" srcOrd="0" destOrd="0" presId="urn:microsoft.com/office/officeart/2005/8/layout/radial4"/>
    <dgm:cxn modelId="{B980A476-87C8-443A-9654-869780654E1B}" type="presOf" srcId="{27D4491A-41C6-904B-94EB-B1FD43870048}" destId="{910F8996-E3B9-1E42-96B1-CFB970BF799A}" srcOrd="0" destOrd="0" presId="urn:microsoft.com/office/officeart/2005/8/layout/radial4"/>
    <dgm:cxn modelId="{B67D613D-7E56-4EB5-9283-788C3D8A4E64}" type="presOf" srcId="{9C88427C-C78A-D44E-8D40-2ACE682DF5BC}" destId="{52B5E02E-AABE-0C47-885B-2B91F1F4A532}" srcOrd="0" destOrd="0" presId="urn:microsoft.com/office/officeart/2005/8/layout/radial4"/>
    <dgm:cxn modelId="{015AE967-6D33-8548-88D6-B144F0A7CEC3}" srcId="{C58AA1F3-933A-D649-B5EE-F044C2F7871A}" destId="{40F4E0BB-CEE0-634B-8E4B-34F9C6AAFF66}" srcOrd="0" destOrd="0" parTransId="{7B8C4978-E769-6945-AE2F-0ECE35C6A7B6}" sibTransId="{23EC64DE-770E-884E-9283-90C3A6A222B4}"/>
    <dgm:cxn modelId="{633A05AF-D9DA-4EB2-B8D6-7A973D9A87ED}" type="presOf" srcId="{40F4E0BB-CEE0-634B-8E4B-34F9C6AAFF66}" destId="{3BE0CBD7-E1D9-BA4E-8214-864DCE031C72}" srcOrd="0" destOrd="0" presId="urn:microsoft.com/office/officeart/2005/8/layout/radial4"/>
    <dgm:cxn modelId="{09DFE5D5-BACC-42A3-AE9C-54B0D1168D56}" type="presParOf" srcId="{3CA3131F-FB78-654C-B1F0-E3760F1E4A46}" destId="{6C6297E2-EF75-0644-917A-70A4B39A964B}" srcOrd="0" destOrd="0" presId="urn:microsoft.com/office/officeart/2005/8/layout/radial4"/>
    <dgm:cxn modelId="{BA435902-8056-4642-AAB6-740ADEBA44DD}" type="presParOf" srcId="{3CA3131F-FB78-654C-B1F0-E3760F1E4A46}" destId="{9CC99407-7116-F740-858B-D1007D047E2E}" srcOrd="1" destOrd="0" presId="urn:microsoft.com/office/officeart/2005/8/layout/radial4"/>
    <dgm:cxn modelId="{F761E649-0938-4292-A94D-C4A371334CB6}" type="presParOf" srcId="{3CA3131F-FB78-654C-B1F0-E3760F1E4A46}" destId="{3BE0CBD7-E1D9-BA4E-8214-864DCE031C72}" srcOrd="2" destOrd="0" presId="urn:microsoft.com/office/officeart/2005/8/layout/radial4"/>
    <dgm:cxn modelId="{EBFDBB25-80D8-4048-9E10-89230B14AB49}" type="presParOf" srcId="{3CA3131F-FB78-654C-B1F0-E3760F1E4A46}" destId="{E2DBD45A-0B44-C044-A9E7-A955F19A9CD8}" srcOrd="3" destOrd="0" presId="urn:microsoft.com/office/officeart/2005/8/layout/radial4"/>
    <dgm:cxn modelId="{6932EBC7-760B-4CE5-A092-CE74229201C6}" type="presParOf" srcId="{3CA3131F-FB78-654C-B1F0-E3760F1E4A46}" destId="{F488D8B9-02BF-D349-9ADF-49BE5BED5732}" srcOrd="4" destOrd="0" presId="urn:microsoft.com/office/officeart/2005/8/layout/radial4"/>
    <dgm:cxn modelId="{4CFF6076-BC4F-44F2-9670-51B2218C70C5}" type="presParOf" srcId="{3CA3131F-FB78-654C-B1F0-E3760F1E4A46}" destId="{52B5E02E-AABE-0C47-885B-2B91F1F4A532}" srcOrd="5" destOrd="0" presId="urn:microsoft.com/office/officeart/2005/8/layout/radial4"/>
    <dgm:cxn modelId="{FFD760B3-9AE5-4A32-BF85-91E81AA9973E}" type="presParOf" srcId="{3CA3131F-FB78-654C-B1F0-E3760F1E4A46}" destId="{910F8996-E3B9-1E42-96B1-CFB970BF799A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3D0EA22-76A0-414A-8E03-628B8A19920A}" type="doc">
      <dgm:prSet loTypeId="urn:microsoft.com/office/officeart/2005/8/layout/vList5" loCatId="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A2E9CE7D-1A2C-2C45-99AF-8699152DFAE1}">
      <dgm:prSet/>
      <dgm:spPr/>
      <dgm:t>
        <a:bodyPr/>
        <a:lstStyle/>
        <a:p>
          <a:pPr rtl="0"/>
          <a:r>
            <a:rPr lang="zh-TW" altLang="en-US" dirty="0"/>
            <a:t>分級</a:t>
          </a:r>
        </a:p>
      </dgm:t>
    </dgm:pt>
    <dgm:pt modelId="{56BDE5CB-3542-9044-A02F-23F5F61C6757}" type="parTrans" cxnId="{AA72E2BB-FF67-2844-AC36-4E612B64AA76}">
      <dgm:prSet/>
      <dgm:spPr/>
      <dgm:t>
        <a:bodyPr/>
        <a:lstStyle/>
        <a:p>
          <a:endParaRPr lang="zh-TW" altLang="en-US"/>
        </a:p>
      </dgm:t>
    </dgm:pt>
    <dgm:pt modelId="{350824CE-FBDF-C948-A5B1-EF4618BFEB70}" type="sibTrans" cxnId="{AA72E2BB-FF67-2844-AC36-4E612B64AA76}">
      <dgm:prSet/>
      <dgm:spPr/>
      <dgm:t>
        <a:bodyPr/>
        <a:lstStyle/>
        <a:p>
          <a:endParaRPr lang="zh-TW" altLang="en-US"/>
        </a:p>
      </dgm:t>
    </dgm:pt>
    <dgm:pt modelId="{99A0D73C-C7A4-FD42-B0FE-90374CC5AE02}">
      <dgm:prSet/>
      <dgm:spPr/>
      <dgm:t>
        <a:bodyPr/>
        <a:lstStyle/>
        <a:p>
          <a:pPr rtl="0"/>
          <a:r>
            <a:rPr lang="zh-TW" altLang="en-US" dirty="0"/>
            <a:t>金錢</a:t>
          </a:r>
        </a:p>
      </dgm:t>
    </dgm:pt>
    <dgm:pt modelId="{101D988E-226D-594E-85AC-433DCB783CCE}" type="parTrans" cxnId="{5A235E9D-EEE0-EC4F-9F06-B1801A5BB953}">
      <dgm:prSet/>
      <dgm:spPr/>
      <dgm:t>
        <a:bodyPr/>
        <a:lstStyle/>
        <a:p>
          <a:endParaRPr lang="zh-TW" altLang="en-US"/>
        </a:p>
      </dgm:t>
    </dgm:pt>
    <dgm:pt modelId="{DA49A69D-BD50-434C-A20C-08F974567429}" type="sibTrans" cxnId="{5A235E9D-EEE0-EC4F-9F06-B1801A5BB953}">
      <dgm:prSet/>
      <dgm:spPr/>
      <dgm:t>
        <a:bodyPr/>
        <a:lstStyle/>
        <a:p>
          <a:endParaRPr lang="zh-TW" altLang="en-US"/>
        </a:p>
      </dgm:t>
    </dgm:pt>
    <dgm:pt modelId="{912532A1-9241-3B4E-BE01-FB61AE885EE0}">
      <dgm:prSet/>
      <dgm:spPr/>
      <dgm:t>
        <a:bodyPr/>
        <a:lstStyle/>
        <a:p>
          <a:pPr rtl="0"/>
          <a:r>
            <a:rPr lang="zh-TW" altLang="en-US" dirty="0"/>
            <a:t>代價</a:t>
          </a:r>
        </a:p>
      </dgm:t>
    </dgm:pt>
    <dgm:pt modelId="{3DFC261A-7AA5-1F4D-A9C0-F23A569C9D47}" type="parTrans" cxnId="{0518D75F-AEAE-5E4F-A4BC-100227808D8A}">
      <dgm:prSet/>
      <dgm:spPr/>
      <dgm:t>
        <a:bodyPr/>
        <a:lstStyle/>
        <a:p>
          <a:endParaRPr lang="zh-TW" altLang="en-US"/>
        </a:p>
      </dgm:t>
    </dgm:pt>
    <dgm:pt modelId="{E1A22D90-4FF0-CB4D-B472-ACFEC3749090}" type="sibTrans" cxnId="{0518D75F-AEAE-5E4F-A4BC-100227808D8A}">
      <dgm:prSet/>
      <dgm:spPr/>
      <dgm:t>
        <a:bodyPr/>
        <a:lstStyle/>
        <a:p>
          <a:endParaRPr lang="zh-TW" altLang="en-US"/>
        </a:p>
      </dgm:t>
    </dgm:pt>
    <dgm:pt modelId="{66B7DFD9-B3FA-1348-9FB7-378F73F603C8}">
      <dgm:prSet/>
      <dgm:spPr/>
      <dgm:t>
        <a:bodyPr/>
        <a:lstStyle/>
        <a:p>
          <a:pPr rtl="0"/>
          <a:r>
            <a:rPr lang="zh-TW" altLang="en-US" dirty="0"/>
            <a:t>運動或休閒項目本身就有分級概念</a:t>
          </a:r>
          <a:r>
            <a:rPr lang="en-US" altLang="zh-TW" dirty="0"/>
            <a:t>.</a:t>
          </a:r>
          <a:endParaRPr lang="zh-TW" altLang="en-US" dirty="0"/>
        </a:p>
      </dgm:t>
    </dgm:pt>
    <dgm:pt modelId="{A8DC00F0-41E9-7E41-9709-51CCC6C72B05}" type="parTrans" cxnId="{9F6AA0E0-7F3E-554C-8BB0-3276DD115D4A}">
      <dgm:prSet/>
      <dgm:spPr/>
      <dgm:t>
        <a:bodyPr/>
        <a:lstStyle/>
        <a:p>
          <a:endParaRPr lang="zh-TW" altLang="en-US"/>
        </a:p>
      </dgm:t>
    </dgm:pt>
    <dgm:pt modelId="{EE173481-CB8B-AF45-AA30-EEB6A3065423}" type="sibTrans" cxnId="{9F6AA0E0-7F3E-554C-8BB0-3276DD115D4A}">
      <dgm:prSet/>
      <dgm:spPr/>
      <dgm:t>
        <a:bodyPr/>
        <a:lstStyle/>
        <a:p>
          <a:endParaRPr lang="zh-TW" altLang="en-US"/>
        </a:p>
      </dgm:t>
    </dgm:pt>
    <dgm:pt modelId="{EE485EAA-1808-9C4E-A2E5-85F6A99128E3}">
      <dgm:prSet/>
      <dgm:spPr/>
      <dgm:t>
        <a:bodyPr/>
        <a:lstStyle/>
        <a:p>
          <a:pPr rtl="0"/>
          <a:r>
            <a:rPr lang="zh-TW" altLang="en-US" dirty="0"/>
            <a:t>不同所得收入者從事不同的運動項目</a:t>
          </a:r>
        </a:p>
      </dgm:t>
    </dgm:pt>
    <dgm:pt modelId="{59F78D30-976D-6848-B5DB-03B5AD89F369}" type="parTrans" cxnId="{9F8181B3-C423-D64D-905C-27C9F10581EE}">
      <dgm:prSet/>
      <dgm:spPr/>
      <dgm:t>
        <a:bodyPr/>
        <a:lstStyle/>
        <a:p>
          <a:endParaRPr lang="zh-TW" altLang="en-US"/>
        </a:p>
      </dgm:t>
    </dgm:pt>
    <dgm:pt modelId="{1915F7F0-C1A8-834A-951F-ABF775DAFB9E}" type="sibTrans" cxnId="{9F8181B3-C423-D64D-905C-27C9F10581EE}">
      <dgm:prSet/>
      <dgm:spPr/>
      <dgm:t>
        <a:bodyPr/>
        <a:lstStyle/>
        <a:p>
          <a:endParaRPr lang="zh-TW" altLang="en-US"/>
        </a:p>
      </dgm:t>
    </dgm:pt>
    <dgm:pt modelId="{B00DFBBF-8BDE-C646-8105-6E147D114531}">
      <dgm:prSet/>
      <dgm:spPr/>
      <dgm:t>
        <a:bodyPr/>
        <a:lstStyle/>
        <a:p>
          <a:pPr rtl="0"/>
          <a:r>
            <a:rPr lang="zh-TW" altLang="en-US" dirty="0"/>
            <a:t>優秀選手的培養昂貴</a:t>
          </a:r>
          <a:r>
            <a:rPr lang="en-US" altLang="zh-TW" dirty="0"/>
            <a:t>. </a:t>
          </a:r>
          <a:endParaRPr lang="zh-TW" altLang="en-US" dirty="0"/>
        </a:p>
      </dgm:t>
    </dgm:pt>
    <dgm:pt modelId="{EAEB571A-F0A4-C840-A341-BFA61766844B}" type="parTrans" cxnId="{A6524D1D-DEEF-9140-80DF-A17E741670CD}">
      <dgm:prSet/>
      <dgm:spPr/>
      <dgm:t>
        <a:bodyPr/>
        <a:lstStyle/>
        <a:p>
          <a:endParaRPr lang="zh-TW" altLang="en-US"/>
        </a:p>
      </dgm:t>
    </dgm:pt>
    <dgm:pt modelId="{AAE0C268-0D5E-FB43-8C3B-890E08071B6E}" type="sibTrans" cxnId="{A6524D1D-DEEF-9140-80DF-A17E741670CD}">
      <dgm:prSet/>
      <dgm:spPr/>
      <dgm:t>
        <a:bodyPr/>
        <a:lstStyle/>
        <a:p>
          <a:endParaRPr lang="zh-TW" altLang="en-US"/>
        </a:p>
      </dgm:t>
    </dgm:pt>
    <dgm:pt modelId="{6C5DA73D-051F-3A49-86CB-BFC3E94CB2A7}" type="pres">
      <dgm:prSet presAssocID="{93D0EA22-76A0-414A-8E03-628B8A19920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727419A7-3A5D-7D46-935F-1D608BEB7565}" type="pres">
      <dgm:prSet presAssocID="{A2E9CE7D-1A2C-2C45-99AF-8699152DFAE1}" presName="linNode" presStyleCnt="0"/>
      <dgm:spPr/>
    </dgm:pt>
    <dgm:pt modelId="{6B6BC18B-F76F-E840-B175-7FE2D3DC784E}" type="pres">
      <dgm:prSet presAssocID="{A2E9CE7D-1A2C-2C45-99AF-8699152DFAE1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EFE5771-2775-8C41-947C-71209DC437EA}" type="pres">
      <dgm:prSet presAssocID="{A2E9CE7D-1A2C-2C45-99AF-8699152DFAE1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A1F9E89-A7FD-8A4D-B429-B223BEA6C250}" type="pres">
      <dgm:prSet presAssocID="{350824CE-FBDF-C948-A5B1-EF4618BFEB70}" presName="sp" presStyleCnt="0"/>
      <dgm:spPr/>
    </dgm:pt>
    <dgm:pt modelId="{C0E722FD-EE5B-4B4C-B636-270AFF852BD0}" type="pres">
      <dgm:prSet presAssocID="{99A0D73C-C7A4-FD42-B0FE-90374CC5AE02}" presName="linNode" presStyleCnt="0"/>
      <dgm:spPr/>
    </dgm:pt>
    <dgm:pt modelId="{D5552485-A711-DA47-AD35-DAFA84CA12FD}" type="pres">
      <dgm:prSet presAssocID="{99A0D73C-C7A4-FD42-B0FE-90374CC5AE02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318F516-47E5-4443-9CBC-958EDEA61B4A}" type="pres">
      <dgm:prSet presAssocID="{99A0D73C-C7A4-FD42-B0FE-90374CC5AE02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8A510C8-B393-424A-ADC8-A479439AEC80}" type="pres">
      <dgm:prSet presAssocID="{DA49A69D-BD50-434C-A20C-08F974567429}" presName="sp" presStyleCnt="0"/>
      <dgm:spPr/>
    </dgm:pt>
    <dgm:pt modelId="{2248E7E5-3BB8-7A4E-B3CD-F3FC07304F3B}" type="pres">
      <dgm:prSet presAssocID="{912532A1-9241-3B4E-BE01-FB61AE885EE0}" presName="linNode" presStyleCnt="0"/>
      <dgm:spPr/>
    </dgm:pt>
    <dgm:pt modelId="{A197DD74-681F-ED46-8E94-5F0FC31DCB6D}" type="pres">
      <dgm:prSet presAssocID="{912532A1-9241-3B4E-BE01-FB61AE885EE0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A403E34-0C4D-A64B-8286-76EBE4DD3C9A}" type="pres">
      <dgm:prSet presAssocID="{912532A1-9241-3B4E-BE01-FB61AE885EE0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F6AA0E0-7F3E-554C-8BB0-3276DD115D4A}" srcId="{A2E9CE7D-1A2C-2C45-99AF-8699152DFAE1}" destId="{66B7DFD9-B3FA-1348-9FB7-378F73F603C8}" srcOrd="0" destOrd="0" parTransId="{A8DC00F0-41E9-7E41-9709-51CCC6C72B05}" sibTransId="{EE173481-CB8B-AF45-AA30-EEB6A3065423}"/>
    <dgm:cxn modelId="{171B9932-FDAE-47FF-A480-0DDBA4A95D91}" type="presOf" srcId="{EE485EAA-1808-9C4E-A2E5-85F6A99128E3}" destId="{F318F516-47E5-4443-9CBC-958EDEA61B4A}" srcOrd="0" destOrd="0" presId="urn:microsoft.com/office/officeart/2005/8/layout/vList5"/>
    <dgm:cxn modelId="{0518D75F-AEAE-5E4F-A4BC-100227808D8A}" srcId="{93D0EA22-76A0-414A-8E03-628B8A19920A}" destId="{912532A1-9241-3B4E-BE01-FB61AE885EE0}" srcOrd="2" destOrd="0" parTransId="{3DFC261A-7AA5-1F4D-A9C0-F23A569C9D47}" sibTransId="{E1A22D90-4FF0-CB4D-B472-ACFEC3749090}"/>
    <dgm:cxn modelId="{F95CAB36-78F5-458F-B2C6-28A96D52BB9C}" type="presOf" srcId="{93D0EA22-76A0-414A-8E03-628B8A19920A}" destId="{6C5DA73D-051F-3A49-86CB-BFC3E94CB2A7}" srcOrd="0" destOrd="0" presId="urn:microsoft.com/office/officeart/2005/8/layout/vList5"/>
    <dgm:cxn modelId="{AAFBB891-F093-4684-902B-4DDA97EC99F9}" type="presOf" srcId="{99A0D73C-C7A4-FD42-B0FE-90374CC5AE02}" destId="{D5552485-A711-DA47-AD35-DAFA84CA12FD}" srcOrd="0" destOrd="0" presId="urn:microsoft.com/office/officeart/2005/8/layout/vList5"/>
    <dgm:cxn modelId="{9F8181B3-C423-D64D-905C-27C9F10581EE}" srcId="{99A0D73C-C7A4-FD42-B0FE-90374CC5AE02}" destId="{EE485EAA-1808-9C4E-A2E5-85F6A99128E3}" srcOrd="0" destOrd="0" parTransId="{59F78D30-976D-6848-B5DB-03B5AD89F369}" sibTransId="{1915F7F0-C1A8-834A-951F-ABF775DAFB9E}"/>
    <dgm:cxn modelId="{4A230260-601C-4F93-9667-F9CFBBAF63BA}" type="presOf" srcId="{912532A1-9241-3B4E-BE01-FB61AE885EE0}" destId="{A197DD74-681F-ED46-8E94-5F0FC31DCB6D}" srcOrd="0" destOrd="0" presId="urn:microsoft.com/office/officeart/2005/8/layout/vList5"/>
    <dgm:cxn modelId="{E8114C23-0788-4847-8E58-24BD044052D4}" type="presOf" srcId="{66B7DFD9-B3FA-1348-9FB7-378F73F603C8}" destId="{4EFE5771-2775-8C41-947C-71209DC437EA}" srcOrd="0" destOrd="0" presId="urn:microsoft.com/office/officeart/2005/8/layout/vList5"/>
    <dgm:cxn modelId="{441680E3-D318-4AAB-8382-9DD1BEEAAF48}" type="presOf" srcId="{B00DFBBF-8BDE-C646-8105-6E147D114531}" destId="{CA403E34-0C4D-A64B-8286-76EBE4DD3C9A}" srcOrd="0" destOrd="0" presId="urn:microsoft.com/office/officeart/2005/8/layout/vList5"/>
    <dgm:cxn modelId="{09DFA86B-E718-4832-8C1A-AFB94E6FC504}" type="presOf" srcId="{A2E9CE7D-1A2C-2C45-99AF-8699152DFAE1}" destId="{6B6BC18B-F76F-E840-B175-7FE2D3DC784E}" srcOrd="0" destOrd="0" presId="urn:microsoft.com/office/officeart/2005/8/layout/vList5"/>
    <dgm:cxn modelId="{5A235E9D-EEE0-EC4F-9F06-B1801A5BB953}" srcId="{93D0EA22-76A0-414A-8E03-628B8A19920A}" destId="{99A0D73C-C7A4-FD42-B0FE-90374CC5AE02}" srcOrd="1" destOrd="0" parTransId="{101D988E-226D-594E-85AC-433DCB783CCE}" sibTransId="{DA49A69D-BD50-434C-A20C-08F974567429}"/>
    <dgm:cxn modelId="{AA72E2BB-FF67-2844-AC36-4E612B64AA76}" srcId="{93D0EA22-76A0-414A-8E03-628B8A19920A}" destId="{A2E9CE7D-1A2C-2C45-99AF-8699152DFAE1}" srcOrd="0" destOrd="0" parTransId="{56BDE5CB-3542-9044-A02F-23F5F61C6757}" sibTransId="{350824CE-FBDF-C948-A5B1-EF4618BFEB70}"/>
    <dgm:cxn modelId="{A6524D1D-DEEF-9140-80DF-A17E741670CD}" srcId="{912532A1-9241-3B4E-BE01-FB61AE885EE0}" destId="{B00DFBBF-8BDE-C646-8105-6E147D114531}" srcOrd="0" destOrd="0" parTransId="{EAEB571A-F0A4-C840-A341-BFA61766844B}" sibTransId="{AAE0C268-0D5E-FB43-8C3B-890E08071B6E}"/>
    <dgm:cxn modelId="{6D4DDE35-CCE4-4AB7-85AC-E8B366B0176D}" type="presParOf" srcId="{6C5DA73D-051F-3A49-86CB-BFC3E94CB2A7}" destId="{727419A7-3A5D-7D46-935F-1D608BEB7565}" srcOrd="0" destOrd="0" presId="urn:microsoft.com/office/officeart/2005/8/layout/vList5"/>
    <dgm:cxn modelId="{B499D24F-576D-4982-B079-0C2BD0382109}" type="presParOf" srcId="{727419A7-3A5D-7D46-935F-1D608BEB7565}" destId="{6B6BC18B-F76F-E840-B175-7FE2D3DC784E}" srcOrd="0" destOrd="0" presId="urn:microsoft.com/office/officeart/2005/8/layout/vList5"/>
    <dgm:cxn modelId="{0BBEF99F-4682-49C6-B136-52E0859021A3}" type="presParOf" srcId="{727419A7-3A5D-7D46-935F-1D608BEB7565}" destId="{4EFE5771-2775-8C41-947C-71209DC437EA}" srcOrd="1" destOrd="0" presId="urn:microsoft.com/office/officeart/2005/8/layout/vList5"/>
    <dgm:cxn modelId="{18F24EE0-09A8-4CBF-B3AD-7191BA1805EF}" type="presParOf" srcId="{6C5DA73D-051F-3A49-86CB-BFC3E94CB2A7}" destId="{2A1F9E89-A7FD-8A4D-B429-B223BEA6C250}" srcOrd="1" destOrd="0" presId="urn:microsoft.com/office/officeart/2005/8/layout/vList5"/>
    <dgm:cxn modelId="{420BF446-B4DC-4DFA-B56A-EAE16F641641}" type="presParOf" srcId="{6C5DA73D-051F-3A49-86CB-BFC3E94CB2A7}" destId="{C0E722FD-EE5B-4B4C-B636-270AFF852BD0}" srcOrd="2" destOrd="0" presId="urn:microsoft.com/office/officeart/2005/8/layout/vList5"/>
    <dgm:cxn modelId="{F58C4D68-6134-4A13-AE82-A163763A1A3F}" type="presParOf" srcId="{C0E722FD-EE5B-4B4C-B636-270AFF852BD0}" destId="{D5552485-A711-DA47-AD35-DAFA84CA12FD}" srcOrd="0" destOrd="0" presId="urn:microsoft.com/office/officeart/2005/8/layout/vList5"/>
    <dgm:cxn modelId="{4717B5F5-4BC4-48D2-9B4D-5F92641208FA}" type="presParOf" srcId="{C0E722FD-EE5B-4B4C-B636-270AFF852BD0}" destId="{F318F516-47E5-4443-9CBC-958EDEA61B4A}" srcOrd="1" destOrd="0" presId="urn:microsoft.com/office/officeart/2005/8/layout/vList5"/>
    <dgm:cxn modelId="{B074EF4A-9C45-4F0A-B89B-17184135C37E}" type="presParOf" srcId="{6C5DA73D-051F-3A49-86CB-BFC3E94CB2A7}" destId="{B8A510C8-B393-424A-ADC8-A479439AEC80}" srcOrd="3" destOrd="0" presId="urn:microsoft.com/office/officeart/2005/8/layout/vList5"/>
    <dgm:cxn modelId="{FF43B390-1224-41D6-A2A2-9B0EE329B648}" type="presParOf" srcId="{6C5DA73D-051F-3A49-86CB-BFC3E94CB2A7}" destId="{2248E7E5-3BB8-7A4E-B3CD-F3FC07304F3B}" srcOrd="4" destOrd="0" presId="urn:microsoft.com/office/officeart/2005/8/layout/vList5"/>
    <dgm:cxn modelId="{731FFF60-0A05-42E5-9377-011C0D91ACC1}" type="presParOf" srcId="{2248E7E5-3BB8-7A4E-B3CD-F3FC07304F3B}" destId="{A197DD74-681F-ED46-8E94-5F0FC31DCB6D}" srcOrd="0" destOrd="0" presId="urn:microsoft.com/office/officeart/2005/8/layout/vList5"/>
    <dgm:cxn modelId="{4CFBD039-CD8F-42D1-8D27-0A2B43B0AD05}" type="presParOf" srcId="{2248E7E5-3BB8-7A4E-B3CD-F3FC07304F3B}" destId="{CA403E34-0C4D-A64B-8286-76EBE4DD3C9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DAFAE0B-1872-494D-8AD3-0EB56F186673}" type="doc">
      <dgm:prSet loTypeId="urn:microsoft.com/office/officeart/2005/8/layout/radial4" loCatId="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77A5F898-10C2-A946-9F47-10D5FA68AE57}">
      <dgm:prSet/>
      <dgm:spPr/>
      <dgm:t>
        <a:bodyPr/>
        <a:lstStyle/>
        <a:p>
          <a:pPr rtl="0"/>
          <a:r>
            <a:rPr kumimoji="1" lang="zh-TW" altLang="en-US" dirty="0">
              <a:solidFill>
                <a:srgbClr val="000000"/>
              </a:solidFill>
            </a:rPr>
            <a:t>過程繁複</a:t>
          </a:r>
          <a:endParaRPr lang="zh-TW" altLang="en-US" dirty="0">
            <a:solidFill>
              <a:srgbClr val="000000"/>
            </a:solidFill>
          </a:endParaRPr>
        </a:p>
      </dgm:t>
    </dgm:pt>
    <dgm:pt modelId="{D9960B1C-3998-204D-BFDD-3301477B1356}" type="parTrans" cxnId="{CEEB557F-7A0B-DA4C-99F8-C19F73B5DDC1}">
      <dgm:prSet/>
      <dgm:spPr/>
      <dgm:t>
        <a:bodyPr/>
        <a:lstStyle/>
        <a:p>
          <a:endParaRPr lang="zh-TW" altLang="en-US"/>
        </a:p>
      </dgm:t>
    </dgm:pt>
    <dgm:pt modelId="{23DA3AEF-146D-384C-A9FB-DB51C3D47F11}" type="sibTrans" cxnId="{CEEB557F-7A0B-DA4C-99F8-C19F73B5DDC1}">
      <dgm:prSet/>
      <dgm:spPr/>
      <dgm:t>
        <a:bodyPr/>
        <a:lstStyle/>
        <a:p>
          <a:endParaRPr lang="zh-TW" altLang="en-US"/>
        </a:p>
      </dgm:t>
    </dgm:pt>
    <dgm:pt modelId="{EAF57396-81FD-784E-926B-84DF6BD320C6}">
      <dgm:prSet/>
      <dgm:spPr/>
      <dgm:t>
        <a:bodyPr/>
        <a:lstStyle/>
        <a:p>
          <a:pPr rtl="0"/>
          <a:r>
            <a:rPr kumimoji="1" lang="zh-TW" altLang="en-US" dirty="0"/>
            <a:t>儀式冗長</a:t>
          </a:r>
          <a:endParaRPr lang="zh-TW" altLang="en-US" dirty="0"/>
        </a:p>
      </dgm:t>
    </dgm:pt>
    <dgm:pt modelId="{ECAC0A45-73CD-154F-B4BA-EBE733139DD5}" type="parTrans" cxnId="{80F43DB1-BE53-7F44-8A8D-AEE7C81A5148}">
      <dgm:prSet/>
      <dgm:spPr/>
      <dgm:t>
        <a:bodyPr/>
        <a:lstStyle/>
        <a:p>
          <a:endParaRPr lang="zh-TW" altLang="en-US"/>
        </a:p>
      </dgm:t>
    </dgm:pt>
    <dgm:pt modelId="{C901F789-9623-C54A-B97A-D2D4DD98AD3C}" type="sibTrans" cxnId="{80F43DB1-BE53-7F44-8A8D-AEE7C81A5148}">
      <dgm:prSet/>
      <dgm:spPr/>
      <dgm:t>
        <a:bodyPr/>
        <a:lstStyle/>
        <a:p>
          <a:endParaRPr lang="zh-TW" altLang="en-US"/>
        </a:p>
      </dgm:t>
    </dgm:pt>
    <dgm:pt modelId="{2DA472B3-83BC-014B-9E60-2DFB0DF4F1B8}">
      <dgm:prSet/>
      <dgm:spPr/>
      <dgm:t>
        <a:bodyPr/>
        <a:lstStyle/>
        <a:p>
          <a:pPr rtl="0"/>
          <a:r>
            <a:rPr kumimoji="1" lang="zh-TW" altLang="en-US" dirty="0"/>
            <a:t>私人場域</a:t>
          </a:r>
          <a:endParaRPr lang="zh-TW" altLang="en-US" dirty="0"/>
        </a:p>
      </dgm:t>
    </dgm:pt>
    <dgm:pt modelId="{DCB1F684-F8D8-7A47-AF9F-621C29431FA9}" type="parTrans" cxnId="{7B00CEB7-BA20-2746-91CE-3629662618B1}">
      <dgm:prSet/>
      <dgm:spPr/>
      <dgm:t>
        <a:bodyPr/>
        <a:lstStyle/>
        <a:p>
          <a:endParaRPr lang="zh-TW" altLang="en-US"/>
        </a:p>
      </dgm:t>
    </dgm:pt>
    <dgm:pt modelId="{6D318765-F1C9-394E-9729-FB43813C2E65}" type="sibTrans" cxnId="{7B00CEB7-BA20-2746-91CE-3629662618B1}">
      <dgm:prSet/>
      <dgm:spPr/>
      <dgm:t>
        <a:bodyPr/>
        <a:lstStyle/>
        <a:p>
          <a:endParaRPr lang="zh-TW" altLang="en-US"/>
        </a:p>
      </dgm:t>
    </dgm:pt>
    <dgm:pt modelId="{8EB3BF14-7D29-9C42-9A25-B1D06D3EF302}">
      <dgm:prSet/>
      <dgm:spPr/>
      <dgm:t>
        <a:bodyPr/>
        <a:lstStyle/>
        <a:p>
          <a:pPr rtl="0"/>
          <a:r>
            <a:rPr kumimoji="1" lang="zh-TW" altLang="en-US" dirty="0"/>
            <a:t>族群限定</a:t>
          </a:r>
          <a:endParaRPr lang="zh-TW" altLang="en-US" dirty="0"/>
        </a:p>
      </dgm:t>
    </dgm:pt>
    <dgm:pt modelId="{8213302C-6948-A847-A3DC-338A7C5AB220}" type="parTrans" cxnId="{0F5C7C6F-71D6-2047-B3C2-3E3568C1C532}">
      <dgm:prSet/>
      <dgm:spPr/>
      <dgm:t>
        <a:bodyPr/>
        <a:lstStyle/>
        <a:p>
          <a:endParaRPr lang="zh-TW" altLang="en-US"/>
        </a:p>
      </dgm:t>
    </dgm:pt>
    <dgm:pt modelId="{3B54A494-91F3-8E4F-B71D-544ED6E5C304}" type="sibTrans" cxnId="{0F5C7C6F-71D6-2047-B3C2-3E3568C1C532}">
      <dgm:prSet/>
      <dgm:spPr/>
      <dgm:t>
        <a:bodyPr/>
        <a:lstStyle/>
        <a:p>
          <a:endParaRPr lang="zh-TW" altLang="en-US"/>
        </a:p>
      </dgm:t>
    </dgm:pt>
    <dgm:pt modelId="{31A3B16C-5437-714A-8F44-0DEDAF63F094}">
      <dgm:prSet/>
      <dgm:spPr/>
      <dgm:t>
        <a:bodyPr/>
        <a:lstStyle/>
        <a:p>
          <a:pPr rtl="0"/>
          <a:r>
            <a:rPr lang="zh-TW" altLang="en-US" dirty="0">
              <a:solidFill>
                <a:schemeClr val="bg1"/>
              </a:solidFill>
            </a:rPr>
            <a:t>高成本運動項目</a:t>
          </a:r>
        </a:p>
      </dgm:t>
    </dgm:pt>
    <dgm:pt modelId="{C055FF4A-B5BF-C840-8236-BCAF80198736}" type="parTrans" cxnId="{78082C0E-8918-9541-B081-E37F870D4FAE}">
      <dgm:prSet/>
      <dgm:spPr/>
      <dgm:t>
        <a:bodyPr/>
        <a:lstStyle/>
        <a:p>
          <a:endParaRPr lang="zh-TW" altLang="en-US"/>
        </a:p>
      </dgm:t>
    </dgm:pt>
    <dgm:pt modelId="{D6673863-934F-694C-8DCC-400E40A12DDE}" type="sibTrans" cxnId="{78082C0E-8918-9541-B081-E37F870D4FAE}">
      <dgm:prSet/>
      <dgm:spPr/>
      <dgm:t>
        <a:bodyPr/>
        <a:lstStyle/>
        <a:p>
          <a:endParaRPr lang="zh-TW" altLang="en-US"/>
        </a:p>
      </dgm:t>
    </dgm:pt>
    <dgm:pt modelId="{9E270654-F062-E44D-8CED-0CC4BFB149F5}">
      <dgm:prSet/>
      <dgm:spPr/>
      <dgm:t>
        <a:bodyPr/>
        <a:lstStyle/>
        <a:p>
          <a:pPr rtl="0"/>
          <a:r>
            <a:rPr lang="zh-TW" altLang="en-US" dirty="0">
              <a:solidFill>
                <a:srgbClr val="000000"/>
              </a:solidFill>
            </a:rPr>
            <a:t>昂貴</a:t>
          </a:r>
        </a:p>
      </dgm:t>
    </dgm:pt>
    <dgm:pt modelId="{97FFFBFD-A7D5-CA4B-8897-6A13EEEA6928}" type="parTrans" cxnId="{EEB65A83-385B-AD4D-B8B5-D3C355DA6295}">
      <dgm:prSet/>
      <dgm:spPr/>
      <dgm:t>
        <a:bodyPr/>
        <a:lstStyle/>
        <a:p>
          <a:endParaRPr lang="zh-TW" altLang="en-US"/>
        </a:p>
      </dgm:t>
    </dgm:pt>
    <dgm:pt modelId="{0EEE8769-E628-4A4D-A9B0-E9EFAB47A51B}" type="sibTrans" cxnId="{EEB65A83-385B-AD4D-B8B5-D3C355DA6295}">
      <dgm:prSet/>
      <dgm:spPr/>
      <dgm:t>
        <a:bodyPr/>
        <a:lstStyle/>
        <a:p>
          <a:endParaRPr lang="zh-TW" altLang="en-US"/>
        </a:p>
      </dgm:t>
    </dgm:pt>
    <dgm:pt modelId="{FE30C675-B16A-6948-A293-A3651465DF8D}" type="pres">
      <dgm:prSet presAssocID="{0DAFAE0B-1872-494D-8AD3-0EB56F186673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7A67712-F0DB-484B-961D-EB0F1331E5DA}" type="pres">
      <dgm:prSet presAssocID="{31A3B16C-5437-714A-8F44-0DEDAF63F094}" presName="centerShape" presStyleLbl="node0" presStyleIdx="0" presStyleCnt="1"/>
      <dgm:spPr/>
      <dgm:t>
        <a:bodyPr/>
        <a:lstStyle/>
        <a:p>
          <a:endParaRPr lang="zh-TW" altLang="en-US"/>
        </a:p>
      </dgm:t>
    </dgm:pt>
    <dgm:pt modelId="{D62AA29C-AA13-224C-8609-F2AC8A445798}" type="pres">
      <dgm:prSet presAssocID="{D9960B1C-3998-204D-BFDD-3301477B1356}" presName="parTrans" presStyleLbl="bgSibTrans2D1" presStyleIdx="0" presStyleCnt="5"/>
      <dgm:spPr/>
      <dgm:t>
        <a:bodyPr/>
        <a:lstStyle/>
        <a:p>
          <a:endParaRPr lang="zh-TW" altLang="en-US"/>
        </a:p>
      </dgm:t>
    </dgm:pt>
    <dgm:pt modelId="{E05F30F0-E9BB-7D42-9E20-D27B34515019}" type="pres">
      <dgm:prSet presAssocID="{77A5F898-10C2-A946-9F47-10D5FA68AE57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04AB493-94CA-304D-8865-B5651C235076}" type="pres">
      <dgm:prSet presAssocID="{ECAC0A45-73CD-154F-B4BA-EBE733139DD5}" presName="parTrans" presStyleLbl="bgSibTrans2D1" presStyleIdx="1" presStyleCnt="5"/>
      <dgm:spPr/>
      <dgm:t>
        <a:bodyPr/>
        <a:lstStyle/>
        <a:p>
          <a:endParaRPr lang="zh-TW" altLang="en-US"/>
        </a:p>
      </dgm:t>
    </dgm:pt>
    <dgm:pt modelId="{783AD8BE-DA3A-F84F-ADCC-0D1B90DC0FD7}" type="pres">
      <dgm:prSet presAssocID="{EAF57396-81FD-784E-926B-84DF6BD320C6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AF4771F-C9A2-9E40-AD5B-9F9CF79713A9}" type="pres">
      <dgm:prSet presAssocID="{97FFFBFD-A7D5-CA4B-8897-6A13EEEA6928}" presName="parTrans" presStyleLbl="bgSibTrans2D1" presStyleIdx="2" presStyleCnt="5"/>
      <dgm:spPr/>
      <dgm:t>
        <a:bodyPr/>
        <a:lstStyle/>
        <a:p>
          <a:endParaRPr lang="zh-TW" altLang="en-US"/>
        </a:p>
      </dgm:t>
    </dgm:pt>
    <dgm:pt modelId="{F1284BEF-AF55-584D-8E10-4C97D99104B9}" type="pres">
      <dgm:prSet presAssocID="{9E270654-F062-E44D-8CED-0CC4BFB149F5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1690F06-7948-2D4D-9500-1D5F071219EE}" type="pres">
      <dgm:prSet presAssocID="{DCB1F684-F8D8-7A47-AF9F-621C29431FA9}" presName="parTrans" presStyleLbl="bgSibTrans2D1" presStyleIdx="3" presStyleCnt="5"/>
      <dgm:spPr/>
      <dgm:t>
        <a:bodyPr/>
        <a:lstStyle/>
        <a:p>
          <a:endParaRPr lang="zh-TW" altLang="en-US"/>
        </a:p>
      </dgm:t>
    </dgm:pt>
    <dgm:pt modelId="{A17364F9-9290-1446-AD9F-C8A2A294325D}" type="pres">
      <dgm:prSet presAssocID="{2DA472B3-83BC-014B-9E60-2DFB0DF4F1B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4C817D6-0843-0D4A-A28C-4323BB61435C}" type="pres">
      <dgm:prSet presAssocID="{8213302C-6948-A847-A3DC-338A7C5AB220}" presName="parTrans" presStyleLbl="bgSibTrans2D1" presStyleIdx="4" presStyleCnt="5"/>
      <dgm:spPr/>
      <dgm:t>
        <a:bodyPr/>
        <a:lstStyle/>
        <a:p>
          <a:endParaRPr lang="zh-TW" altLang="en-US"/>
        </a:p>
      </dgm:t>
    </dgm:pt>
    <dgm:pt modelId="{AFBCFE96-6378-1947-B576-D3B7E059ED8D}" type="pres">
      <dgm:prSet presAssocID="{8EB3BF14-7D29-9C42-9A25-B1D06D3EF302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EC1BF29E-9BF0-4AFB-BBB4-20F756170432}" type="presOf" srcId="{DCB1F684-F8D8-7A47-AF9F-621C29431FA9}" destId="{E1690F06-7948-2D4D-9500-1D5F071219EE}" srcOrd="0" destOrd="0" presId="urn:microsoft.com/office/officeart/2005/8/layout/radial4"/>
    <dgm:cxn modelId="{B1BC9ACA-DB52-46BB-896F-CBCD6AEFF04F}" type="presOf" srcId="{0DAFAE0B-1872-494D-8AD3-0EB56F186673}" destId="{FE30C675-B16A-6948-A293-A3651465DF8D}" srcOrd="0" destOrd="0" presId="urn:microsoft.com/office/officeart/2005/8/layout/radial4"/>
    <dgm:cxn modelId="{80F43DB1-BE53-7F44-8A8D-AEE7C81A5148}" srcId="{31A3B16C-5437-714A-8F44-0DEDAF63F094}" destId="{EAF57396-81FD-784E-926B-84DF6BD320C6}" srcOrd="1" destOrd="0" parTransId="{ECAC0A45-73CD-154F-B4BA-EBE733139DD5}" sibTransId="{C901F789-9623-C54A-B97A-D2D4DD98AD3C}"/>
    <dgm:cxn modelId="{EF698B67-05A9-4A2E-BE02-84B49C3E7E3D}" type="presOf" srcId="{8213302C-6948-A847-A3DC-338A7C5AB220}" destId="{64C817D6-0843-0D4A-A28C-4323BB61435C}" srcOrd="0" destOrd="0" presId="urn:microsoft.com/office/officeart/2005/8/layout/radial4"/>
    <dgm:cxn modelId="{885278C6-AD04-4DCD-871C-C494A38E5DE4}" type="presOf" srcId="{77A5F898-10C2-A946-9F47-10D5FA68AE57}" destId="{E05F30F0-E9BB-7D42-9E20-D27B34515019}" srcOrd="0" destOrd="0" presId="urn:microsoft.com/office/officeart/2005/8/layout/radial4"/>
    <dgm:cxn modelId="{C45494D5-45D9-452E-AA4F-D813324C65C9}" type="presOf" srcId="{9E270654-F062-E44D-8CED-0CC4BFB149F5}" destId="{F1284BEF-AF55-584D-8E10-4C97D99104B9}" srcOrd="0" destOrd="0" presId="urn:microsoft.com/office/officeart/2005/8/layout/radial4"/>
    <dgm:cxn modelId="{C2162C41-B603-43A1-AC27-D838ECF92C99}" type="presOf" srcId="{2DA472B3-83BC-014B-9E60-2DFB0DF4F1B8}" destId="{A17364F9-9290-1446-AD9F-C8A2A294325D}" srcOrd="0" destOrd="0" presId="urn:microsoft.com/office/officeart/2005/8/layout/radial4"/>
    <dgm:cxn modelId="{8360259D-FA34-43B3-ADAC-6928FA9EF402}" type="presOf" srcId="{ECAC0A45-73CD-154F-B4BA-EBE733139DD5}" destId="{404AB493-94CA-304D-8865-B5651C235076}" srcOrd="0" destOrd="0" presId="urn:microsoft.com/office/officeart/2005/8/layout/radial4"/>
    <dgm:cxn modelId="{EEB65A83-385B-AD4D-B8B5-D3C355DA6295}" srcId="{31A3B16C-5437-714A-8F44-0DEDAF63F094}" destId="{9E270654-F062-E44D-8CED-0CC4BFB149F5}" srcOrd="2" destOrd="0" parTransId="{97FFFBFD-A7D5-CA4B-8897-6A13EEEA6928}" sibTransId="{0EEE8769-E628-4A4D-A9B0-E9EFAB47A51B}"/>
    <dgm:cxn modelId="{CEEB557F-7A0B-DA4C-99F8-C19F73B5DDC1}" srcId="{31A3B16C-5437-714A-8F44-0DEDAF63F094}" destId="{77A5F898-10C2-A946-9F47-10D5FA68AE57}" srcOrd="0" destOrd="0" parTransId="{D9960B1C-3998-204D-BFDD-3301477B1356}" sibTransId="{23DA3AEF-146D-384C-A9FB-DB51C3D47F11}"/>
    <dgm:cxn modelId="{0F5C7C6F-71D6-2047-B3C2-3E3568C1C532}" srcId="{31A3B16C-5437-714A-8F44-0DEDAF63F094}" destId="{8EB3BF14-7D29-9C42-9A25-B1D06D3EF302}" srcOrd="4" destOrd="0" parTransId="{8213302C-6948-A847-A3DC-338A7C5AB220}" sibTransId="{3B54A494-91F3-8E4F-B71D-544ED6E5C304}"/>
    <dgm:cxn modelId="{0618A588-33C7-4966-9F00-200745503D22}" type="presOf" srcId="{EAF57396-81FD-784E-926B-84DF6BD320C6}" destId="{783AD8BE-DA3A-F84F-ADCC-0D1B90DC0FD7}" srcOrd="0" destOrd="0" presId="urn:microsoft.com/office/officeart/2005/8/layout/radial4"/>
    <dgm:cxn modelId="{6DFF45BC-7C56-4B42-ADA4-24D53465D9C1}" type="presOf" srcId="{97FFFBFD-A7D5-CA4B-8897-6A13EEEA6928}" destId="{7AF4771F-C9A2-9E40-AD5B-9F9CF79713A9}" srcOrd="0" destOrd="0" presId="urn:microsoft.com/office/officeart/2005/8/layout/radial4"/>
    <dgm:cxn modelId="{3FD60216-F8AD-49D5-BE33-0E75BC841095}" type="presOf" srcId="{8EB3BF14-7D29-9C42-9A25-B1D06D3EF302}" destId="{AFBCFE96-6378-1947-B576-D3B7E059ED8D}" srcOrd="0" destOrd="0" presId="urn:microsoft.com/office/officeart/2005/8/layout/radial4"/>
    <dgm:cxn modelId="{0C4EB8E0-1469-4B5E-B13B-78B3FE353AC9}" type="presOf" srcId="{31A3B16C-5437-714A-8F44-0DEDAF63F094}" destId="{D7A67712-F0DB-484B-961D-EB0F1331E5DA}" srcOrd="0" destOrd="0" presId="urn:microsoft.com/office/officeart/2005/8/layout/radial4"/>
    <dgm:cxn modelId="{78082C0E-8918-9541-B081-E37F870D4FAE}" srcId="{0DAFAE0B-1872-494D-8AD3-0EB56F186673}" destId="{31A3B16C-5437-714A-8F44-0DEDAF63F094}" srcOrd="0" destOrd="0" parTransId="{C055FF4A-B5BF-C840-8236-BCAF80198736}" sibTransId="{D6673863-934F-694C-8DCC-400E40A12DDE}"/>
    <dgm:cxn modelId="{95479BD8-3C8F-4C6D-A8C3-1F4836C76979}" type="presOf" srcId="{D9960B1C-3998-204D-BFDD-3301477B1356}" destId="{D62AA29C-AA13-224C-8609-F2AC8A445798}" srcOrd="0" destOrd="0" presId="urn:microsoft.com/office/officeart/2005/8/layout/radial4"/>
    <dgm:cxn modelId="{7B00CEB7-BA20-2746-91CE-3629662618B1}" srcId="{31A3B16C-5437-714A-8F44-0DEDAF63F094}" destId="{2DA472B3-83BC-014B-9E60-2DFB0DF4F1B8}" srcOrd="3" destOrd="0" parTransId="{DCB1F684-F8D8-7A47-AF9F-621C29431FA9}" sibTransId="{6D318765-F1C9-394E-9729-FB43813C2E65}"/>
    <dgm:cxn modelId="{56DAA4DA-38AF-4820-AA1A-C37DCEF4D47A}" type="presParOf" srcId="{FE30C675-B16A-6948-A293-A3651465DF8D}" destId="{D7A67712-F0DB-484B-961D-EB0F1331E5DA}" srcOrd="0" destOrd="0" presId="urn:microsoft.com/office/officeart/2005/8/layout/radial4"/>
    <dgm:cxn modelId="{BA4F03FA-C17E-499A-AFA6-E16C51B18F13}" type="presParOf" srcId="{FE30C675-B16A-6948-A293-A3651465DF8D}" destId="{D62AA29C-AA13-224C-8609-F2AC8A445798}" srcOrd="1" destOrd="0" presId="urn:microsoft.com/office/officeart/2005/8/layout/radial4"/>
    <dgm:cxn modelId="{4BEDF6A8-3716-4629-8443-A42D6A8E9209}" type="presParOf" srcId="{FE30C675-B16A-6948-A293-A3651465DF8D}" destId="{E05F30F0-E9BB-7D42-9E20-D27B34515019}" srcOrd="2" destOrd="0" presId="urn:microsoft.com/office/officeart/2005/8/layout/radial4"/>
    <dgm:cxn modelId="{C9181BA6-C526-4799-9FB1-4590965D66C5}" type="presParOf" srcId="{FE30C675-B16A-6948-A293-A3651465DF8D}" destId="{404AB493-94CA-304D-8865-B5651C235076}" srcOrd="3" destOrd="0" presId="urn:microsoft.com/office/officeart/2005/8/layout/radial4"/>
    <dgm:cxn modelId="{E1B8283A-8BC3-4963-BB57-33FAF6CED56B}" type="presParOf" srcId="{FE30C675-B16A-6948-A293-A3651465DF8D}" destId="{783AD8BE-DA3A-F84F-ADCC-0D1B90DC0FD7}" srcOrd="4" destOrd="0" presId="urn:microsoft.com/office/officeart/2005/8/layout/radial4"/>
    <dgm:cxn modelId="{9F4BF019-805B-44BB-AFB6-592D20DED5EE}" type="presParOf" srcId="{FE30C675-B16A-6948-A293-A3651465DF8D}" destId="{7AF4771F-C9A2-9E40-AD5B-9F9CF79713A9}" srcOrd="5" destOrd="0" presId="urn:microsoft.com/office/officeart/2005/8/layout/radial4"/>
    <dgm:cxn modelId="{DF8B7237-5294-473A-A4BA-500A7DC931A5}" type="presParOf" srcId="{FE30C675-B16A-6948-A293-A3651465DF8D}" destId="{F1284BEF-AF55-584D-8E10-4C97D99104B9}" srcOrd="6" destOrd="0" presId="urn:microsoft.com/office/officeart/2005/8/layout/radial4"/>
    <dgm:cxn modelId="{788D9F04-D865-45EF-8468-2112FA117172}" type="presParOf" srcId="{FE30C675-B16A-6948-A293-A3651465DF8D}" destId="{E1690F06-7948-2D4D-9500-1D5F071219EE}" srcOrd="7" destOrd="0" presId="urn:microsoft.com/office/officeart/2005/8/layout/radial4"/>
    <dgm:cxn modelId="{8AD3A941-64EA-4521-94A9-4B0B2E3934A2}" type="presParOf" srcId="{FE30C675-B16A-6948-A293-A3651465DF8D}" destId="{A17364F9-9290-1446-AD9F-C8A2A294325D}" srcOrd="8" destOrd="0" presId="urn:microsoft.com/office/officeart/2005/8/layout/radial4"/>
    <dgm:cxn modelId="{21E9C859-40B8-4B3C-BFAC-FB1E8979F566}" type="presParOf" srcId="{FE30C675-B16A-6948-A293-A3651465DF8D}" destId="{64C817D6-0843-0D4A-A28C-4323BB61435C}" srcOrd="9" destOrd="0" presId="urn:microsoft.com/office/officeart/2005/8/layout/radial4"/>
    <dgm:cxn modelId="{AB0EEE61-815A-472B-9575-7EA3EE7DB0C9}" type="presParOf" srcId="{FE30C675-B16A-6948-A293-A3651465DF8D}" destId="{AFBCFE96-6378-1947-B576-D3B7E059ED8D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DAFAE0B-1872-494D-8AD3-0EB56F186673}" type="doc">
      <dgm:prSet loTypeId="urn:microsoft.com/office/officeart/2005/8/layout/radial4" loCatId="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77A5F898-10C2-A946-9F47-10D5FA68AE57}">
      <dgm:prSet/>
      <dgm:spPr/>
      <dgm:t>
        <a:bodyPr/>
        <a:lstStyle/>
        <a:p>
          <a:pPr rtl="0"/>
          <a:r>
            <a:rPr kumimoji="1" lang="zh-TW" altLang="en-US" dirty="0">
              <a:solidFill>
                <a:srgbClr val="000000"/>
              </a:solidFill>
            </a:rPr>
            <a:t>過程簡單</a:t>
          </a:r>
          <a:endParaRPr lang="zh-TW" altLang="en-US" dirty="0">
            <a:solidFill>
              <a:srgbClr val="000000"/>
            </a:solidFill>
          </a:endParaRPr>
        </a:p>
      </dgm:t>
    </dgm:pt>
    <dgm:pt modelId="{D9960B1C-3998-204D-BFDD-3301477B1356}" type="parTrans" cxnId="{CEEB557F-7A0B-DA4C-99F8-C19F73B5DDC1}">
      <dgm:prSet/>
      <dgm:spPr/>
      <dgm:t>
        <a:bodyPr/>
        <a:lstStyle/>
        <a:p>
          <a:endParaRPr lang="zh-TW" altLang="en-US"/>
        </a:p>
      </dgm:t>
    </dgm:pt>
    <dgm:pt modelId="{23DA3AEF-146D-384C-A9FB-DB51C3D47F11}" type="sibTrans" cxnId="{CEEB557F-7A0B-DA4C-99F8-C19F73B5DDC1}">
      <dgm:prSet/>
      <dgm:spPr/>
      <dgm:t>
        <a:bodyPr/>
        <a:lstStyle/>
        <a:p>
          <a:endParaRPr lang="zh-TW" altLang="en-US"/>
        </a:p>
      </dgm:t>
    </dgm:pt>
    <dgm:pt modelId="{2DA472B3-83BC-014B-9E60-2DFB0DF4F1B8}">
      <dgm:prSet/>
      <dgm:spPr/>
      <dgm:t>
        <a:bodyPr/>
        <a:lstStyle/>
        <a:p>
          <a:pPr rtl="0"/>
          <a:r>
            <a:rPr kumimoji="1" lang="zh-TW" altLang="en-US" dirty="0">
              <a:solidFill>
                <a:srgbClr val="000000"/>
              </a:solidFill>
            </a:rPr>
            <a:t>公共場域</a:t>
          </a:r>
          <a:endParaRPr lang="zh-TW" altLang="en-US" dirty="0">
            <a:solidFill>
              <a:srgbClr val="000000"/>
            </a:solidFill>
          </a:endParaRPr>
        </a:p>
      </dgm:t>
    </dgm:pt>
    <dgm:pt modelId="{DCB1F684-F8D8-7A47-AF9F-621C29431FA9}" type="parTrans" cxnId="{7B00CEB7-BA20-2746-91CE-3629662618B1}">
      <dgm:prSet/>
      <dgm:spPr/>
      <dgm:t>
        <a:bodyPr/>
        <a:lstStyle/>
        <a:p>
          <a:endParaRPr lang="zh-TW" altLang="en-US"/>
        </a:p>
      </dgm:t>
    </dgm:pt>
    <dgm:pt modelId="{6D318765-F1C9-394E-9729-FB43813C2E65}" type="sibTrans" cxnId="{7B00CEB7-BA20-2746-91CE-3629662618B1}">
      <dgm:prSet/>
      <dgm:spPr/>
      <dgm:t>
        <a:bodyPr/>
        <a:lstStyle/>
        <a:p>
          <a:endParaRPr lang="zh-TW" altLang="en-US"/>
        </a:p>
      </dgm:t>
    </dgm:pt>
    <dgm:pt modelId="{8EB3BF14-7D29-9C42-9A25-B1D06D3EF302}">
      <dgm:prSet/>
      <dgm:spPr/>
      <dgm:t>
        <a:bodyPr/>
        <a:lstStyle/>
        <a:p>
          <a:pPr rtl="0"/>
          <a:r>
            <a:rPr kumimoji="1" lang="zh-TW" altLang="en-US" dirty="0"/>
            <a:t>族群</a:t>
          </a:r>
        </a:p>
        <a:p>
          <a:pPr rtl="0"/>
          <a:r>
            <a:rPr kumimoji="1" lang="zh-TW" altLang="en-US" dirty="0"/>
            <a:t>限定？</a:t>
          </a:r>
          <a:endParaRPr lang="zh-TW" altLang="en-US" dirty="0"/>
        </a:p>
      </dgm:t>
    </dgm:pt>
    <dgm:pt modelId="{8213302C-6948-A847-A3DC-338A7C5AB220}" type="parTrans" cxnId="{0F5C7C6F-71D6-2047-B3C2-3E3568C1C532}">
      <dgm:prSet/>
      <dgm:spPr/>
      <dgm:t>
        <a:bodyPr/>
        <a:lstStyle/>
        <a:p>
          <a:endParaRPr lang="zh-TW" altLang="en-US"/>
        </a:p>
      </dgm:t>
    </dgm:pt>
    <dgm:pt modelId="{3B54A494-91F3-8E4F-B71D-544ED6E5C304}" type="sibTrans" cxnId="{0F5C7C6F-71D6-2047-B3C2-3E3568C1C532}">
      <dgm:prSet/>
      <dgm:spPr/>
      <dgm:t>
        <a:bodyPr/>
        <a:lstStyle/>
        <a:p>
          <a:endParaRPr lang="zh-TW" altLang="en-US"/>
        </a:p>
      </dgm:t>
    </dgm:pt>
    <dgm:pt modelId="{31A3B16C-5437-714A-8F44-0DEDAF63F094}">
      <dgm:prSet/>
      <dgm:spPr/>
      <dgm:t>
        <a:bodyPr/>
        <a:lstStyle/>
        <a:p>
          <a:pPr rtl="0"/>
          <a:r>
            <a:rPr lang="zh-TW" altLang="en-US" dirty="0">
              <a:solidFill>
                <a:schemeClr val="bg1"/>
              </a:solidFill>
            </a:rPr>
            <a:t>低成本運動項目</a:t>
          </a:r>
        </a:p>
      </dgm:t>
    </dgm:pt>
    <dgm:pt modelId="{C055FF4A-B5BF-C840-8236-BCAF80198736}" type="parTrans" cxnId="{78082C0E-8918-9541-B081-E37F870D4FAE}">
      <dgm:prSet/>
      <dgm:spPr/>
      <dgm:t>
        <a:bodyPr/>
        <a:lstStyle/>
        <a:p>
          <a:endParaRPr lang="zh-TW" altLang="en-US"/>
        </a:p>
      </dgm:t>
    </dgm:pt>
    <dgm:pt modelId="{D6673863-934F-694C-8DCC-400E40A12DDE}" type="sibTrans" cxnId="{78082C0E-8918-9541-B081-E37F870D4FAE}">
      <dgm:prSet/>
      <dgm:spPr/>
      <dgm:t>
        <a:bodyPr/>
        <a:lstStyle/>
        <a:p>
          <a:endParaRPr lang="zh-TW" altLang="en-US"/>
        </a:p>
      </dgm:t>
    </dgm:pt>
    <dgm:pt modelId="{9E270654-F062-E44D-8CED-0CC4BFB149F5}">
      <dgm:prSet/>
      <dgm:spPr/>
      <dgm:t>
        <a:bodyPr/>
        <a:lstStyle/>
        <a:p>
          <a:pPr rtl="0"/>
          <a:r>
            <a:rPr lang="zh-TW" altLang="en-US" dirty="0">
              <a:solidFill>
                <a:srgbClr val="000000"/>
              </a:solidFill>
            </a:rPr>
            <a:t>裝備便宜</a:t>
          </a:r>
        </a:p>
      </dgm:t>
    </dgm:pt>
    <dgm:pt modelId="{97FFFBFD-A7D5-CA4B-8897-6A13EEEA6928}" type="parTrans" cxnId="{EEB65A83-385B-AD4D-B8B5-D3C355DA6295}">
      <dgm:prSet/>
      <dgm:spPr/>
      <dgm:t>
        <a:bodyPr/>
        <a:lstStyle/>
        <a:p>
          <a:endParaRPr lang="zh-TW" altLang="en-US"/>
        </a:p>
      </dgm:t>
    </dgm:pt>
    <dgm:pt modelId="{0EEE8769-E628-4A4D-A9B0-E9EFAB47A51B}" type="sibTrans" cxnId="{EEB65A83-385B-AD4D-B8B5-D3C355DA6295}">
      <dgm:prSet/>
      <dgm:spPr/>
      <dgm:t>
        <a:bodyPr/>
        <a:lstStyle/>
        <a:p>
          <a:endParaRPr lang="zh-TW" altLang="en-US"/>
        </a:p>
      </dgm:t>
    </dgm:pt>
    <dgm:pt modelId="{CAD18351-5DCB-DD4B-87DA-4CC08116EAF8}">
      <dgm:prSet/>
      <dgm:spPr/>
      <dgm:t>
        <a:bodyPr/>
        <a:lstStyle/>
        <a:p>
          <a:r>
            <a:rPr lang="en-US" altLang="zh-TW" dirty="0">
              <a:solidFill>
                <a:schemeClr val="bg1"/>
              </a:solidFill>
            </a:rPr>
            <a:t>Good</a:t>
          </a:r>
          <a:endParaRPr lang="zh-TW" altLang="en-US" dirty="0">
            <a:solidFill>
              <a:schemeClr val="bg1"/>
            </a:solidFill>
          </a:endParaRPr>
        </a:p>
        <a:p>
          <a:r>
            <a:rPr lang="en-US" altLang="zh-TW" dirty="0">
              <a:solidFill>
                <a:schemeClr val="bg1"/>
              </a:solidFill>
            </a:rPr>
            <a:t>body</a:t>
          </a:r>
          <a:endParaRPr lang="zh-TW" altLang="en-US" dirty="0">
            <a:solidFill>
              <a:schemeClr val="bg1"/>
            </a:solidFill>
          </a:endParaRPr>
        </a:p>
      </dgm:t>
    </dgm:pt>
    <dgm:pt modelId="{F892BAAE-7903-A443-B0E1-066C1CFFDC77}" type="parTrans" cxnId="{204C5D1F-EDF7-C348-9464-DA97FD753AD4}">
      <dgm:prSet/>
      <dgm:spPr/>
      <dgm:t>
        <a:bodyPr/>
        <a:lstStyle/>
        <a:p>
          <a:endParaRPr lang="zh-TW" altLang="en-US"/>
        </a:p>
      </dgm:t>
    </dgm:pt>
    <dgm:pt modelId="{81DFDB8A-86B6-4D44-8AA8-7F8093F53652}" type="sibTrans" cxnId="{204C5D1F-EDF7-C348-9464-DA97FD753AD4}">
      <dgm:prSet/>
      <dgm:spPr/>
      <dgm:t>
        <a:bodyPr/>
        <a:lstStyle/>
        <a:p>
          <a:endParaRPr lang="zh-TW" altLang="en-US"/>
        </a:p>
      </dgm:t>
    </dgm:pt>
    <dgm:pt modelId="{FE30C675-B16A-6948-A293-A3651465DF8D}" type="pres">
      <dgm:prSet presAssocID="{0DAFAE0B-1872-494D-8AD3-0EB56F186673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7A67712-F0DB-484B-961D-EB0F1331E5DA}" type="pres">
      <dgm:prSet presAssocID="{31A3B16C-5437-714A-8F44-0DEDAF63F094}" presName="centerShape" presStyleLbl="node0" presStyleIdx="0" presStyleCnt="1"/>
      <dgm:spPr/>
      <dgm:t>
        <a:bodyPr/>
        <a:lstStyle/>
        <a:p>
          <a:endParaRPr lang="zh-TW" altLang="en-US"/>
        </a:p>
      </dgm:t>
    </dgm:pt>
    <dgm:pt modelId="{D62AA29C-AA13-224C-8609-F2AC8A445798}" type="pres">
      <dgm:prSet presAssocID="{D9960B1C-3998-204D-BFDD-3301477B1356}" presName="parTrans" presStyleLbl="bgSibTrans2D1" presStyleIdx="0" presStyleCnt="5"/>
      <dgm:spPr/>
      <dgm:t>
        <a:bodyPr/>
        <a:lstStyle/>
        <a:p>
          <a:endParaRPr lang="zh-TW" altLang="en-US"/>
        </a:p>
      </dgm:t>
    </dgm:pt>
    <dgm:pt modelId="{E05F30F0-E9BB-7D42-9E20-D27B34515019}" type="pres">
      <dgm:prSet presAssocID="{77A5F898-10C2-A946-9F47-10D5FA68AE57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AF4771F-C9A2-9E40-AD5B-9F9CF79713A9}" type="pres">
      <dgm:prSet presAssocID="{97FFFBFD-A7D5-CA4B-8897-6A13EEEA6928}" presName="parTrans" presStyleLbl="bgSibTrans2D1" presStyleIdx="1" presStyleCnt="5"/>
      <dgm:spPr/>
      <dgm:t>
        <a:bodyPr/>
        <a:lstStyle/>
        <a:p>
          <a:endParaRPr lang="zh-TW" altLang="en-US"/>
        </a:p>
      </dgm:t>
    </dgm:pt>
    <dgm:pt modelId="{F1284BEF-AF55-584D-8E10-4C97D99104B9}" type="pres">
      <dgm:prSet presAssocID="{9E270654-F062-E44D-8CED-0CC4BFB149F5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E13A2EA-2A64-F34F-BD2B-C593D771B665}" type="pres">
      <dgm:prSet presAssocID="{F892BAAE-7903-A443-B0E1-066C1CFFDC77}" presName="parTrans" presStyleLbl="bgSibTrans2D1" presStyleIdx="2" presStyleCnt="5"/>
      <dgm:spPr/>
      <dgm:t>
        <a:bodyPr/>
        <a:lstStyle/>
        <a:p>
          <a:endParaRPr lang="zh-TW" altLang="en-US"/>
        </a:p>
      </dgm:t>
    </dgm:pt>
    <dgm:pt modelId="{CFC3E589-24E2-E442-BC72-393C892FCE4C}" type="pres">
      <dgm:prSet presAssocID="{CAD18351-5DCB-DD4B-87DA-4CC08116EAF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1690F06-7948-2D4D-9500-1D5F071219EE}" type="pres">
      <dgm:prSet presAssocID="{DCB1F684-F8D8-7A47-AF9F-621C29431FA9}" presName="parTrans" presStyleLbl="bgSibTrans2D1" presStyleIdx="3" presStyleCnt="5"/>
      <dgm:spPr/>
      <dgm:t>
        <a:bodyPr/>
        <a:lstStyle/>
        <a:p>
          <a:endParaRPr lang="zh-TW" altLang="en-US"/>
        </a:p>
      </dgm:t>
    </dgm:pt>
    <dgm:pt modelId="{A17364F9-9290-1446-AD9F-C8A2A294325D}" type="pres">
      <dgm:prSet presAssocID="{2DA472B3-83BC-014B-9E60-2DFB0DF4F1B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4C817D6-0843-0D4A-A28C-4323BB61435C}" type="pres">
      <dgm:prSet presAssocID="{8213302C-6948-A847-A3DC-338A7C5AB220}" presName="parTrans" presStyleLbl="bgSibTrans2D1" presStyleIdx="4" presStyleCnt="5"/>
      <dgm:spPr/>
      <dgm:t>
        <a:bodyPr/>
        <a:lstStyle/>
        <a:p>
          <a:endParaRPr lang="zh-TW" altLang="en-US"/>
        </a:p>
      </dgm:t>
    </dgm:pt>
    <dgm:pt modelId="{AFBCFE96-6378-1947-B576-D3B7E059ED8D}" type="pres">
      <dgm:prSet presAssocID="{8EB3BF14-7D29-9C42-9A25-B1D06D3EF302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FB6E3B9-E0D1-4AE0-854E-6E53F967652A}" type="presOf" srcId="{77A5F898-10C2-A946-9F47-10D5FA68AE57}" destId="{E05F30F0-E9BB-7D42-9E20-D27B34515019}" srcOrd="0" destOrd="0" presId="urn:microsoft.com/office/officeart/2005/8/layout/radial4"/>
    <dgm:cxn modelId="{EF3DBE4D-4AEF-46F7-948E-5D445CB3606F}" type="presOf" srcId="{9E270654-F062-E44D-8CED-0CC4BFB149F5}" destId="{F1284BEF-AF55-584D-8E10-4C97D99104B9}" srcOrd="0" destOrd="0" presId="urn:microsoft.com/office/officeart/2005/8/layout/radial4"/>
    <dgm:cxn modelId="{E0CBB2E5-B751-4261-8AB3-EDC1E86BD24E}" type="presOf" srcId="{F892BAAE-7903-A443-B0E1-066C1CFFDC77}" destId="{AE13A2EA-2A64-F34F-BD2B-C593D771B665}" srcOrd="0" destOrd="0" presId="urn:microsoft.com/office/officeart/2005/8/layout/radial4"/>
    <dgm:cxn modelId="{B0C89D76-84B9-4A3B-8EE4-C87BF2E85B76}" type="presOf" srcId="{8EB3BF14-7D29-9C42-9A25-B1D06D3EF302}" destId="{AFBCFE96-6378-1947-B576-D3B7E059ED8D}" srcOrd="0" destOrd="0" presId="urn:microsoft.com/office/officeart/2005/8/layout/radial4"/>
    <dgm:cxn modelId="{ADAE4213-D3A9-4AE2-823B-06FE73130EBD}" type="presOf" srcId="{31A3B16C-5437-714A-8F44-0DEDAF63F094}" destId="{D7A67712-F0DB-484B-961D-EB0F1331E5DA}" srcOrd="0" destOrd="0" presId="urn:microsoft.com/office/officeart/2005/8/layout/radial4"/>
    <dgm:cxn modelId="{6694EC6F-DAB3-466C-A320-F321CF59FABB}" type="presOf" srcId="{DCB1F684-F8D8-7A47-AF9F-621C29431FA9}" destId="{E1690F06-7948-2D4D-9500-1D5F071219EE}" srcOrd="0" destOrd="0" presId="urn:microsoft.com/office/officeart/2005/8/layout/radial4"/>
    <dgm:cxn modelId="{92326879-83AD-4CCC-9386-73F03424C412}" type="presOf" srcId="{97FFFBFD-A7D5-CA4B-8897-6A13EEEA6928}" destId="{7AF4771F-C9A2-9E40-AD5B-9F9CF79713A9}" srcOrd="0" destOrd="0" presId="urn:microsoft.com/office/officeart/2005/8/layout/radial4"/>
    <dgm:cxn modelId="{ECCC607C-4BD0-4664-A166-253269D45719}" type="presOf" srcId="{2DA472B3-83BC-014B-9E60-2DFB0DF4F1B8}" destId="{A17364F9-9290-1446-AD9F-C8A2A294325D}" srcOrd="0" destOrd="0" presId="urn:microsoft.com/office/officeart/2005/8/layout/radial4"/>
    <dgm:cxn modelId="{EEB65A83-385B-AD4D-B8B5-D3C355DA6295}" srcId="{31A3B16C-5437-714A-8F44-0DEDAF63F094}" destId="{9E270654-F062-E44D-8CED-0CC4BFB149F5}" srcOrd="1" destOrd="0" parTransId="{97FFFBFD-A7D5-CA4B-8897-6A13EEEA6928}" sibTransId="{0EEE8769-E628-4A4D-A9B0-E9EFAB47A51B}"/>
    <dgm:cxn modelId="{204C5D1F-EDF7-C348-9464-DA97FD753AD4}" srcId="{31A3B16C-5437-714A-8F44-0DEDAF63F094}" destId="{CAD18351-5DCB-DD4B-87DA-4CC08116EAF8}" srcOrd="2" destOrd="0" parTransId="{F892BAAE-7903-A443-B0E1-066C1CFFDC77}" sibTransId="{81DFDB8A-86B6-4D44-8AA8-7F8093F53652}"/>
    <dgm:cxn modelId="{CEEB557F-7A0B-DA4C-99F8-C19F73B5DDC1}" srcId="{31A3B16C-5437-714A-8F44-0DEDAF63F094}" destId="{77A5F898-10C2-A946-9F47-10D5FA68AE57}" srcOrd="0" destOrd="0" parTransId="{D9960B1C-3998-204D-BFDD-3301477B1356}" sibTransId="{23DA3AEF-146D-384C-A9FB-DB51C3D47F11}"/>
    <dgm:cxn modelId="{0F5C7C6F-71D6-2047-B3C2-3E3568C1C532}" srcId="{31A3B16C-5437-714A-8F44-0DEDAF63F094}" destId="{8EB3BF14-7D29-9C42-9A25-B1D06D3EF302}" srcOrd="4" destOrd="0" parTransId="{8213302C-6948-A847-A3DC-338A7C5AB220}" sibTransId="{3B54A494-91F3-8E4F-B71D-544ED6E5C304}"/>
    <dgm:cxn modelId="{78082C0E-8918-9541-B081-E37F870D4FAE}" srcId="{0DAFAE0B-1872-494D-8AD3-0EB56F186673}" destId="{31A3B16C-5437-714A-8F44-0DEDAF63F094}" srcOrd="0" destOrd="0" parTransId="{C055FF4A-B5BF-C840-8236-BCAF80198736}" sibTransId="{D6673863-934F-694C-8DCC-400E40A12DDE}"/>
    <dgm:cxn modelId="{67D575EC-023A-45AD-885D-97B72DE530E1}" type="presOf" srcId="{8213302C-6948-A847-A3DC-338A7C5AB220}" destId="{64C817D6-0843-0D4A-A28C-4323BB61435C}" srcOrd="0" destOrd="0" presId="urn:microsoft.com/office/officeart/2005/8/layout/radial4"/>
    <dgm:cxn modelId="{5C2FEEC3-F9F5-415B-84B2-A03C84008018}" type="presOf" srcId="{CAD18351-5DCB-DD4B-87DA-4CC08116EAF8}" destId="{CFC3E589-24E2-E442-BC72-393C892FCE4C}" srcOrd="0" destOrd="0" presId="urn:microsoft.com/office/officeart/2005/8/layout/radial4"/>
    <dgm:cxn modelId="{8F55F625-CFB5-47FB-8D5A-0F617922D724}" type="presOf" srcId="{D9960B1C-3998-204D-BFDD-3301477B1356}" destId="{D62AA29C-AA13-224C-8609-F2AC8A445798}" srcOrd="0" destOrd="0" presId="urn:microsoft.com/office/officeart/2005/8/layout/radial4"/>
    <dgm:cxn modelId="{7B00CEB7-BA20-2746-91CE-3629662618B1}" srcId="{31A3B16C-5437-714A-8F44-0DEDAF63F094}" destId="{2DA472B3-83BC-014B-9E60-2DFB0DF4F1B8}" srcOrd="3" destOrd="0" parTransId="{DCB1F684-F8D8-7A47-AF9F-621C29431FA9}" sibTransId="{6D318765-F1C9-394E-9729-FB43813C2E65}"/>
    <dgm:cxn modelId="{A6077D53-FB4A-4F98-8A85-7F5FEBBE7BAF}" type="presOf" srcId="{0DAFAE0B-1872-494D-8AD3-0EB56F186673}" destId="{FE30C675-B16A-6948-A293-A3651465DF8D}" srcOrd="0" destOrd="0" presId="urn:microsoft.com/office/officeart/2005/8/layout/radial4"/>
    <dgm:cxn modelId="{9565369D-41EB-4876-895D-4E69FB57D1D7}" type="presParOf" srcId="{FE30C675-B16A-6948-A293-A3651465DF8D}" destId="{D7A67712-F0DB-484B-961D-EB0F1331E5DA}" srcOrd="0" destOrd="0" presId="urn:microsoft.com/office/officeart/2005/8/layout/radial4"/>
    <dgm:cxn modelId="{04931304-A6F2-415D-B381-52A777E437A1}" type="presParOf" srcId="{FE30C675-B16A-6948-A293-A3651465DF8D}" destId="{D62AA29C-AA13-224C-8609-F2AC8A445798}" srcOrd="1" destOrd="0" presId="urn:microsoft.com/office/officeart/2005/8/layout/radial4"/>
    <dgm:cxn modelId="{0AA445F4-9C93-4A6A-95BA-61298A79C200}" type="presParOf" srcId="{FE30C675-B16A-6948-A293-A3651465DF8D}" destId="{E05F30F0-E9BB-7D42-9E20-D27B34515019}" srcOrd="2" destOrd="0" presId="urn:microsoft.com/office/officeart/2005/8/layout/radial4"/>
    <dgm:cxn modelId="{E9C0ED47-A05F-4834-BB8D-1DBC3FF09A45}" type="presParOf" srcId="{FE30C675-B16A-6948-A293-A3651465DF8D}" destId="{7AF4771F-C9A2-9E40-AD5B-9F9CF79713A9}" srcOrd="3" destOrd="0" presId="urn:microsoft.com/office/officeart/2005/8/layout/radial4"/>
    <dgm:cxn modelId="{DAD5B310-5EC6-482C-907D-1E7B1813A0C7}" type="presParOf" srcId="{FE30C675-B16A-6948-A293-A3651465DF8D}" destId="{F1284BEF-AF55-584D-8E10-4C97D99104B9}" srcOrd="4" destOrd="0" presId="urn:microsoft.com/office/officeart/2005/8/layout/radial4"/>
    <dgm:cxn modelId="{42CEC751-C716-47D1-A855-B11EB31F3851}" type="presParOf" srcId="{FE30C675-B16A-6948-A293-A3651465DF8D}" destId="{AE13A2EA-2A64-F34F-BD2B-C593D771B665}" srcOrd="5" destOrd="0" presId="urn:microsoft.com/office/officeart/2005/8/layout/radial4"/>
    <dgm:cxn modelId="{814747E7-2950-4965-9768-A82AE25D1714}" type="presParOf" srcId="{FE30C675-B16A-6948-A293-A3651465DF8D}" destId="{CFC3E589-24E2-E442-BC72-393C892FCE4C}" srcOrd="6" destOrd="0" presId="urn:microsoft.com/office/officeart/2005/8/layout/radial4"/>
    <dgm:cxn modelId="{07F6AC0E-877E-4476-84BC-66D9AD5AD8CD}" type="presParOf" srcId="{FE30C675-B16A-6948-A293-A3651465DF8D}" destId="{E1690F06-7948-2D4D-9500-1D5F071219EE}" srcOrd="7" destOrd="0" presId="urn:microsoft.com/office/officeart/2005/8/layout/radial4"/>
    <dgm:cxn modelId="{0CE846AE-CBD4-48E0-B05E-FBDCA1851D52}" type="presParOf" srcId="{FE30C675-B16A-6948-A293-A3651465DF8D}" destId="{A17364F9-9290-1446-AD9F-C8A2A294325D}" srcOrd="8" destOrd="0" presId="urn:microsoft.com/office/officeart/2005/8/layout/radial4"/>
    <dgm:cxn modelId="{9D0B248F-CE10-4A6C-9D65-B70A22786A8D}" type="presParOf" srcId="{FE30C675-B16A-6948-A293-A3651465DF8D}" destId="{64C817D6-0843-0D4A-A28C-4323BB61435C}" srcOrd="9" destOrd="0" presId="urn:microsoft.com/office/officeart/2005/8/layout/radial4"/>
    <dgm:cxn modelId="{CD1BE98B-7572-4201-B080-C3A53EEB9DBE}" type="presParOf" srcId="{FE30C675-B16A-6948-A293-A3651465DF8D}" destId="{AFBCFE96-6378-1947-B576-D3B7E059ED8D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6297E2-EF75-0644-917A-70A4B39A964B}">
      <dsp:nvSpPr>
        <dsp:cNvPr id="0" name=""/>
        <dsp:cNvSpPr/>
      </dsp:nvSpPr>
      <dsp:spPr>
        <a:xfrm>
          <a:off x="3382978" y="2146867"/>
          <a:ext cx="1802994" cy="180299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>
              <a:solidFill>
                <a:schemeClr val="bg1"/>
              </a:solidFill>
            </a:rPr>
            <a:t>造成運動產生層次的三大因素</a:t>
          </a:r>
          <a:r>
            <a:rPr lang="en-US" altLang="zh-TW" sz="2000" kern="1200" dirty="0">
              <a:solidFill>
                <a:schemeClr val="bg1"/>
              </a:solidFill>
            </a:rPr>
            <a:t>:</a:t>
          </a:r>
          <a:endParaRPr lang="zh-TW" altLang="en-US" sz="2000" kern="1200" dirty="0">
            <a:solidFill>
              <a:schemeClr val="bg1"/>
            </a:solidFill>
          </a:endParaRPr>
        </a:p>
      </dsp:txBody>
      <dsp:txXfrm>
        <a:off x="3647020" y="2410909"/>
        <a:ext cx="1274910" cy="1274910"/>
      </dsp:txXfrm>
    </dsp:sp>
    <dsp:sp modelId="{9CC99407-7116-F740-858B-D1007D047E2E}">
      <dsp:nvSpPr>
        <dsp:cNvPr id="0" name=""/>
        <dsp:cNvSpPr/>
      </dsp:nvSpPr>
      <dsp:spPr>
        <a:xfrm rot="12900000">
          <a:off x="2223761" y="1832108"/>
          <a:ext cx="1381299" cy="513853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BE0CBD7-E1D9-BA4E-8214-864DCE031C72}">
      <dsp:nvSpPr>
        <dsp:cNvPr id="0" name=""/>
        <dsp:cNvSpPr/>
      </dsp:nvSpPr>
      <dsp:spPr>
        <a:xfrm>
          <a:off x="1492241" y="1007756"/>
          <a:ext cx="1712844" cy="13702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600" kern="1200" dirty="0">
              <a:solidFill>
                <a:srgbClr val="000000"/>
              </a:solidFill>
            </a:rPr>
            <a:t>財富與運動成本</a:t>
          </a:r>
        </a:p>
      </dsp:txBody>
      <dsp:txXfrm>
        <a:off x="1532375" y="1047890"/>
        <a:ext cx="1632576" cy="1290007"/>
      </dsp:txXfrm>
    </dsp:sp>
    <dsp:sp modelId="{E2DBD45A-0B44-C044-A9E7-A955F19A9CD8}">
      <dsp:nvSpPr>
        <dsp:cNvPr id="0" name=""/>
        <dsp:cNvSpPr/>
      </dsp:nvSpPr>
      <dsp:spPr>
        <a:xfrm rot="16200000">
          <a:off x="3593826" y="1118897"/>
          <a:ext cx="1381299" cy="513853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488D8B9-02BF-D349-9ADF-49BE5BED5732}">
      <dsp:nvSpPr>
        <dsp:cNvPr id="0" name=""/>
        <dsp:cNvSpPr/>
      </dsp:nvSpPr>
      <dsp:spPr>
        <a:xfrm>
          <a:off x="3428053" y="36"/>
          <a:ext cx="1712844" cy="13702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600" kern="1200" dirty="0">
              <a:solidFill>
                <a:srgbClr val="000000"/>
              </a:solidFill>
            </a:rPr>
            <a:t>2.</a:t>
          </a:r>
          <a:r>
            <a:rPr lang="zh-TW" altLang="en-US" sz="2600" kern="1200" dirty="0">
              <a:solidFill>
                <a:srgbClr val="000000"/>
              </a:solidFill>
            </a:rPr>
            <a:t> 種族與運動特性</a:t>
          </a:r>
        </a:p>
      </dsp:txBody>
      <dsp:txXfrm>
        <a:off x="3468187" y="40170"/>
        <a:ext cx="1632576" cy="1290007"/>
      </dsp:txXfrm>
    </dsp:sp>
    <dsp:sp modelId="{52B5E02E-AABE-0C47-885B-2B91F1F4A532}">
      <dsp:nvSpPr>
        <dsp:cNvPr id="0" name=""/>
        <dsp:cNvSpPr/>
      </dsp:nvSpPr>
      <dsp:spPr>
        <a:xfrm rot="19500000">
          <a:off x="4963890" y="1832108"/>
          <a:ext cx="1381299" cy="513853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10F8996-E3B9-1E42-96B1-CFB970BF799A}">
      <dsp:nvSpPr>
        <dsp:cNvPr id="0" name=""/>
        <dsp:cNvSpPr/>
      </dsp:nvSpPr>
      <dsp:spPr>
        <a:xfrm>
          <a:off x="5363865" y="1007756"/>
          <a:ext cx="1712844" cy="13702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600" kern="1200" dirty="0">
              <a:solidFill>
                <a:srgbClr val="000000"/>
              </a:solidFill>
            </a:rPr>
            <a:t>3.</a:t>
          </a:r>
          <a:r>
            <a:rPr lang="zh-TW" altLang="en-US" sz="2600" kern="1200" dirty="0">
              <a:solidFill>
                <a:srgbClr val="000000"/>
              </a:solidFill>
            </a:rPr>
            <a:t>生活方式與團體認同</a:t>
          </a:r>
        </a:p>
      </dsp:txBody>
      <dsp:txXfrm>
        <a:off x="5403999" y="1047890"/>
        <a:ext cx="1632576" cy="12900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FE5771-2775-8C41-947C-71209DC437EA}">
      <dsp:nvSpPr>
        <dsp:cNvPr id="0" name=""/>
        <dsp:cNvSpPr/>
      </dsp:nvSpPr>
      <dsp:spPr>
        <a:xfrm rot="5400000">
          <a:off x="4709233" y="-1954359"/>
          <a:ext cx="668413" cy="4746767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100" kern="1200" dirty="0"/>
            <a:t>運動或休閒項目本身就有分級概念</a:t>
          </a:r>
          <a:r>
            <a:rPr lang="en-US" altLang="zh-TW" sz="2100" kern="1200" dirty="0"/>
            <a:t>.</a:t>
          </a:r>
          <a:endParaRPr lang="zh-TW" altLang="en-US" sz="2100" kern="1200" dirty="0"/>
        </a:p>
      </dsp:txBody>
      <dsp:txXfrm rot="-5400000">
        <a:off x="2670057" y="117446"/>
        <a:ext cx="4714138" cy="603155"/>
      </dsp:txXfrm>
    </dsp:sp>
    <dsp:sp modelId="{6B6BC18B-F76F-E840-B175-7FE2D3DC784E}">
      <dsp:nvSpPr>
        <dsp:cNvPr id="0" name=""/>
        <dsp:cNvSpPr/>
      </dsp:nvSpPr>
      <dsp:spPr>
        <a:xfrm>
          <a:off x="0" y="1265"/>
          <a:ext cx="2670056" cy="83551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lvl="0" algn="ctr" defTabSz="1733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900" kern="1200" dirty="0"/>
            <a:t>分級</a:t>
          </a:r>
        </a:p>
      </dsp:txBody>
      <dsp:txXfrm>
        <a:off x="40787" y="42052"/>
        <a:ext cx="2588482" cy="753943"/>
      </dsp:txXfrm>
    </dsp:sp>
    <dsp:sp modelId="{F318F516-47E5-4443-9CBC-958EDEA61B4A}">
      <dsp:nvSpPr>
        <dsp:cNvPr id="0" name=""/>
        <dsp:cNvSpPr/>
      </dsp:nvSpPr>
      <dsp:spPr>
        <a:xfrm rot="5400000">
          <a:off x="4709233" y="-1077066"/>
          <a:ext cx="668413" cy="4746767"/>
        </a:xfrm>
        <a:prstGeom prst="round2SameRect">
          <a:avLst/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100" kern="1200" dirty="0"/>
            <a:t>不同所得收入者從事不同的運動項目</a:t>
          </a:r>
        </a:p>
      </dsp:txBody>
      <dsp:txXfrm rot="-5400000">
        <a:off x="2670057" y="994739"/>
        <a:ext cx="4714138" cy="603155"/>
      </dsp:txXfrm>
    </dsp:sp>
    <dsp:sp modelId="{D5552485-A711-DA47-AD35-DAFA84CA12FD}">
      <dsp:nvSpPr>
        <dsp:cNvPr id="0" name=""/>
        <dsp:cNvSpPr/>
      </dsp:nvSpPr>
      <dsp:spPr>
        <a:xfrm>
          <a:off x="0" y="878558"/>
          <a:ext cx="2670056" cy="835517"/>
        </a:xfrm>
        <a:prstGeom prst="roundRect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lvl="0" algn="ctr" defTabSz="1733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900" kern="1200" dirty="0"/>
            <a:t>金錢</a:t>
          </a:r>
        </a:p>
      </dsp:txBody>
      <dsp:txXfrm>
        <a:off x="40787" y="919345"/>
        <a:ext cx="2588482" cy="753943"/>
      </dsp:txXfrm>
    </dsp:sp>
    <dsp:sp modelId="{CA403E34-0C4D-A64B-8286-76EBE4DD3C9A}">
      <dsp:nvSpPr>
        <dsp:cNvPr id="0" name=""/>
        <dsp:cNvSpPr/>
      </dsp:nvSpPr>
      <dsp:spPr>
        <a:xfrm rot="5400000">
          <a:off x="4709233" y="-199773"/>
          <a:ext cx="668413" cy="4746767"/>
        </a:xfrm>
        <a:prstGeom prst="round2Same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100" kern="1200" dirty="0"/>
            <a:t>優秀選手的培養昂貴</a:t>
          </a:r>
          <a:r>
            <a:rPr lang="en-US" altLang="zh-TW" sz="2100" kern="1200" dirty="0"/>
            <a:t>. </a:t>
          </a:r>
          <a:endParaRPr lang="zh-TW" altLang="en-US" sz="2100" kern="1200" dirty="0"/>
        </a:p>
      </dsp:txBody>
      <dsp:txXfrm rot="-5400000">
        <a:off x="2670057" y="1872032"/>
        <a:ext cx="4714138" cy="603155"/>
      </dsp:txXfrm>
    </dsp:sp>
    <dsp:sp modelId="{A197DD74-681F-ED46-8E94-5F0FC31DCB6D}">
      <dsp:nvSpPr>
        <dsp:cNvPr id="0" name=""/>
        <dsp:cNvSpPr/>
      </dsp:nvSpPr>
      <dsp:spPr>
        <a:xfrm>
          <a:off x="0" y="1755851"/>
          <a:ext cx="2670056" cy="835517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lvl="0" algn="ctr" defTabSz="1733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900" kern="1200" dirty="0"/>
            <a:t>代價</a:t>
          </a:r>
        </a:p>
      </dsp:txBody>
      <dsp:txXfrm>
        <a:off x="40787" y="1796638"/>
        <a:ext cx="2588482" cy="7539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A67712-F0DB-484B-961D-EB0F1331E5DA}">
      <dsp:nvSpPr>
        <dsp:cNvPr id="0" name=""/>
        <dsp:cNvSpPr/>
      </dsp:nvSpPr>
      <dsp:spPr>
        <a:xfrm>
          <a:off x="3151358" y="2598399"/>
          <a:ext cx="1926883" cy="192688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900" kern="1200" dirty="0">
              <a:solidFill>
                <a:schemeClr val="bg1"/>
              </a:solidFill>
            </a:rPr>
            <a:t>高成本運動項目</a:t>
          </a:r>
        </a:p>
      </dsp:txBody>
      <dsp:txXfrm>
        <a:off x="3433543" y="2880584"/>
        <a:ext cx="1362513" cy="1362513"/>
      </dsp:txXfrm>
    </dsp:sp>
    <dsp:sp modelId="{D62AA29C-AA13-224C-8609-F2AC8A445798}">
      <dsp:nvSpPr>
        <dsp:cNvPr id="0" name=""/>
        <dsp:cNvSpPr/>
      </dsp:nvSpPr>
      <dsp:spPr>
        <a:xfrm rot="10800000">
          <a:off x="1285853" y="3287260"/>
          <a:ext cx="1762901" cy="54916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05F30F0-E9BB-7D42-9E20-D27B34515019}">
      <dsp:nvSpPr>
        <dsp:cNvPr id="0" name=""/>
        <dsp:cNvSpPr/>
      </dsp:nvSpPr>
      <dsp:spPr>
        <a:xfrm>
          <a:off x="370583" y="2829625"/>
          <a:ext cx="1830539" cy="14644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TW" altLang="en-US" sz="4000" kern="1200" dirty="0">
              <a:solidFill>
                <a:srgbClr val="000000"/>
              </a:solidFill>
            </a:rPr>
            <a:t>過程繁複</a:t>
          </a:r>
          <a:endParaRPr lang="zh-TW" altLang="en-US" sz="4000" kern="1200" dirty="0">
            <a:solidFill>
              <a:srgbClr val="000000"/>
            </a:solidFill>
          </a:endParaRPr>
        </a:p>
      </dsp:txBody>
      <dsp:txXfrm>
        <a:off x="413475" y="2872517"/>
        <a:ext cx="1744755" cy="1378647"/>
      </dsp:txXfrm>
    </dsp:sp>
    <dsp:sp modelId="{404AB493-94CA-304D-8865-B5651C235076}">
      <dsp:nvSpPr>
        <dsp:cNvPr id="0" name=""/>
        <dsp:cNvSpPr/>
      </dsp:nvSpPr>
      <dsp:spPr>
        <a:xfrm rot="13500000">
          <a:off x="1856261" y="1910173"/>
          <a:ext cx="1762901" cy="54916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83AD8BE-DA3A-F84F-ADCC-0D1B90DC0FD7}">
      <dsp:nvSpPr>
        <dsp:cNvPr id="0" name=""/>
        <dsp:cNvSpPr/>
      </dsp:nvSpPr>
      <dsp:spPr>
        <a:xfrm>
          <a:off x="1199163" y="829258"/>
          <a:ext cx="1830539" cy="14644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TW" altLang="en-US" sz="4000" kern="1200" dirty="0"/>
            <a:t>儀式冗長</a:t>
          </a:r>
          <a:endParaRPr lang="zh-TW" altLang="en-US" sz="4000" kern="1200" dirty="0"/>
        </a:p>
      </dsp:txBody>
      <dsp:txXfrm>
        <a:off x="1242055" y="872150"/>
        <a:ext cx="1744755" cy="1378647"/>
      </dsp:txXfrm>
    </dsp:sp>
    <dsp:sp modelId="{7AF4771F-C9A2-9E40-AD5B-9F9CF79713A9}">
      <dsp:nvSpPr>
        <dsp:cNvPr id="0" name=""/>
        <dsp:cNvSpPr/>
      </dsp:nvSpPr>
      <dsp:spPr>
        <a:xfrm rot="16200000">
          <a:off x="3233349" y="1339765"/>
          <a:ext cx="1762901" cy="54916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1284BEF-AF55-584D-8E10-4C97D99104B9}">
      <dsp:nvSpPr>
        <dsp:cNvPr id="0" name=""/>
        <dsp:cNvSpPr/>
      </dsp:nvSpPr>
      <dsp:spPr>
        <a:xfrm>
          <a:off x="3199530" y="679"/>
          <a:ext cx="1830539" cy="14644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kern="1200" dirty="0">
              <a:solidFill>
                <a:srgbClr val="000000"/>
              </a:solidFill>
            </a:rPr>
            <a:t>昂貴</a:t>
          </a:r>
        </a:p>
      </dsp:txBody>
      <dsp:txXfrm>
        <a:off x="3242422" y="43571"/>
        <a:ext cx="1744755" cy="1378647"/>
      </dsp:txXfrm>
    </dsp:sp>
    <dsp:sp modelId="{E1690F06-7948-2D4D-9500-1D5F071219EE}">
      <dsp:nvSpPr>
        <dsp:cNvPr id="0" name=""/>
        <dsp:cNvSpPr/>
      </dsp:nvSpPr>
      <dsp:spPr>
        <a:xfrm rot="18900000">
          <a:off x="4610436" y="1910173"/>
          <a:ext cx="1762901" cy="54916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17364F9-9290-1446-AD9F-C8A2A294325D}">
      <dsp:nvSpPr>
        <dsp:cNvPr id="0" name=""/>
        <dsp:cNvSpPr/>
      </dsp:nvSpPr>
      <dsp:spPr>
        <a:xfrm>
          <a:off x="5199897" y="829258"/>
          <a:ext cx="1830539" cy="14644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TW" altLang="en-US" sz="4000" kern="1200" dirty="0"/>
            <a:t>私人場域</a:t>
          </a:r>
          <a:endParaRPr lang="zh-TW" altLang="en-US" sz="4000" kern="1200" dirty="0"/>
        </a:p>
      </dsp:txBody>
      <dsp:txXfrm>
        <a:off x="5242789" y="872150"/>
        <a:ext cx="1744755" cy="1378647"/>
      </dsp:txXfrm>
    </dsp:sp>
    <dsp:sp modelId="{64C817D6-0843-0D4A-A28C-4323BB61435C}">
      <dsp:nvSpPr>
        <dsp:cNvPr id="0" name=""/>
        <dsp:cNvSpPr/>
      </dsp:nvSpPr>
      <dsp:spPr>
        <a:xfrm>
          <a:off x="5180844" y="3287260"/>
          <a:ext cx="1762901" cy="54916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FBCFE96-6378-1947-B576-D3B7E059ED8D}">
      <dsp:nvSpPr>
        <dsp:cNvPr id="0" name=""/>
        <dsp:cNvSpPr/>
      </dsp:nvSpPr>
      <dsp:spPr>
        <a:xfrm>
          <a:off x="6028476" y="2829625"/>
          <a:ext cx="1830539" cy="14644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TW" altLang="en-US" sz="4000" kern="1200" dirty="0"/>
            <a:t>族群限定</a:t>
          </a:r>
          <a:endParaRPr lang="zh-TW" altLang="en-US" sz="4000" kern="1200" dirty="0"/>
        </a:p>
      </dsp:txBody>
      <dsp:txXfrm>
        <a:off x="6071368" y="2872517"/>
        <a:ext cx="1744755" cy="137864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A67712-F0DB-484B-961D-EB0F1331E5DA}">
      <dsp:nvSpPr>
        <dsp:cNvPr id="0" name=""/>
        <dsp:cNvSpPr/>
      </dsp:nvSpPr>
      <dsp:spPr>
        <a:xfrm>
          <a:off x="3151358" y="2598399"/>
          <a:ext cx="1926883" cy="192688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900" kern="1200" dirty="0">
              <a:solidFill>
                <a:schemeClr val="bg1"/>
              </a:solidFill>
            </a:rPr>
            <a:t>低成本運動項目</a:t>
          </a:r>
        </a:p>
      </dsp:txBody>
      <dsp:txXfrm>
        <a:off x="3433543" y="2880584"/>
        <a:ext cx="1362513" cy="1362513"/>
      </dsp:txXfrm>
    </dsp:sp>
    <dsp:sp modelId="{D62AA29C-AA13-224C-8609-F2AC8A445798}">
      <dsp:nvSpPr>
        <dsp:cNvPr id="0" name=""/>
        <dsp:cNvSpPr/>
      </dsp:nvSpPr>
      <dsp:spPr>
        <a:xfrm rot="10800000">
          <a:off x="1285853" y="3287260"/>
          <a:ext cx="1762901" cy="54916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05F30F0-E9BB-7D42-9E20-D27B34515019}">
      <dsp:nvSpPr>
        <dsp:cNvPr id="0" name=""/>
        <dsp:cNvSpPr/>
      </dsp:nvSpPr>
      <dsp:spPr>
        <a:xfrm>
          <a:off x="370583" y="2829625"/>
          <a:ext cx="1830539" cy="14644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TW" altLang="en-US" sz="3400" kern="1200" dirty="0">
              <a:solidFill>
                <a:srgbClr val="000000"/>
              </a:solidFill>
            </a:rPr>
            <a:t>過程簡單</a:t>
          </a:r>
          <a:endParaRPr lang="zh-TW" altLang="en-US" sz="3400" kern="1200" dirty="0">
            <a:solidFill>
              <a:srgbClr val="000000"/>
            </a:solidFill>
          </a:endParaRPr>
        </a:p>
      </dsp:txBody>
      <dsp:txXfrm>
        <a:off x="413475" y="2872517"/>
        <a:ext cx="1744755" cy="1378647"/>
      </dsp:txXfrm>
    </dsp:sp>
    <dsp:sp modelId="{7AF4771F-C9A2-9E40-AD5B-9F9CF79713A9}">
      <dsp:nvSpPr>
        <dsp:cNvPr id="0" name=""/>
        <dsp:cNvSpPr/>
      </dsp:nvSpPr>
      <dsp:spPr>
        <a:xfrm rot="13500000">
          <a:off x="1856261" y="1910173"/>
          <a:ext cx="1762901" cy="54916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1284BEF-AF55-584D-8E10-4C97D99104B9}">
      <dsp:nvSpPr>
        <dsp:cNvPr id="0" name=""/>
        <dsp:cNvSpPr/>
      </dsp:nvSpPr>
      <dsp:spPr>
        <a:xfrm>
          <a:off x="1199163" y="829258"/>
          <a:ext cx="1830539" cy="14644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400" kern="1200" dirty="0">
              <a:solidFill>
                <a:srgbClr val="000000"/>
              </a:solidFill>
            </a:rPr>
            <a:t>裝備便宜</a:t>
          </a:r>
        </a:p>
      </dsp:txBody>
      <dsp:txXfrm>
        <a:off x="1242055" y="872150"/>
        <a:ext cx="1744755" cy="1378647"/>
      </dsp:txXfrm>
    </dsp:sp>
    <dsp:sp modelId="{AE13A2EA-2A64-F34F-BD2B-C593D771B665}">
      <dsp:nvSpPr>
        <dsp:cNvPr id="0" name=""/>
        <dsp:cNvSpPr/>
      </dsp:nvSpPr>
      <dsp:spPr>
        <a:xfrm rot="16200000">
          <a:off x="3233349" y="1339765"/>
          <a:ext cx="1762901" cy="54916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FC3E589-24E2-E442-BC72-393C892FCE4C}">
      <dsp:nvSpPr>
        <dsp:cNvPr id="0" name=""/>
        <dsp:cNvSpPr/>
      </dsp:nvSpPr>
      <dsp:spPr>
        <a:xfrm>
          <a:off x="3199530" y="679"/>
          <a:ext cx="1830539" cy="14644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400" kern="1200" dirty="0">
              <a:solidFill>
                <a:schemeClr val="bg1"/>
              </a:solidFill>
            </a:rPr>
            <a:t>Good</a:t>
          </a:r>
          <a:endParaRPr lang="zh-TW" altLang="en-US" sz="3400" kern="1200" dirty="0">
            <a:solidFill>
              <a:schemeClr val="bg1"/>
            </a:solidFill>
          </a:endParaRPr>
        </a:p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400" kern="1200" dirty="0">
              <a:solidFill>
                <a:schemeClr val="bg1"/>
              </a:solidFill>
            </a:rPr>
            <a:t>body</a:t>
          </a:r>
          <a:endParaRPr lang="zh-TW" altLang="en-US" sz="3400" kern="1200" dirty="0">
            <a:solidFill>
              <a:schemeClr val="bg1"/>
            </a:solidFill>
          </a:endParaRPr>
        </a:p>
      </dsp:txBody>
      <dsp:txXfrm>
        <a:off x="3242422" y="43571"/>
        <a:ext cx="1744755" cy="1378647"/>
      </dsp:txXfrm>
    </dsp:sp>
    <dsp:sp modelId="{E1690F06-7948-2D4D-9500-1D5F071219EE}">
      <dsp:nvSpPr>
        <dsp:cNvPr id="0" name=""/>
        <dsp:cNvSpPr/>
      </dsp:nvSpPr>
      <dsp:spPr>
        <a:xfrm rot="18900000">
          <a:off x="4610436" y="1910173"/>
          <a:ext cx="1762901" cy="54916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17364F9-9290-1446-AD9F-C8A2A294325D}">
      <dsp:nvSpPr>
        <dsp:cNvPr id="0" name=""/>
        <dsp:cNvSpPr/>
      </dsp:nvSpPr>
      <dsp:spPr>
        <a:xfrm>
          <a:off x="5199897" y="829258"/>
          <a:ext cx="1830539" cy="14644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TW" altLang="en-US" sz="3400" kern="1200" dirty="0">
              <a:solidFill>
                <a:srgbClr val="000000"/>
              </a:solidFill>
            </a:rPr>
            <a:t>公共場域</a:t>
          </a:r>
          <a:endParaRPr lang="zh-TW" altLang="en-US" sz="3400" kern="1200" dirty="0">
            <a:solidFill>
              <a:srgbClr val="000000"/>
            </a:solidFill>
          </a:endParaRPr>
        </a:p>
      </dsp:txBody>
      <dsp:txXfrm>
        <a:off x="5242789" y="872150"/>
        <a:ext cx="1744755" cy="1378647"/>
      </dsp:txXfrm>
    </dsp:sp>
    <dsp:sp modelId="{64C817D6-0843-0D4A-A28C-4323BB61435C}">
      <dsp:nvSpPr>
        <dsp:cNvPr id="0" name=""/>
        <dsp:cNvSpPr/>
      </dsp:nvSpPr>
      <dsp:spPr>
        <a:xfrm>
          <a:off x="5180844" y="3287260"/>
          <a:ext cx="1762901" cy="54916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FBCFE96-6378-1947-B576-D3B7E059ED8D}">
      <dsp:nvSpPr>
        <dsp:cNvPr id="0" name=""/>
        <dsp:cNvSpPr/>
      </dsp:nvSpPr>
      <dsp:spPr>
        <a:xfrm>
          <a:off x="6028476" y="2829625"/>
          <a:ext cx="1830539" cy="14644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TW" altLang="en-US" sz="3400" kern="1200" dirty="0"/>
            <a:t>族群</a:t>
          </a:r>
        </a:p>
        <a:p>
          <a:pPr lvl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TW" altLang="en-US" sz="3400" kern="1200" dirty="0"/>
            <a:t>限定？</a:t>
          </a:r>
          <a:endParaRPr lang="zh-TW" altLang="en-US" sz="3400" kern="1200" dirty="0"/>
        </a:p>
      </dsp:txBody>
      <dsp:txXfrm>
        <a:off x="6071368" y="2872517"/>
        <a:ext cx="1744755" cy="13786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5BB5A0-B4FD-43D2-91F7-5BEB0B648B62}" type="datetimeFigureOut">
              <a:rPr lang="zh-TW" altLang="en-US" smtClean="0"/>
              <a:t>2018/5/8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BA065-431E-42A4-92B3-78E933BC0C9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5025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1FA8F3-C8CC-0043-95E5-238971B2E959}" type="slidenum">
              <a:rPr lang="en-US" altLang="zh-TW">
                <a:solidFill>
                  <a:srgbClr val="000000"/>
                </a:solidFill>
              </a:rPr>
              <a:pPr/>
              <a:t>3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※</a:t>
            </a:r>
            <a:r>
              <a:rPr lang="zh-TW" altLang="en-US"/>
              <a:t>種類：西洋劍、馬球、網球、快艇、飛機</a:t>
            </a:r>
            <a:r>
              <a:rPr lang="en-US" altLang="zh-TW"/>
              <a:t>…</a:t>
            </a:r>
            <a:r>
              <a:rPr lang="zh-TW" altLang="en-US"/>
              <a:t>等（上層）；籃球、排球、壘球、棒球</a:t>
            </a:r>
            <a:r>
              <a:rPr lang="en-US" altLang="zh-TW"/>
              <a:t>…</a:t>
            </a:r>
            <a:r>
              <a:rPr lang="zh-TW" altLang="en-US"/>
              <a:t>等（下層）</a:t>
            </a:r>
            <a:endParaRPr lang="en-US" altLang="zh-TW"/>
          </a:p>
          <a:p>
            <a:r>
              <a:rPr lang="en-US" altLang="zh-TW"/>
              <a:t>※</a:t>
            </a:r>
            <a:r>
              <a:rPr lang="zh-TW" altLang="en-US"/>
              <a:t>型態：上層社會喜愛個人的且運動費用較貴、非接觸性以社交為主而非以競技為主的運動；下層社會喜愛團體運動費用便宜（甚至免費），接觸性高的競技性運動。</a:t>
            </a:r>
            <a:endParaRPr lang="en-US" altLang="zh-TW"/>
          </a:p>
          <a:p>
            <a:r>
              <a:rPr lang="en-US" altLang="zh-TW"/>
              <a:t>※</a:t>
            </a:r>
            <a:r>
              <a:rPr lang="zh-TW" altLang="en-US"/>
              <a:t>參與形式：上層社會較喜歡親身參與勝於觀看，下層社會則偏向觀看勝於直接參加。</a:t>
            </a:r>
            <a:endParaRPr lang="en-US" altLang="zh-TW"/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3996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E8E176-D688-D440-8B97-D8AAB2BC6198}" type="slidenum">
              <a:rPr lang="en-US" altLang="zh-TW">
                <a:solidFill>
                  <a:srgbClr val="000000"/>
                </a:solidFill>
              </a:rPr>
              <a:pPr/>
              <a:t>4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8935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564232-E534-E646-BE88-8CC4EA6E7B57}" type="slidenum">
              <a:rPr lang="en-US" altLang="zh-TW">
                <a:solidFill>
                  <a:srgbClr val="000000"/>
                </a:solidFill>
              </a:rPr>
              <a:pPr/>
              <a:t>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4199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/>
              <a:t>http://</a:t>
            </a:r>
            <a:r>
              <a:rPr kumimoji="1" lang="en-US" altLang="zh-TW" dirty="0" err="1"/>
              <a:t>player.vimeo.com</a:t>
            </a:r>
            <a:r>
              <a:rPr kumimoji="1" lang="en-US" altLang="zh-TW" dirty="0"/>
              <a:t>/video/36398302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87EA5-33D1-8C48-8136-F92FA1D90AD3}" type="slidenum">
              <a:rPr lang="en-US" altLang="zh-TW" smtClean="0">
                <a:solidFill>
                  <a:srgbClr val="000000"/>
                </a:solidFill>
              </a:rPr>
              <a:pPr/>
              <a:t>6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7379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E57CA7-2EAE-EC48-84A6-8A230A432B90}" type="slidenum">
              <a:rPr lang="en-US" altLang="zh-TW">
                <a:solidFill>
                  <a:srgbClr val="000000"/>
                </a:solidFill>
              </a:rPr>
              <a:pPr/>
              <a:t>7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高成本</a:t>
            </a:r>
            <a:r>
              <a:rPr lang="en-US" altLang="zh-TW" dirty="0"/>
              <a:t> </a:t>
            </a:r>
            <a:r>
              <a:rPr lang="zh-TW" altLang="en-US" dirty="0"/>
              <a:t>高支出的運動項目僅限於社會上負擔的起的族群</a:t>
            </a:r>
            <a:endParaRPr lang="en-US" altLang="zh-TW" dirty="0"/>
          </a:p>
          <a:p>
            <a:r>
              <a:rPr lang="zh-TW" altLang="en-US" dirty="0"/>
              <a:t>除了運動之外</a:t>
            </a:r>
            <a:r>
              <a:rPr lang="en-US" altLang="zh-TW" dirty="0"/>
              <a:t> </a:t>
            </a:r>
            <a:r>
              <a:rPr lang="zh-TW" altLang="en-US" dirty="0"/>
              <a:t>休閒也是如此</a:t>
            </a:r>
            <a:endParaRPr lang="en-US" altLang="zh-TW" dirty="0"/>
          </a:p>
          <a:p>
            <a:r>
              <a:rPr lang="en-US" altLang="zh-TW" dirty="0"/>
              <a:t>EX </a:t>
            </a:r>
            <a:r>
              <a:rPr lang="zh-TW" altLang="en-US" dirty="0"/>
              <a:t>冬季奧運的項目</a:t>
            </a:r>
            <a:r>
              <a:rPr lang="en-US" altLang="zh-TW" dirty="0"/>
              <a:t> </a:t>
            </a:r>
            <a:r>
              <a:rPr lang="zh-TW" altLang="en-US" dirty="0"/>
              <a:t>多半都是白人參加</a:t>
            </a:r>
            <a:endParaRPr lang="en-US" altLang="zh-TW" dirty="0"/>
          </a:p>
          <a:p>
            <a:r>
              <a:rPr lang="zh-TW" altLang="en-US" dirty="0"/>
              <a:t>有時不是因為白人天生擅長這些運動項目</a:t>
            </a:r>
            <a:endParaRPr lang="en-US" altLang="zh-TW" dirty="0"/>
          </a:p>
          <a:p>
            <a:r>
              <a:rPr lang="zh-TW" altLang="en-US" dirty="0"/>
              <a:t>乃是因為他們的經濟狀況可以負擔的起訓練的設備以及場地</a:t>
            </a:r>
          </a:p>
        </p:txBody>
      </p:sp>
    </p:spTree>
    <p:extLst>
      <p:ext uri="{BB962C8B-B14F-4D97-AF65-F5344CB8AC3E}">
        <p14:creationId xmlns:p14="http://schemas.microsoft.com/office/powerpoint/2010/main" val="4348617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87EA5-33D1-8C48-8136-F92FA1D90AD3}" type="slidenum">
              <a:rPr lang="en-US" altLang="zh-TW" smtClean="0">
                <a:solidFill>
                  <a:srgbClr val="000000"/>
                </a:solidFill>
              </a:rPr>
              <a:pPr/>
              <a:t>9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437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/>
              <a:t>https://</a:t>
            </a:r>
            <a:r>
              <a:rPr kumimoji="1" lang="en-US" altLang="zh-TW" dirty="0" err="1"/>
              <a:t>www.bdp.cn</a:t>
            </a:r>
            <a:r>
              <a:rPr kumimoji="1" lang="en-US" altLang="zh-TW" dirty="0"/>
              <a:t>/special/</a:t>
            </a:r>
            <a:r>
              <a:rPr kumimoji="1" lang="en-US" altLang="zh-TW" dirty="0" err="1"/>
              <a:t>olympic</a:t>
            </a:r>
            <a:r>
              <a:rPr kumimoji="1" lang="en-US" altLang="zh-TW" dirty="0"/>
              <a:t>/?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87EA5-33D1-8C48-8136-F92FA1D90AD3}" type="slidenum">
              <a:rPr lang="en-US" altLang="zh-TW" smtClean="0">
                <a:solidFill>
                  <a:srgbClr val="000000"/>
                </a:solidFill>
              </a:rPr>
              <a:pPr/>
              <a:t>14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2172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F0AEC0-705A-2945-BBB2-5C5889A15DD4}" type="slidenum">
              <a:rPr lang="en-US" altLang="zh-TW">
                <a:solidFill>
                  <a:srgbClr val="000000"/>
                </a:solidFill>
              </a:rPr>
              <a:pPr/>
              <a:t>16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認同：男性勞工階級被象徵著自律、刻苦耐勞等形象的運動所吸引，喜愛健美、越野賽車等象徵力量的運動</a:t>
            </a:r>
            <a:r>
              <a:rPr lang="en-US" altLang="zh-TW" dirty="0"/>
              <a:t>!!</a:t>
            </a:r>
          </a:p>
          <a:p>
            <a:r>
              <a:rPr lang="zh-TW" altLang="en-US" dirty="0"/>
              <a:t>同運動隨文化不同有差異舉例上健身房：比利時上健身房屬於低階級的運動、德國屬於中階級運動、美國屬於上等階級運動</a:t>
            </a:r>
            <a:endParaRPr lang="en-US" altLang="zh-TW" dirty="0"/>
          </a:p>
          <a:p>
            <a:r>
              <a:rPr lang="zh-TW" altLang="en-US" dirty="0"/>
              <a:t>運動次文化：從事休閒的運動者因彼此頻繁的交流而形成社會網路，他們很容易發展出一種特殊文化（符號</a:t>
            </a:r>
            <a:r>
              <a:rPr lang="zh-TW" dirty="0"/>
              <a:t>、衣著、器材、價值、信念、態度、語言、認同、儀式</a:t>
            </a:r>
            <a:r>
              <a:rPr lang="zh-TW" altLang="en-US" dirty="0"/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2368205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BPC\Downloads\教育部logo991006-1.png">
            <a:extLst>
              <a:ext uri="{FF2B5EF4-FFF2-40B4-BE49-F238E27FC236}">
                <a16:creationId xmlns="" xmlns:a16="http://schemas.microsoft.com/office/drawing/2014/main" id="{BA7F944D-32BB-478C-BF8C-A87FA0EB42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11443"/>
            <a:ext cx="1967544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 descr="C:\Users\BPC\AppData\Local\Temp\Rar$DR60.735\A703(修正型).png">
            <a:extLst>
              <a:ext uri="{FF2B5EF4-FFF2-40B4-BE49-F238E27FC236}">
                <a16:creationId xmlns="" xmlns:a16="http://schemas.microsoft.com/office/drawing/2014/main" id="{42729621-CF2E-4E6C-9D3A-0541DB8E0B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63556" y="6508351"/>
            <a:ext cx="1684909" cy="2527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>
            <a:extLst>
              <a:ext uri="{FF2B5EF4-FFF2-40B4-BE49-F238E27FC236}">
                <a16:creationId xmlns="" xmlns:a16="http://schemas.microsoft.com/office/drawing/2014/main" id="{3CB43649-E876-4BDD-9EB1-63516E9688F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914400" y="2130423"/>
            <a:ext cx="10363200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副標題 2">
            <a:extLst>
              <a:ext uri="{FF2B5EF4-FFF2-40B4-BE49-F238E27FC236}">
                <a16:creationId xmlns="" xmlns:a16="http://schemas.microsoft.com/office/drawing/2014/main" id="{DAA6E485-29FC-4932-8728-44E94C94286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828800" y="3886201"/>
            <a:ext cx="8534400" cy="1752603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zh-TW" altLang="en-US" smtClean="0"/>
              <a:t>按一下以編輯母片子標題樣式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F3FC86A0-C764-42D0-964D-58332C779B7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609600" y="6356352"/>
            <a:ext cx="2844795" cy="365129"/>
          </a:xfrm>
        </p:spPr>
        <p:txBody>
          <a:bodyPr/>
          <a:lstStyle>
            <a:lvl1pPr>
              <a:defRPr/>
            </a:lvl1pPr>
          </a:lstStyle>
          <a:p>
            <a:endParaRPr altLang="zh-TW"/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C56F2159-CAB1-4CED-9F11-BA71B24DACA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165605" y="6356352"/>
            <a:ext cx="3860804" cy="365129"/>
          </a:xfrm>
        </p:spPr>
        <p:txBody>
          <a:bodyPr/>
          <a:lstStyle>
            <a:lvl1pPr>
              <a:defRPr/>
            </a:lvl1pPr>
          </a:lstStyle>
          <a:p>
            <a:endParaRPr altLang="zh-TW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B6EAE818-D189-4DAB-999A-8FCF7DA1D26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737604" y="6356352"/>
            <a:ext cx="2844795" cy="365129"/>
          </a:xfrm>
        </p:spPr>
        <p:txBody>
          <a:bodyPr/>
          <a:lstStyle>
            <a:lvl1pPr>
              <a:defRPr/>
            </a:lvl1pPr>
          </a:lstStyle>
          <a:p>
            <a:fld id="{9DAD831B-DB44-5645-8444-4F7C2C15031E}" type="slidenum">
              <a:rPr altLang="zh-TW" smtClean="0"/>
              <a:pPr/>
              <a:t>‹#›</a:t>
            </a:fld>
            <a:endParaRPr altLang="zh-TW"/>
          </a:p>
        </p:txBody>
      </p:sp>
    </p:spTree>
    <p:extLst>
      <p:ext uri="{BB962C8B-B14F-4D97-AF65-F5344CB8AC3E}">
        <p14:creationId xmlns:p14="http://schemas.microsoft.com/office/powerpoint/2010/main" val="3244180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BPC\Downloads\教育部logo991006-1.png">
            <a:extLst>
              <a:ext uri="{FF2B5EF4-FFF2-40B4-BE49-F238E27FC236}">
                <a16:creationId xmlns="" xmlns:a16="http://schemas.microsoft.com/office/drawing/2014/main" id="{776A12FA-95D3-4F3D-A290-F1A4B43D8D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11443"/>
            <a:ext cx="1967544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 descr="C:\Users\BPC\AppData\Local\Temp\Rar$DR60.735\A703(修正型).png">
            <a:extLst>
              <a:ext uri="{FF2B5EF4-FFF2-40B4-BE49-F238E27FC236}">
                <a16:creationId xmlns="" xmlns:a16="http://schemas.microsoft.com/office/drawing/2014/main" id="{D9F77410-E66A-43AB-9A18-1587E846B1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63556" y="6508351"/>
            <a:ext cx="1684909" cy="2527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>
            <a:extLst>
              <a:ext uri="{FF2B5EF4-FFF2-40B4-BE49-F238E27FC236}">
                <a16:creationId xmlns="" xmlns:a16="http://schemas.microsoft.com/office/drawing/2014/main" id="{9952B288-5686-45E6-BA9F-FC902534982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="" xmlns:a16="http://schemas.microsoft.com/office/drawing/2014/main" id="{4EA4F708-DFC7-40A9-AF13-E109486F02FB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5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C6F834B2-50FE-4421-BB65-65C534BC82E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609600" y="6356352"/>
            <a:ext cx="2844795" cy="365129"/>
          </a:xfrm>
        </p:spPr>
        <p:txBody>
          <a:bodyPr/>
          <a:lstStyle>
            <a:lvl1pPr>
              <a:defRPr/>
            </a:lvl1pPr>
          </a:lstStyle>
          <a:p>
            <a:endParaRPr altLang="zh-TW"/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A8B843C6-F48D-44C9-84B9-DE1B434FDC7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165605" y="6356352"/>
            <a:ext cx="3860804" cy="365129"/>
          </a:xfrm>
        </p:spPr>
        <p:txBody>
          <a:bodyPr/>
          <a:lstStyle>
            <a:lvl1pPr>
              <a:defRPr/>
            </a:lvl1pPr>
          </a:lstStyle>
          <a:p>
            <a:endParaRPr altLang="zh-TW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26F1A028-9F64-4E21-9E11-2FCBD354535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737604" y="6356352"/>
            <a:ext cx="2844795" cy="365129"/>
          </a:xfrm>
        </p:spPr>
        <p:txBody>
          <a:bodyPr/>
          <a:lstStyle>
            <a:lvl1pPr>
              <a:defRPr/>
            </a:lvl1pPr>
          </a:lstStyle>
          <a:p>
            <a:fld id="{114E40B3-08BF-144B-8DA9-A3C5A5C68334}" type="slidenum">
              <a:rPr altLang="zh-TW" smtClean="0"/>
              <a:pPr/>
              <a:t>‹#›</a:t>
            </a:fld>
            <a:endParaRPr altLang="zh-TW"/>
          </a:p>
        </p:txBody>
      </p:sp>
    </p:spTree>
    <p:extLst>
      <p:ext uri="{BB962C8B-B14F-4D97-AF65-F5344CB8AC3E}">
        <p14:creationId xmlns:p14="http://schemas.microsoft.com/office/powerpoint/2010/main" val="346183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BPC\Downloads\教育部logo991006-1.png">
            <a:extLst>
              <a:ext uri="{FF2B5EF4-FFF2-40B4-BE49-F238E27FC236}">
                <a16:creationId xmlns="" xmlns:a16="http://schemas.microsoft.com/office/drawing/2014/main" id="{55F98C79-4792-4E71-BEBE-9D2C42468A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11443"/>
            <a:ext cx="1967544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 descr="C:\Users\BPC\AppData\Local\Temp\Rar$DR60.735\A703(修正型).png">
            <a:extLst>
              <a:ext uri="{FF2B5EF4-FFF2-40B4-BE49-F238E27FC236}">
                <a16:creationId xmlns="" xmlns:a16="http://schemas.microsoft.com/office/drawing/2014/main" id="{C8C27175-A75E-449C-B851-41E3E4DC3E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63556" y="6508351"/>
            <a:ext cx="1684909" cy="2527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直排標題 1">
            <a:extLst>
              <a:ext uri="{FF2B5EF4-FFF2-40B4-BE49-F238E27FC236}">
                <a16:creationId xmlns="" xmlns:a16="http://schemas.microsoft.com/office/drawing/2014/main" id="{FF952E81-78E8-4469-B519-2460F9A2BAD0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="" xmlns:a16="http://schemas.microsoft.com/office/drawing/2014/main" id="{8AF7C023-2249-405A-8FFD-C9C97912EAFD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609600" y="274641"/>
            <a:ext cx="8026395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FB59929C-0EC7-439D-ACC9-F3909056B65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609600" y="6356352"/>
            <a:ext cx="2844795" cy="365129"/>
          </a:xfrm>
        </p:spPr>
        <p:txBody>
          <a:bodyPr/>
          <a:lstStyle>
            <a:lvl1pPr>
              <a:defRPr/>
            </a:lvl1pPr>
          </a:lstStyle>
          <a:p>
            <a:endParaRPr altLang="zh-TW"/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F038E094-02BC-4C58-B04B-CDE7AF32014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165605" y="6356352"/>
            <a:ext cx="3860804" cy="365129"/>
          </a:xfrm>
        </p:spPr>
        <p:txBody>
          <a:bodyPr/>
          <a:lstStyle>
            <a:lvl1pPr>
              <a:defRPr/>
            </a:lvl1pPr>
          </a:lstStyle>
          <a:p>
            <a:endParaRPr altLang="zh-TW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68D5030B-0900-47B1-9121-6EE4AE405B0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737604" y="6356352"/>
            <a:ext cx="2844795" cy="365129"/>
          </a:xfrm>
        </p:spPr>
        <p:txBody>
          <a:bodyPr/>
          <a:lstStyle>
            <a:lvl1pPr>
              <a:defRPr/>
            </a:lvl1pPr>
          </a:lstStyle>
          <a:p>
            <a:fld id="{EDC41B57-53D9-104F-82DE-C567415EAAFA}" type="slidenum">
              <a:rPr altLang="zh-TW" smtClean="0"/>
              <a:pPr/>
              <a:t>‹#›</a:t>
            </a:fld>
            <a:endParaRPr altLang="zh-TW"/>
          </a:p>
        </p:txBody>
      </p:sp>
    </p:spTree>
    <p:extLst>
      <p:ext uri="{BB962C8B-B14F-4D97-AF65-F5344CB8AC3E}">
        <p14:creationId xmlns:p14="http://schemas.microsoft.com/office/powerpoint/2010/main" val="1710367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BPC\Downloads\教育部logo991006-1.png">
            <a:extLst>
              <a:ext uri="{FF2B5EF4-FFF2-40B4-BE49-F238E27FC236}">
                <a16:creationId xmlns="" xmlns:a16="http://schemas.microsoft.com/office/drawing/2014/main" id="{ADBED0D1-14F6-4B8A-B9E8-322817B782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11443"/>
            <a:ext cx="1967544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 descr="C:\Users\BPC\AppData\Local\Temp\Rar$DR60.735\A703(修正型).png">
            <a:extLst>
              <a:ext uri="{FF2B5EF4-FFF2-40B4-BE49-F238E27FC236}">
                <a16:creationId xmlns="" xmlns:a16="http://schemas.microsoft.com/office/drawing/2014/main" id="{A7C34AC1-CBAE-48A2-81A0-00EF1E02FF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63556" y="6508351"/>
            <a:ext cx="1684909" cy="2527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>
            <a:extLst>
              <a:ext uri="{FF2B5EF4-FFF2-40B4-BE49-F238E27FC236}">
                <a16:creationId xmlns="" xmlns:a16="http://schemas.microsoft.com/office/drawing/2014/main" id="{DC61C820-1287-4009-B34E-46B338ADF5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CCE5AD3F-E00B-4CE2-BC76-CCC0F228117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600" y="1600201"/>
            <a:ext cx="10972800" cy="452595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8B45A508-B891-41C8-866B-CD92BBF8BFF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609600" y="6356352"/>
            <a:ext cx="2844795" cy="365129"/>
          </a:xfrm>
        </p:spPr>
        <p:txBody>
          <a:bodyPr/>
          <a:lstStyle>
            <a:lvl1pPr>
              <a:defRPr/>
            </a:lvl1pPr>
          </a:lstStyle>
          <a:p>
            <a:endParaRPr altLang="zh-TW"/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C2FF995A-1A6F-4862-A6DB-CF66E3A28BB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165605" y="6356352"/>
            <a:ext cx="3860804" cy="365129"/>
          </a:xfrm>
        </p:spPr>
        <p:txBody>
          <a:bodyPr/>
          <a:lstStyle>
            <a:lvl1pPr>
              <a:defRPr/>
            </a:lvl1pPr>
          </a:lstStyle>
          <a:p>
            <a:endParaRPr altLang="zh-TW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9E56AA9D-1E2D-499A-AA0B-97B6536A315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737604" y="6356352"/>
            <a:ext cx="2844795" cy="365129"/>
          </a:xfrm>
        </p:spPr>
        <p:txBody>
          <a:bodyPr/>
          <a:lstStyle>
            <a:lvl1pPr>
              <a:defRPr/>
            </a:lvl1pPr>
          </a:lstStyle>
          <a:p>
            <a:fld id="{C487A864-D0AF-5040-8C86-70856FCB73E4}" type="slidenum">
              <a:rPr altLang="zh-TW" smtClean="0"/>
              <a:pPr/>
              <a:t>‹#›</a:t>
            </a:fld>
            <a:endParaRPr altLang="zh-TW"/>
          </a:p>
        </p:txBody>
      </p:sp>
    </p:spTree>
    <p:extLst>
      <p:ext uri="{BB962C8B-B14F-4D97-AF65-F5344CB8AC3E}">
        <p14:creationId xmlns:p14="http://schemas.microsoft.com/office/powerpoint/2010/main" val="1707617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BPC\Downloads\教育部logo991006-1.png">
            <a:extLst>
              <a:ext uri="{FF2B5EF4-FFF2-40B4-BE49-F238E27FC236}">
                <a16:creationId xmlns="" xmlns:a16="http://schemas.microsoft.com/office/drawing/2014/main" id="{B1C64E48-8621-4550-8C98-B0666ABE6C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11443"/>
            <a:ext cx="1967544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 descr="C:\Users\BPC\AppData\Local\Temp\Rar$DR60.735\A703(修正型).png">
            <a:extLst>
              <a:ext uri="{FF2B5EF4-FFF2-40B4-BE49-F238E27FC236}">
                <a16:creationId xmlns="" xmlns:a16="http://schemas.microsoft.com/office/drawing/2014/main" id="{A46F03E7-EFF8-469B-8CE7-276936D780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63556" y="6508351"/>
            <a:ext cx="1684909" cy="2527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>
            <a:extLst>
              <a:ext uri="{FF2B5EF4-FFF2-40B4-BE49-F238E27FC236}">
                <a16:creationId xmlns="" xmlns:a16="http://schemas.microsoft.com/office/drawing/2014/main" id="{7B121F10-D5D2-4ADC-8A69-9FC8AEBDBD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3081" y="4406896"/>
            <a:ext cx="10363200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="" xmlns:a16="http://schemas.microsoft.com/office/drawing/2014/main" id="{6CD19446-AD62-4E2B-9A1D-6FE0F70A4D2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63081" y="2906713"/>
            <a:ext cx="103632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50046BA4-EB22-416A-950D-69E44D724C6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609600" y="6356352"/>
            <a:ext cx="2844795" cy="365129"/>
          </a:xfrm>
        </p:spPr>
        <p:txBody>
          <a:bodyPr/>
          <a:lstStyle>
            <a:lvl1pPr>
              <a:defRPr/>
            </a:lvl1pPr>
          </a:lstStyle>
          <a:p>
            <a:endParaRPr altLang="zh-TW"/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07641D4E-B5CA-4467-BD79-5330BCF19DD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165605" y="6356352"/>
            <a:ext cx="3860804" cy="365129"/>
          </a:xfrm>
        </p:spPr>
        <p:txBody>
          <a:bodyPr/>
          <a:lstStyle>
            <a:lvl1pPr>
              <a:defRPr/>
            </a:lvl1pPr>
          </a:lstStyle>
          <a:p>
            <a:endParaRPr altLang="zh-TW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C49435B0-608B-42FC-BF7D-097E55B0D16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737604" y="6356352"/>
            <a:ext cx="2844795" cy="365129"/>
          </a:xfrm>
        </p:spPr>
        <p:txBody>
          <a:bodyPr/>
          <a:lstStyle>
            <a:lvl1pPr>
              <a:defRPr/>
            </a:lvl1pPr>
          </a:lstStyle>
          <a:p>
            <a:fld id="{9D868A19-6951-F94D-A545-ADC772053AFB}" type="slidenum">
              <a:rPr altLang="zh-TW" smtClean="0"/>
              <a:pPr/>
              <a:t>‹#›</a:t>
            </a:fld>
            <a:endParaRPr altLang="zh-TW"/>
          </a:p>
        </p:txBody>
      </p:sp>
    </p:spTree>
    <p:extLst>
      <p:ext uri="{BB962C8B-B14F-4D97-AF65-F5344CB8AC3E}">
        <p14:creationId xmlns:p14="http://schemas.microsoft.com/office/powerpoint/2010/main" val="2830115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BPC\Downloads\教育部logo991006-1.png">
            <a:extLst>
              <a:ext uri="{FF2B5EF4-FFF2-40B4-BE49-F238E27FC236}">
                <a16:creationId xmlns="" xmlns:a16="http://schemas.microsoft.com/office/drawing/2014/main" id="{B207A622-33BB-4327-B5F9-23FFB92BC2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11443"/>
            <a:ext cx="1967544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3" descr="C:\Users\BPC\AppData\Local\Temp\Rar$DR60.735\A703(修正型).png">
            <a:extLst>
              <a:ext uri="{FF2B5EF4-FFF2-40B4-BE49-F238E27FC236}">
                <a16:creationId xmlns="" xmlns:a16="http://schemas.microsoft.com/office/drawing/2014/main" id="{D405EEB5-1632-406D-A85A-AD7D8F2736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63556" y="6508351"/>
            <a:ext cx="1684909" cy="2527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>
            <a:extLst>
              <a:ext uri="{FF2B5EF4-FFF2-40B4-BE49-F238E27FC236}">
                <a16:creationId xmlns="" xmlns:a16="http://schemas.microsoft.com/office/drawing/2014/main" id="{751CE032-7C0E-4D54-9B07-4B41559F1D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8CC93D1C-E369-4654-8B12-BA95DADB9DC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601" y="1600201"/>
            <a:ext cx="5384804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="" xmlns:a16="http://schemas.microsoft.com/office/drawing/2014/main" id="{0EA82B53-0E5D-4645-9FA9-AFD806846107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97595" y="1600201"/>
            <a:ext cx="5384804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="" xmlns:a16="http://schemas.microsoft.com/office/drawing/2014/main" id="{75102C15-0D1C-40DF-B758-16C4AA867C9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609600" y="6356352"/>
            <a:ext cx="2844795" cy="365129"/>
          </a:xfrm>
        </p:spPr>
        <p:txBody>
          <a:bodyPr/>
          <a:lstStyle>
            <a:lvl1pPr>
              <a:defRPr/>
            </a:lvl1pPr>
          </a:lstStyle>
          <a:p>
            <a:endParaRPr altLang="zh-TW"/>
          </a:p>
        </p:txBody>
      </p:sp>
      <p:sp>
        <p:nvSpPr>
          <p:cNvPr id="6" name="頁尾版面配置區 5">
            <a:extLst>
              <a:ext uri="{FF2B5EF4-FFF2-40B4-BE49-F238E27FC236}">
                <a16:creationId xmlns="" xmlns:a16="http://schemas.microsoft.com/office/drawing/2014/main" id="{B84693D8-04E8-4A77-B6D6-223C49B83DE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165605" y="6356352"/>
            <a:ext cx="3860804" cy="365129"/>
          </a:xfrm>
        </p:spPr>
        <p:txBody>
          <a:bodyPr/>
          <a:lstStyle>
            <a:lvl1pPr>
              <a:defRPr/>
            </a:lvl1pPr>
          </a:lstStyle>
          <a:p>
            <a:endParaRPr altLang="zh-TW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="" xmlns:a16="http://schemas.microsoft.com/office/drawing/2014/main" id="{94535984-7F37-47C0-A999-8BBE52E7AF4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737604" y="6356352"/>
            <a:ext cx="2844795" cy="365129"/>
          </a:xfrm>
        </p:spPr>
        <p:txBody>
          <a:bodyPr/>
          <a:lstStyle>
            <a:lvl1pPr>
              <a:defRPr/>
            </a:lvl1pPr>
          </a:lstStyle>
          <a:p>
            <a:fld id="{038B83C4-50B5-9F4E-A436-40A405324CAD}" type="slidenum">
              <a:rPr altLang="zh-TW" smtClean="0"/>
              <a:pPr/>
              <a:t>‹#›</a:t>
            </a:fld>
            <a:endParaRPr altLang="zh-TW"/>
          </a:p>
        </p:txBody>
      </p:sp>
    </p:spTree>
    <p:extLst>
      <p:ext uri="{BB962C8B-B14F-4D97-AF65-F5344CB8AC3E}">
        <p14:creationId xmlns:p14="http://schemas.microsoft.com/office/powerpoint/2010/main" val="2157853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PC\Downloads\教育部logo991006-1.png">
            <a:extLst>
              <a:ext uri="{FF2B5EF4-FFF2-40B4-BE49-F238E27FC236}">
                <a16:creationId xmlns="" xmlns:a16="http://schemas.microsoft.com/office/drawing/2014/main" id="{4BEC54AF-8EF3-4176-B868-8B30A7A1F6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11443"/>
            <a:ext cx="1967544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3" descr="C:\Users\BPC\AppData\Local\Temp\Rar$DR60.735\A703(修正型).png">
            <a:extLst>
              <a:ext uri="{FF2B5EF4-FFF2-40B4-BE49-F238E27FC236}">
                <a16:creationId xmlns="" xmlns:a16="http://schemas.microsoft.com/office/drawing/2014/main" id="{EEF75F0A-2DEA-43B4-9978-0777327525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63556" y="6508351"/>
            <a:ext cx="1684909" cy="2527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>
            <a:extLst>
              <a:ext uri="{FF2B5EF4-FFF2-40B4-BE49-F238E27FC236}">
                <a16:creationId xmlns="" xmlns:a16="http://schemas.microsoft.com/office/drawing/2014/main" id="{D5333BB6-5DD4-4E4F-BA5E-8C300E84D17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="" xmlns:a16="http://schemas.microsoft.com/office/drawing/2014/main" id="{1EBA648F-6CBF-4991-B840-B92430CE266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9600" y="1535114"/>
            <a:ext cx="5386912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="" xmlns:a16="http://schemas.microsoft.com/office/drawing/2014/main" id="{D8C5BA90-3AD4-4574-8F49-F930378A4DE4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09600" y="2174872"/>
            <a:ext cx="5386912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="" xmlns:a16="http://schemas.microsoft.com/office/drawing/2014/main" id="{5CA7A048-2F78-4472-8C59-7480D3E368F4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93364" y="1535114"/>
            <a:ext cx="5389035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="" xmlns:a16="http://schemas.microsoft.com/office/drawing/2014/main" id="{F4BFF474-5EDD-48FC-978C-093EA1BE8516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93364" y="2174872"/>
            <a:ext cx="5389035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="" xmlns:a16="http://schemas.microsoft.com/office/drawing/2014/main" id="{58E78D3D-9EE6-4B0E-9ADB-3607F9D53A8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609600" y="6356352"/>
            <a:ext cx="2844795" cy="365129"/>
          </a:xfrm>
        </p:spPr>
        <p:txBody>
          <a:bodyPr/>
          <a:lstStyle>
            <a:lvl1pPr>
              <a:defRPr/>
            </a:lvl1pPr>
          </a:lstStyle>
          <a:p>
            <a:endParaRPr altLang="zh-TW"/>
          </a:p>
        </p:txBody>
      </p:sp>
      <p:sp>
        <p:nvSpPr>
          <p:cNvPr id="8" name="頁尾版面配置區 7">
            <a:extLst>
              <a:ext uri="{FF2B5EF4-FFF2-40B4-BE49-F238E27FC236}">
                <a16:creationId xmlns="" xmlns:a16="http://schemas.microsoft.com/office/drawing/2014/main" id="{8753F2F3-FB77-4EBA-9472-CB6EE0977DF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165605" y="6356352"/>
            <a:ext cx="3860804" cy="365129"/>
          </a:xfrm>
        </p:spPr>
        <p:txBody>
          <a:bodyPr/>
          <a:lstStyle>
            <a:lvl1pPr>
              <a:defRPr/>
            </a:lvl1pPr>
          </a:lstStyle>
          <a:p>
            <a:endParaRPr altLang="zh-TW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="" xmlns:a16="http://schemas.microsoft.com/office/drawing/2014/main" id="{C77FC456-586D-4D86-B75D-F0885E6584F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737604" y="6356352"/>
            <a:ext cx="2844795" cy="365129"/>
          </a:xfrm>
        </p:spPr>
        <p:txBody>
          <a:bodyPr/>
          <a:lstStyle>
            <a:lvl1pPr>
              <a:defRPr/>
            </a:lvl1pPr>
          </a:lstStyle>
          <a:p>
            <a:fld id="{9D868A19-6951-F94D-A545-ADC772053AFB}" type="slidenum">
              <a:rPr altLang="zh-TW" smtClean="0"/>
              <a:pPr/>
              <a:t>‹#›</a:t>
            </a:fld>
            <a:endParaRPr altLang="zh-TW"/>
          </a:p>
        </p:txBody>
      </p:sp>
    </p:spTree>
    <p:extLst>
      <p:ext uri="{BB962C8B-B14F-4D97-AF65-F5344CB8AC3E}">
        <p14:creationId xmlns:p14="http://schemas.microsoft.com/office/powerpoint/2010/main" val="2226658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BPC\Downloads\教育部logo991006-1.png">
            <a:extLst>
              <a:ext uri="{FF2B5EF4-FFF2-40B4-BE49-F238E27FC236}">
                <a16:creationId xmlns="" xmlns:a16="http://schemas.microsoft.com/office/drawing/2014/main" id="{8ADA8411-A9D6-4320-ADC6-BA896EA6EB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11443"/>
            <a:ext cx="1967544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3" descr="C:\Users\BPC\AppData\Local\Temp\Rar$DR60.735\A703(修正型).png">
            <a:extLst>
              <a:ext uri="{FF2B5EF4-FFF2-40B4-BE49-F238E27FC236}">
                <a16:creationId xmlns="" xmlns:a16="http://schemas.microsoft.com/office/drawing/2014/main" id="{FDECFDDC-14DF-4E7D-9986-8E63EFEB7B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63556" y="6508351"/>
            <a:ext cx="1684909" cy="2527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>
            <a:extLst>
              <a:ext uri="{FF2B5EF4-FFF2-40B4-BE49-F238E27FC236}">
                <a16:creationId xmlns="" xmlns:a16="http://schemas.microsoft.com/office/drawing/2014/main" id="{B127BF83-8699-411B-9CA0-67B6E9D1A8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="" xmlns:a16="http://schemas.microsoft.com/office/drawing/2014/main" id="{86F7B185-B938-437E-B297-E46316C0790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609600" y="6356352"/>
            <a:ext cx="2844795" cy="365129"/>
          </a:xfrm>
        </p:spPr>
        <p:txBody>
          <a:bodyPr/>
          <a:lstStyle>
            <a:lvl1pPr>
              <a:defRPr/>
            </a:lvl1pPr>
          </a:lstStyle>
          <a:p>
            <a:endParaRPr altLang="zh-TW"/>
          </a:p>
        </p:txBody>
      </p:sp>
      <p:sp>
        <p:nvSpPr>
          <p:cNvPr id="4" name="頁尾版面配置區 3">
            <a:extLst>
              <a:ext uri="{FF2B5EF4-FFF2-40B4-BE49-F238E27FC236}">
                <a16:creationId xmlns="" xmlns:a16="http://schemas.microsoft.com/office/drawing/2014/main" id="{9AE67112-B973-4ED2-A694-86C14CF5B70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165605" y="6356352"/>
            <a:ext cx="3860804" cy="365129"/>
          </a:xfrm>
        </p:spPr>
        <p:txBody>
          <a:bodyPr/>
          <a:lstStyle>
            <a:lvl1pPr>
              <a:defRPr/>
            </a:lvl1pPr>
          </a:lstStyle>
          <a:p>
            <a:endParaRPr altLang="zh-TW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="" xmlns:a16="http://schemas.microsoft.com/office/drawing/2014/main" id="{10707823-5EED-4ED5-9DAF-A096BC37BF4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737604" y="6356352"/>
            <a:ext cx="2844795" cy="365129"/>
          </a:xfrm>
        </p:spPr>
        <p:txBody>
          <a:bodyPr/>
          <a:lstStyle>
            <a:lvl1pPr>
              <a:defRPr/>
            </a:lvl1pPr>
          </a:lstStyle>
          <a:p>
            <a:fld id="{7DE45242-9334-5C4C-B224-59CD9B60CCF5}" type="slidenum">
              <a:rPr altLang="zh-TW" smtClean="0"/>
              <a:pPr/>
              <a:t>‹#›</a:t>
            </a:fld>
            <a:endParaRPr altLang="zh-TW"/>
          </a:p>
        </p:txBody>
      </p:sp>
    </p:spTree>
    <p:extLst>
      <p:ext uri="{BB962C8B-B14F-4D97-AF65-F5344CB8AC3E}">
        <p14:creationId xmlns:p14="http://schemas.microsoft.com/office/powerpoint/2010/main" val="2453641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BPC\Downloads\教育部logo991006-1.png">
            <a:extLst>
              <a:ext uri="{FF2B5EF4-FFF2-40B4-BE49-F238E27FC236}">
                <a16:creationId xmlns="" xmlns:a16="http://schemas.microsoft.com/office/drawing/2014/main" id="{53487B3A-6816-40E7-9070-A5A18DA7A5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11443"/>
            <a:ext cx="1967544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3" descr="C:\Users\BPC\AppData\Local\Temp\Rar$DR60.735\A703(修正型).png">
            <a:extLst>
              <a:ext uri="{FF2B5EF4-FFF2-40B4-BE49-F238E27FC236}">
                <a16:creationId xmlns="" xmlns:a16="http://schemas.microsoft.com/office/drawing/2014/main" id="{D7551B00-B509-42CA-9652-F221811DEA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63556" y="6508351"/>
            <a:ext cx="1684909" cy="2527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日期版面配置區 1">
            <a:extLst>
              <a:ext uri="{FF2B5EF4-FFF2-40B4-BE49-F238E27FC236}">
                <a16:creationId xmlns="" xmlns:a16="http://schemas.microsoft.com/office/drawing/2014/main" id="{3A4B40C9-E4F3-47C5-A3C8-0D5ACA69184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609600" y="6356352"/>
            <a:ext cx="2844795" cy="365129"/>
          </a:xfrm>
        </p:spPr>
        <p:txBody>
          <a:bodyPr/>
          <a:lstStyle>
            <a:lvl1pPr>
              <a:defRPr/>
            </a:lvl1pPr>
          </a:lstStyle>
          <a:p>
            <a:endParaRPr altLang="zh-TW"/>
          </a:p>
        </p:txBody>
      </p:sp>
      <p:sp>
        <p:nvSpPr>
          <p:cNvPr id="3" name="頁尾版面配置區 2">
            <a:extLst>
              <a:ext uri="{FF2B5EF4-FFF2-40B4-BE49-F238E27FC236}">
                <a16:creationId xmlns="" xmlns:a16="http://schemas.microsoft.com/office/drawing/2014/main" id="{7351FDA3-1C15-498F-A6B6-C446CC972AD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165605" y="6356352"/>
            <a:ext cx="3860804" cy="365129"/>
          </a:xfrm>
        </p:spPr>
        <p:txBody>
          <a:bodyPr/>
          <a:lstStyle>
            <a:lvl1pPr>
              <a:defRPr/>
            </a:lvl1pPr>
          </a:lstStyle>
          <a:p>
            <a:endParaRPr altLang="zh-TW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5A7BD55C-AEF0-4548-8F92-EB50B5480DA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737604" y="6356352"/>
            <a:ext cx="2844795" cy="365129"/>
          </a:xfrm>
        </p:spPr>
        <p:txBody>
          <a:bodyPr/>
          <a:lstStyle>
            <a:lvl1pPr>
              <a:defRPr/>
            </a:lvl1pPr>
          </a:lstStyle>
          <a:p>
            <a:fld id="{F1F818B2-795F-5A46-B660-E3F7C8F2C786}" type="slidenum">
              <a:rPr altLang="zh-TW" smtClean="0"/>
              <a:pPr/>
              <a:t>‹#›</a:t>
            </a:fld>
            <a:endParaRPr altLang="zh-TW"/>
          </a:p>
        </p:txBody>
      </p:sp>
    </p:spTree>
    <p:extLst>
      <p:ext uri="{BB962C8B-B14F-4D97-AF65-F5344CB8AC3E}">
        <p14:creationId xmlns:p14="http://schemas.microsoft.com/office/powerpoint/2010/main" val="153111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BPC\Downloads\教育部logo991006-1.png">
            <a:extLst>
              <a:ext uri="{FF2B5EF4-FFF2-40B4-BE49-F238E27FC236}">
                <a16:creationId xmlns="" xmlns:a16="http://schemas.microsoft.com/office/drawing/2014/main" id="{F45DF30A-7EB1-460D-97A8-F5F836081A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11443"/>
            <a:ext cx="1967544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3" descr="C:\Users\BPC\AppData\Local\Temp\Rar$DR60.735\A703(修正型).png">
            <a:extLst>
              <a:ext uri="{FF2B5EF4-FFF2-40B4-BE49-F238E27FC236}">
                <a16:creationId xmlns="" xmlns:a16="http://schemas.microsoft.com/office/drawing/2014/main" id="{458FC992-BC2A-47C0-9C55-1C757162D8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63556" y="6508351"/>
            <a:ext cx="1684909" cy="2527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>
            <a:extLst>
              <a:ext uri="{FF2B5EF4-FFF2-40B4-BE49-F238E27FC236}">
                <a16:creationId xmlns="" xmlns:a16="http://schemas.microsoft.com/office/drawing/2014/main" id="{98BA8F69-4230-4E8F-99D7-1AA4223B24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1" y="273048"/>
            <a:ext cx="4011081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FA5730E5-442F-4C10-B4AB-C6617209C52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766730" y="273048"/>
            <a:ext cx="6815669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="" xmlns:a16="http://schemas.microsoft.com/office/drawing/2014/main" id="{5B372108-3BF9-446E-A1FB-5E08996115BF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09601" y="1435095"/>
            <a:ext cx="401108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="" xmlns:a16="http://schemas.microsoft.com/office/drawing/2014/main" id="{B7E727F4-684B-4EBA-B083-2F5B4BCAFC6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609600" y="6356352"/>
            <a:ext cx="2844795" cy="365129"/>
          </a:xfrm>
        </p:spPr>
        <p:txBody>
          <a:bodyPr/>
          <a:lstStyle>
            <a:lvl1pPr>
              <a:defRPr/>
            </a:lvl1pPr>
          </a:lstStyle>
          <a:p>
            <a:endParaRPr altLang="zh-TW"/>
          </a:p>
        </p:txBody>
      </p:sp>
      <p:sp>
        <p:nvSpPr>
          <p:cNvPr id="6" name="頁尾版面配置區 5">
            <a:extLst>
              <a:ext uri="{FF2B5EF4-FFF2-40B4-BE49-F238E27FC236}">
                <a16:creationId xmlns="" xmlns:a16="http://schemas.microsoft.com/office/drawing/2014/main" id="{41943D1E-E0EC-42D4-A221-4E0D0A78827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165605" y="6356352"/>
            <a:ext cx="3860804" cy="365129"/>
          </a:xfrm>
        </p:spPr>
        <p:txBody>
          <a:bodyPr/>
          <a:lstStyle>
            <a:lvl1pPr>
              <a:defRPr/>
            </a:lvl1pPr>
          </a:lstStyle>
          <a:p>
            <a:endParaRPr altLang="zh-TW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="" xmlns:a16="http://schemas.microsoft.com/office/drawing/2014/main" id="{B3E75E5E-43B4-476E-93C4-DB629B9C589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737604" y="6356352"/>
            <a:ext cx="2844795" cy="365129"/>
          </a:xfrm>
        </p:spPr>
        <p:txBody>
          <a:bodyPr/>
          <a:lstStyle>
            <a:lvl1pPr>
              <a:defRPr/>
            </a:lvl1pPr>
          </a:lstStyle>
          <a:p>
            <a:fld id="{9AE2ECBB-5015-8A42-A463-0D133D1E22D5}" type="slidenum">
              <a:rPr altLang="zh-TW" smtClean="0"/>
              <a:pPr/>
              <a:t>‹#›</a:t>
            </a:fld>
            <a:endParaRPr altLang="zh-TW"/>
          </a:p>
        </p:txBody>
      </p:sp>
    </p:spTree>
    <p:extLst>
      <p:ext uri="{BB962C8B-B14F-4D97-AF65-F5344CB8AC3E}">
        <p14:creationId xmlns:p14="http://schemas.microsoft.com/office/powerpoint/2010/main" val="1694298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BPC\Downloads\教育部logo991006-1.png">
            <a:extLst>
              <a:ext uri="{FF2B5EF4-FFF2-40B4-BE49-F238E27FC236}">
                <a16:creationId xmlns="" xmlns:a16="http://schemas.microsoft.com/office/drawing/2014/main" id="{B6EFD3B3-DB4F-49A1-A87A-16593CC13F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11443"/>
            <a:ext cx="1967544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3" descr="C:\Users\BPC\AppData\Local\Temp\Rar$DR60.735\A703(修正型).png">
            <a:extLst>
              <a:ext uri="{FF2B5EF4-FFF2-40B4-BE49-F238E27FC236}">
                <a16:creationId xmlns="" xmlns:a16="http://schemas.microsoft.com/office/drawing/2014/main" id="{CD96AB8E-64C1-454C-9967-6F159B2B6D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63556" y="6508351"/>
            <a:ext cx="1684909" cy="2527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>
            <a:extLst>
              <a:ext uri="{FF2B5EF4-FFF2-40B4-BE49-F238E27FC236}">
                <a16:creationId xmlns="" xmlns:a16="http://schemas.microsoft.com/office/drawing/2014/main" id="{7C00665C-2D24-4928-A0BB-BF353E8656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9717" y="4800601"/>
            <a:ext cx="73152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="" xmlns:a16="http://schemas.microsoft.com/office/drawing/2014/main" id="{570D43F8-DDAF-469F-89CD-7008AF69692D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smtClean="0"/>
              <a:t>將圖片拖曳至版面配置區或按一下圖示以新增</a:t>
            </a:r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="" xmlns:a16="http://schemas.microsoft.com/office/drawing/2014/main" id="{9FAF7A84-526E-4907-A7DB-9B18B1A13438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2389717" y="5367335"/>
            <a:ext cx="73152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="" xmlns:a16="http://schemas.microsoft.com/office/drawing/2014/main" id="{F97943A4-2CA9-4C50-BCE7-E77B8DDCDD1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609600" y="6356352"/>
            <a:ext cx="2844795" cy="365129"/>
          </a:xfrm>
        </p:spPr>
        <p:txBody>
          <a:bodyPr/>
          <a:lstStyle>
            <a:lvl1pPr>
              <a:defRPr/>
            </a:lvl1pPr>
          </a:lstStyle>
          <a:p>
            <a:endParaRPr altLang="zh-TW"/>
          </a:p>
        </p:txBody>
      </p:sp>
      <p:sp>
        <p:nvSpPr>
          <p:cNvPr id="6" name="頁尾版面配置區 5">
            <a:extLst>
              <a:ext uri="{FF2B5EF4-FFF2-40B4-BE49-F238E27FC236}">
                <a16:creationId xmlns="" xmlns:a16="http://schemas.microsoft.com/office/drawing/2014/main" id="{F6BFD51C-E85E-4437-953B-A736582CC2D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165605" y="6356352"/>
            <a:ext cx="3860804" cy="365129"/>
          </a:xfrm>
        </p:spPr>
        <p:txBody>
          <a:bodyPr/>
          <a:lstStyle>
            <a:lvl1pPr>
              <a:defRPr/>
            </a:lvl1pPr>
          </a:lstStyle>
          <a:p>
            <a:endParaRPr altLang="zh-TW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="" xmlns:a16="http://schemas.microsoft.com/office/drawing/2014/main" id="{6A5FCF26-542B-4F50-A176-80A79D1542D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737604" y="6356352"/>
            <a:ext cx="2844795" cy="365129"/>
          </a:xfrm>
        </p:spPr>
        <p:txBody>
          <a:bodyPr/>
          <a:lstStyle>
            <a:lvl1pPr>
              <a:defRPr/>
            </a:lvl1pPr>
          </a:lstStyle>
          <a:p>
            <a:fld id="{B36D7C0E-E090-CF4F-B31D-AC6D48F7102F}" type="slidenum">
              <a:rPr altLang="zh-TW" smtClean="0"/>
              <a:pPr/>
              <a:t>‹#›</a:t>
            </a:fld>
            <a:endParaRPr altLang="zh-TW"/>
          </a:p>
        </p:txBody>
      </p:sp>
    </p:spTree>
    <p:extLst>
      <p:ext uri="{BB962C8B-B14F-4D97-AF65-F5344CB8AC3E}">
        <p14:creationId xmlns:p14="http://schemas.microsoft.com/office/powerpoint/2010/main" val="2572200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AB5E4"/>
            </a:gs>
            <a:gs pos="100000">
              <a:srgbClr val="C2D1ED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="" xmlns:a16="http://schemas.microsoft.com/office/drawing/2014/main" id="{C6E53ACA-5DBF-403B-AF6D-4CF7EABF3BC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="" xmlns:a16="http://schemas.microsoft.com/office/drawing/2014/main" id="{83A34F55-7217-4396-8082-69EBF39CA34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82A0F26F-D4CE-407B-95E3-9165B7077D00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609600" y="6356352"/>
            <a:ext cx="2844795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新細明體"/>
                <a:cs typeface=""/>
              </a:defRPr>
            </a:lvl1pPr>
          </a:lstStyle>
          <a:p>
            <a:endParaRPr kumimoji="1" altLang="zh-TW"/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1A6D9E53-F9DD-46AC-B37A-A45C8E4C7CC0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165605" y="6356352"/>
            <a:ext cx="3860804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新細明體"/>
                <a:cs typeface=""/>
              </a:defRPr>
            </a:lvl1pPr>
          </a:lstStyle>
          <a:p>
            <a:endParaRPr kumimoji="1" altLang="zh-TW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2A8D7901-69A9-4C6B-997C-FC6E1A98FF0A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737604" y="6356352"/>
            <a:ext cx="2844795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新細明體"/>
                <a:cs typeface=""/>
              </a:defRPr>
            </a:lvl1pPr>
          </a:lstStyle>
          <a:p>
            <a:fld id="{9D868A19-6951-F94D-A545-ADC772053AFB}" type="slidenum">
              <a:rPr kumimoji="1" altLang="zh-TW" smtClean="0"/>
              <a:pPr/>
              <a:t>‹#›</a:t>
            </a:fld>
            <a:endParaRPr kumimoji="1" altLang="zh-TW"/>
          </a:p>
        </p:txBody>
      </p:sp>
      <p:pic>
        <p:nvPicPr>
          <p:cNvPr id="7" name="Picture 2" descr="C:\Users\BPC\Downloads\教育部logo991006-1.png">
            <a:extLst>
              <a:ext uri="{FF2B5EF4-FFF2-40B4-BE49-F238E27FC236}">
                <a16:creationId xmlns="" xmlns:a16="http://schemas.microsoft.com/office/drawing/2014/main" id="{3EB30DC4-A2FB-4F5E-96E7-57D9EE5C8788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0" y="6411443"/>
            <a:ext cx="1967544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 descr="C:\Users\BPC\AppData\Local\Temp\Rar$DR60.735\A703(修正型).png">
            <a:extLst>
              <a:ext uri="{FF2B5EF4-FFF2-40B4-BE49-F238E27FC236}">
                <a16:creationId xmlns="" xmlns:a16="http://schemas.microsoft.com/office/drawing/2014/main" id="{61865DFD-DDFC-4F43-8B1C-A1559AA729B8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2063556" y="6508351"/>
            <a:ext cx="1684909" cy="2527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4309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0" marR="0" lvl="0" indent="0" algn="ctr" defTabSz="914400" rtl="0" eaLnBrk="1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TW" sz="4400" b="0" i="0" u="none" strike="noStrike" kern="1200" cap="none" spc="0" baseline="0">
          <a:solidFill>
            <a:srgbClr val="000000"/>
          </a:solidFill>
          <a:uFillTx/>
          <a:latin typeface="標楷體" pitchFamily="65"/>
          <a:ea typeface="標楷體" pitchFamily="65"/>
          <a:cs typeface="標楷體" pitchFamily="65"/>
        </a:defRPr>
      </a:lvl1pPr>
    </p:titleStyle>
    <p:bodyStyle>
      <a:lvl1pPr marL="342900" marR="0" lvl="0" indent="-342900" algn="l" defTabSz="914400" rtl="0" eaLnBrk="1" fontAlgn="auto" hangingPunct="1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 pitchFamily="34"/>
        <a:buChar char="•"/>
        <a:tabLst/>
        <a:defRPr lang="zh-TW" sz="3200" b="0" i="0" u="none" strike="noStrike" kern="1200" cap="none" spc="0" baseline="0">
          <a:solidFill>
            <a:srgbClr val="0000FF"/>
          </a:solidFill>
          <a:uFillTx/>
          <a:latin typeface="標楷體" pitchFamily="65"/>
          <a:ea typeface="標楷體" pitchFamily="65"/>
          <a:cs typeface="標楷體" pitchFamily="65"/>
        </a:defRPr>
      </a:lvl1pPr>
      <a:lvl2pPr marL="742950" marR="0" lvl="1" indent="-285750" algn="l" defTabSz="914400" rtl="0" eaLnBrk="1" fontAlgn="auto" hangingPunct="1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 pitchFamily="34"/>
        <a:buChar char="–"/>
        <a:tabLst/>
        <a:defRPr lang="zh-TW" sz="2800" b="0" i="0" u="none" strike="noStrike" kern="1200" cap="none" spc="0" baseline="0">
          <a:solidFill>
            <a:srgbClr val="000000"/>
          </a:solidFill>
          <a:uFillTx/>
          <a:latin typeface="Calibri"/>
          <a:ea typeface="新細明體"/>
          <a:cs typeface=""/>
        </a:defRPr>
      </a:lvl2pPr>
      <a:lvl3pPr marL="1143000" marR="0" lvl="2" indent="-228600" algn="l" defTabSz="914400" rtl="0" eaLnBrk="1" fontAlgn="auto" hangingPunct="1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 pitchFamily="34"/>
        <a:buChar char="•"/>
        <a:tabLst/>
        <a:defRPr lang="zh-TW" sz="2400" b="0" i="0" u="none" strike="noStrike" kern="1200" cap="none" spc="0" baseline="0">
          <a:solidFill>
            <a:srgbClr val="000000"/>
          </a:solidFill>
          <a:uFillTx/>
          <a:latin typeface="Calibri"/>
          <a:ea typeface="新細明體"/>
          <a:cs typeface=""/>
        </a:defRPr>
      </a:lvl3pPr>
      <a:lvl4pPr marL="1600200" marR="0" lvl="3" indent="-228600" algn="l" defTabSz="914400" rtl="0" eaLnBrk="1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–"/>
        <a:tabLst/>
        <a:defRPr lang="zh-TW" sz="2000" b="0" i="0" u="none" strike="noStrike" kern="1200" cap="none" spc="0" baseline="0">
          <a:solidFill>
            <a:srgbClr val="000000"/>
          </a:solidFill>
          <a:uFillTx/>
          <a:latin typeface="Calibri"/>
          <a:ea typeface="新細明體"/>
          <a:cs typeface=""/>
        </a:defRPr>
      </a:lvl4pPr>
      <a:lvl5pPr marL="2057400" marR="0" lvl="4" indent="-228600" algn="l" defTabSz="914400" rtl="0" eaLnBrk="1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»"/>
        <a:tabLst/>
        <a:defRPr lang="zh-TW" sz="2000" b="0" i="0" u="none" strike="noStrike" kern="1200" cap="none" spc="0" baseline="0">
          <a:solidFill>
            <a:srgbClr val="000000"/>
          </a:solidFill>
          <a:uFillTx/>
          <a:latin typeface="Calibri"/>
          <a:ea typeface="新細明體"/>
          <a:cs typeface="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kumimoji="1" lang="zh-TW" altLang="en-US" dirty="0"/>
              <a:t>運動</a:t>
            </a:r>
            <a:r>
              <a:rPr kumimoji="1" lang="en-US" altLang="zh-TW" dirty="0"/>
              <a:t> </a:t>
            </a:r>
            <a:r>
              <a:rPr kumimoji="1" lang="zh-TW" altLang="en-US" dirty="0"/>
              <a:t>與社會階層</a:t>
            </a:r>
            <a:r>
              <a:rPr kumimoji="1" lang="en-US" altLang="zh-TW" dirty="0" smtClean="0"/>
              <a:t>[</a:t>
            </a:r>
            <a:r>
              <a:rPr kumimoji="1" lang="zh-TW" altLang="en-US" dirty="0" smtClean="0"/>
              <a:t>下</a:t>
            </a:r>
            <a:r>
              <a:rPr kumimoji="1" lang="en-US" altLang="zh-TW" dirty="0" smtClean="0"/>
              <a:t>]</a:t>
            </a:r>
            <a:endParaRPr kumimoji="1" lang="zh-TW" altLang="en-US" sz="3600" dirty="0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2783632" y="3356992"/>
            <a:ext cx="6400800" cy="1800200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Social</a:t>
            </a:r>
            <a:r>
              <a:rPr lang="zh-TW" altLang="en-US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TW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stratification/</a:t>
            </a:r>
            <a:r>
              <a:rPr lang="zh-TW" altLang="en-US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TW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Class</a:t>
            </a:r>
          </a:p>
          <a:p>
            <a:endParaRPr kumimoji="1" lang="en-US" altLang="zh-TW" dirty="0"/>
          </a:p>
          <a:p>
            <a:r>
              <a:rPr kumimoji="1" lang="zh-TW" altLang="en-US" dirty="0" smtClean="0"/>
              <a:t>授課教師：陳渝苓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71408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981200" y="158751"/>
            <a:ext cx="8229600" cy="677863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base">
              <a:spcAft>
                <a:spcPct val="0"/>
              </a:spcAft>
            </a:pPr>
            <a:r>
              <a:rPr kumimoji="1" lang="zh-TW" altLang="en-US" sz="4000" dirty="0">
                <a:solidFill>
                  <a:prstClr val="black"/>
                </a:solidFill>
              </a:rPr>
              <a:t>思考下列運動所需要的運動成本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676" y="871257"/>
            <a:ext cx="5832648" cy="5125284"/>
          </a:xfrm>
          <a:prstGeom prst="rect">
            <a:avLst/>
          </a:prstGeom>
        </p:spPr>
      </p:pic>
      <p:sp>
        <p:nvSpPr>
          <p:cNvPr id="4" name="向上箭號 3"/>
          <p:cNvSpPr/>
          <p:nvPr/>
        </p:nvSpPr>
        <p:spPr>
          <a:xfrm rot="2784839">
            <a:off x="2438542" y="2569803"/>
            <a:ext cx="1152128" cy="1728192"/>
          </a:xfrm>
          <a:prstGeom prst="up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dirty="0">
                <a:solidFill>
                  <a:prstClr val="black"/>
                </a:solidFill>
              </a:rPr>
              <a:t>天賦無價</a:t>
            </a:r>
            <a:endParaRPr kumimoji="1" lang="en-US" altLang="zh-TW" dirty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dirty="0">
              <a:solidFill>
                <a:prstClr val="black"/>
              </a:solidFill>
            </a:endParaRPr>
          </a:p>
        </p:txBody>
      </p:sp>
      <p:sp>
        <p:nvSpPr>
          <p:cNvPr id="5" name="向下箭號 4"/>
          <p:cNvSpPr/>
          <p:nvPr/>
        </p:nvSpPr>
        <p:spPr>
          <a:xfrm rot="19585460">
            <a:off x="5375920" y="1268760"/>
            <a:ext cx="1152128" cy="108012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400" dirty="0">
                <a:solidFill>
                  <a:prstClr val="white"/>
                </a:solidFill>
              </a:rPr>
              <a:t>1000</a:t>
            </a:r>
            <a:endParaRPr kumimoji="1" lang="zh-TW" altLang="en-US" sz="1400" dirty="0">
              <a:solidFill>
                <a:prstClr val="white"/>
              </a:solidFill>
            </a:endParaRPr>
          </a:p>
        </p:txBody>
      </p:sp>
      <p:sp>
        <p:nvSpPr>
          <p:cNvPr id="6" name="向下箭號 5"/>
          <p:cNvSpPr/>
          <p:nvPr/>
        </p:nvSpPr>
        <p:spPr>
          <a:xfrm rot="2709869">
            <a:off x="8148228" y="2382085"/>
            <a:ext cx="1152128" cy="108012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400" dirty="0">
                <a:solidFill>
                  <a:prstClr val="white"/>
                </a:solidFill>
              </a:rPr>
              <a:t>1000</a:t>
            </a:r>
            <a:endParaRPr kumimoji="1" lang="zh-TW" altLang="en-US" sz="1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157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981200" y="158751"/>
            <a:ext cx="8229600" cy="677863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base">
              <a:spcAft>
                <a:spcPct val="0"/>
              </a:spcAft>
            </a:pPr>
            <a:endParaRPr kumimoji="1" lang="zh-TW" altLang="en-US" sz="4000" dirty="0">
              <a:solidFill>
                <a:prstClr val="black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0" y="2262563"/>
            <a:ext cx="4226872" cy="281791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315" y="2276873"/>
            <a:ext cx="4191248" cy="280360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243831" y="1484784"/>
            <a:ext cx="1944216" cy="5760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>
                <a:solidFill>
                  <a:prstClr val="white"/>
                </a:solidFill>
              </a:rPr>
              <a:t>游泳</a:t>
            </a:r>
            <a:endParaRPr kumimoji="1" lang="zh-TW" altLang="en-US" dirty="0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143672" y="1484784"/>
            <a:ext cx="1944216" cy="5760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dirty="0">
                <a:solidFill>
                  <a:prstClr val="white"/>
                </a:solidFill>
              </a:rPr>
              <a:t>棒球</a:t>
            </a:r>
          </a:p>
        </p:txBody>
      </p:sp>
    </p:spTree>
    <p:extLst>
      <p:ext uri="{BB962C8B-B14F-4D97-AF65-F5344CB8AC3E}">
        <p14:creationId xmlns:p14="http://schemas.microsoft.com/office/powerpoint/2010/main" val="2928851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1981200" y="700502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99429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7A67712-F0DB-484B-961D-EB0F1331E5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D7A67712-F0DB-484B-961D-EB0F1331E5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62AA29C-AA13-224C-8609-F2AC8A4457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D62AA29C-AA13-224C-8609-F2AC8A4457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05F30F0-E9BB-7D42-9E20-D27B345150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E05F30F0-E9BB-7D42-9E20-D27B345150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AF4771F-C9A2-9E40-AD5B-9F9CF79713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">
                                            <p:graphicEl>
                                              <a:dgm id="{7AF4771F-C9A2-9E40-AD5B-9F9CF79713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1284BEF-AF55-584D-8E10-4C97D99104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F1284BEF-AF55-584D-8E10-4C97D99104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E13A2EA-2A64-F34F-BD2B-C593D771B6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AE13A2EA-2A64-F34F-BD2B-C593D771B6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FC3E589-24E2-E442-BC72-393C892FCE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dgm id="{CFC3E589-24E2-E442-BC72-393C892FCE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1690F06-7948-2D4D-9500-1D5F071219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4">
                                            <p:graphicEl>
                                              <a:dgm id="{E1690F06-7948-2D4D-9500-1D5F071219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17364F9-9290-1446-AD9F-C8A2A29432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4">
                                            <p:graphicEl>
                                              <a:dgm id="{A17364F9-9290-1446-AD9F-C8A2A29432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4C817D6-0843-0D4A-A28C-4323BB6143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">
                                            <p:graphicEl>
                                              <a:dgm id="{64C817D6-0843-0D4A-A28C-4323BB6143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FBCFE96-6378-1947-B576-D3B7E059ED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">
                                            <p:graphicEl>
                                              <a:dgm id="{AFBCFE96-6378-1947-B576-D3B7E059ED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kumimoji="1" lang="en-US" altLang="zh-TW" dirty="0"/>
              <a:t>2.</a:t>
            </a:r>
            <a:r>
              <a:rPr kumimoji="1" lang="zh-TW" altLang="en-US" dirty="0"/>
              <a:t>種族與運動特性</a:t>
            </a:r>
            <a:br>
              <a:rPr kumimoji="1" lang="zh-TW" altLang="en-US" dirty="0"/>
            </a:b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977752" y="2420888"/>
            <a:ext cx="8229600" cy="1440160"/>
          </a:xfrm>
        </p:spPr>
        <p:txBody>
          <a:bodyPr/>
          <a:lstStyle/>
          <a:p>
            <a:pPr marL="0" indent="0" algn="ctr">
              <a:buNone/>
            </a:pPr>
            <a:r>
              <a:rPr kumimoji="1" lang="zh-TW" altLang="en-US" dirty="0" smtClean="0">
                <a:solidFill>
                  <a:srgbClr val="CC5439"/>
                </a:solidFill>
              </a:rPr>
              <a:t>階層地位</a:t>
            </a:r>
            <a:r>
              <a:rPr kumimoji="1" lang="zh-TW" altLang="en-US" dirty="0" smtClean="0"/>
              <a:t>與</a:t>
            </a:r>
            <a:r>
              <a:rPr kumimoji="1" lang="zh-TW" altLang="en-US" dirty="0">
                <a:solidFill>
                  <a:srgbClr val="CC5439"/>
                </a:solidFill>
              </a:rPr>
              <a:t>種族特性</a:t>
            </a:r>
            <a:r>
              <a:rPr kumimoji="1" lang="zh-TW" altLang="en-US" dirty="0"/>
              <a:t>結合</a:t>
            </a:r>
            <a:endParaRPr kumimoji="1" lang="en-US" altLang="zh-TW" dirty="0"/>
          </a:p>
          <a:p>
            <a:pPr marL="0" indent="0" algn="ctr">
              <a:buNone/>
            </a:pPr>
            <a:r>
              <a:rPr kumimoji="1" lang="zh-TW" altLang="en-US" u="sng" dirty="0" smtClean="0"/>
              <a:t>部分定義</a:t>
            </a:r>
            <a:r>
              <a:rPr kumimoji="1" lang="zh-TW" altLang="en-US" dirty="0" smtClean="0"/>
              <a:t>了</a:t>
            </a:r>
            <a:r>
              <a:rPr kumimoji="1" lang="zh-TW" altLang="en-US" dirty="0"/>
              <a:t>目前</a:t>
            </a:r>
            <a:r>
              <a:rPr kumimoji="1" lang="zh-TW" altLang="en-US" dirty="0">
                <a:solidFill>
                  <a:srgbClr val="CC5439"/>
                </a:solidFill>
              </a:rPr>
              <a:t>種族</a:t>
            </a:r>
            <a:r>
              <a:rPr kumimoji="1" lang="zh-TW" altLang="en-US" dirty="0"/>
              <a:t>與</a:t>
            </a:r>
            <a:r>
              <a:rPr kumimoji="1" lang="zh-TW" altLang="en-US" dirty="0">
                <a:solidFill>
                  <a:srgbClr val="CC5439"/>
                </a:solidFill>
              </a:rPr>
              <a:t>運動</a:t>
            </a:r>
            <a:r>
              <a:rPr kumimoji="1" lang="zh-TW" altLang="en-US" dirty="0"/>
              <a:t>項目的關係</a:t>
            </a:r>
          </a:p>
        </p:txBody>
      </p:sp>
    </p:spTree>
    <p:extLst>
      <p:ext uri="{BB962C8B-B14F-4D97-AF65-F5344CB8AC3E}">
        <p14:creationId xmlns:p14="http://schemas.microsoft.com/office/powerpoint/2010/main" val="58782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grpSp>
        <p:nvGrpSpPr>
          <p:cNvPr id="10" name="群組 9"/>
          <p:cNvGrpSpPr/>
          <p:nvPr/>
        </p:nvGrpSpPr>
        <p:grpSpPr>
          <a:xfrm>
            <a:off x="2855640" y="1273624"/>
            <a:ext cx="6984776" cy="1296144"/>
            <a:chOff x="1259632" y="1052736"/>
            <a:chExt cx="6984776" cy="1296144"/>
          </a:xfrm>
        </p:grpSpPr>
        <p:sp>
          <p:nvSpPr>
            <p:cNvPr id="4" name="矩形 3"/>
            <p:cNvSpPr/>
            <p:nvPr/>
          </p:nvSpPr>
          <p:spPr>
            <a:xfrm>
              <a:off x="1259632" y="1052736"/>
              <a:ext cx="1440160" cy="1224136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dirty="0">
                  <a:solidFill>
                    <a:prstClr val="black"/>
                  </a:solidFill>
                </a:rPr>
                <a:t>白</a:t>
              </a:r>
            </a:p>
          </p:txBody>
        </p:sp>
        <p:sp>
          <p:nvSpPr>
            <p:cNvPr id="7" name="矩形 6"/>
            <p:cNvSpPr/>
            <p:nvPr/>
          </p:nvSpPr>
          <p:spPr>
            <a:xfrm>
              <a:off x="3419872" y="1052736"/>
              <a:ext cx="4824536" cy="129614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dirty="0">
                  <a:solidFill>
                    <a:prstClr val="black"/>
                  </a:solidFill>
                </a:rPr>
                <a:t>貴族運動項目</a:t>
              </a:r>
              <a:endParaRPr kumimoji="1" lang="en-US" altLang="zh-TW" dirty="0">
                <a:solidFill>
                  <a:prstClr val="black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dirty="0">
                  <a:solidFill>
                    <a:prstClr val="black"/>
                  </a:solidFill>
                </a:rPr>
                <a:t>冬季運動項目</a:t>
              </a:r>
              <a:endParaRPr kumimoji="1" lang="en-US" altLang="zh-TW" dirty="0">
                <a:solidFill>
                  <a:prstClr val="black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dirty="0">
                  <a:solidFill>
                    <a:prstClr val="black"/>
                  </a:solidFill>
                </a:rPr>
                <a:t>水上運動項目</a:t>
              </a:r>
              <a:endParaRPr kumimoji="1" lang="en-US" altLang="zh-TW" dirty="0">
                <a:solidFill>
                  <a:prstClr val="black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dirty="0">
                  <a:solidFill>
                    <a:prstClr val="black"/>
                  </a:solidFill>
                </a:rPr>
                <a:t>體操藝術性運動項目</a:t>
              </a:r>
              <a:endParaRPr kumimoji="1" lang="en-US" altLang="zh-TW" dirty="0">
                <a:solidFill>
                  <a:prstClr val="black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1" name="群組 10"/>
          <p:cNvGrpSpPr/>
          <p:nvPr/>
        </p:nvGrpSpPr>
        <p:grpSpPr>
          <a:xfrm>
            <a:off x="2783632" y="2780928"/>
            <a:ext cx="7056784" cy="1224136"/>
            <a:chOff x="1259632" y="2780928"/>
            <a:chExt cx="7056784" cy="1224136"/>
          </a:xfrm>
        </p:grpSpPr>
        <p:sp>
          <p:nvSpPr>
            <p:cNvPr id="5" name="矩形 4"/>
            <p:cNvSpPr/>
            <p:nvPr/>
          </p:nvSpPr>
          <p:spPr>
            <a:xfrm>
              <a:off x="1259632" y="2780928"/>
              <a:ext cx="1440160" cy="122413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dirty="0">
                  <a:solidFill>
                    <a:prstClr val="black"/>
                  </a:solidFill>
                </a:rPr>
                <a:t>黃</a:t>
              </a:r>
            </a:p>
          </p:txBody>
        </p:sp>
        <p:sp>
          <p:nvSpPr>
            <p:cNvPr id="8" name="矩形 7"/>
            <p:cNvSpPr/>
            <p:nvPr/>
          </p:nvSpPr>
          <p:spPr>
            <a:xfrm>
              <a:off x="3491880" y="2924944"/>
              <a:ext cx="4824536" cy="100811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dirty="0">
                  <a:solidFill>
                    <a:prstClr val="black"/>
                  </a:solidFill>
                </a:rPr>
                <a:t>跳水，體操，舉重</a:t>
              </a:r>
              <a:endParaRPr kumimoji="1" lang="en-US" altLang="zh-TW" dirty="0">
                <a:solidFill>
                  <a:prstClr val="black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dirty="0">
                  <a:solidFill>
                    <a:prstClr val="black"/>
                  </a:solidFill>
                </a:rPr>
                <a:t>小球項目，技擊</a:t>
              </a:r>
              <a:endParaRPr kumimoji="1" lang="en-US" altLang="zh-TW" dirty="0">
                <a:solidFill>
                  <a:prstClr val="black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dirty="0">
                  <a:solidFill>
                    <a:prstClr val="black"/>
                  </a:solidFill>
                </a:rPr>
                <a:t>其他大眾項目</a:t>
              </a:r>
              <a:endParaRPr kumimoji="1" lang="en-US" altLang="zh-TW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2762158" y="4509120"/>
            <a:ext cx="6912768" cy="1224136"/>
            <a:chOff x="1259632" y="4581128"/>
            <a:chExt cx="6912768" cy="1224136"/>
          </a:xfrm>
        </p:grpSpPr>
        <p:sp>
          <p:nvSpPr>
            <p:cNvPr id="6" name="矩形 5"/>
            <p:cNvSpPr/>
            <p:nvPr/>
          </p:nvSpPr>
          <p:spPr>
            <a:xfrm>
              <a:off x="1259632" y="4581128"/>
              <a:ext cx="1440160" cy="1224136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dirty="0">
                  <a:solidFill>
                    <a:prstClr val="white"/>
                  </a:solidFill>
                </a:rPr>
                <a:t>黒</a:t>
              </a:r>
            </a:p>
          </p:txBody>
        </p:sp>
        <p:sp>
          <p:nvSpPr>
            <p:cNvPr id="9" name="矩形 8"/>
            <p:cNvSpPr/>
            <p:nvPr/>
          </p:nvSpPr>
          <p:spPr>
            <a:xfrm>
              <a:off x="3347864" y="4581128"/>
              <a:ext cx="4824536" cy="1008112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dirty="0">
                  <a:solidFill>
                    <a:prstClr val="white"/>
                  </a:solidFill>
                </a:rPr>
                <a:t>田徑</a:t>
              </a:r>
              <a:endParaRPr kumimoji="1" lang="en-US" altLang="zh-TW" dirty="0">
                <a:solidFill>
                  <a:prstClr val="white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dirty="0">
                  <a:solidFill>
                    <a:prstClr val="white"/>
                  </a:solidFill>
                </a:rPr>
                <a:t>特定球類</a:t>
              </a:r>
            </a:p>
          </p:txBody>
        </p:sp>
      </p:grpSp>
      <p:sp>
        <p:nvSpPr>
          <p:cNvPr id="3" name="向上箭號 2"/>
          <p:cNvSpPr/>
          <p:nvPr/>
        </p:nvSpPr>
        <p:spPr>
          <a:xfrm>
            <a:off x="1631504" y="1052736"/>
            <a:ext cx="1152128" cy="3600400"/>
          </a:xfrm>
          <a:prstGeom prst="up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dirty="0">
                <a:solidFill>
                  <a:srgbClr val="FF0000"/>
                </a:solidFill>
              </a:rPr>
              <a:t>貴</a:t>
            </a:r>
          </a:p>
        </p:txBody>
      </p:sp>
    </p:spTree>
    <p:extLst>
      <p:ext uri="{BB962C8B-B14F-4D97-AF65-F5344CB8AC3E}">
        <p14:creationId xmlns:p14="http://schemas.microsoft.com/office/powerpoint/2010/main" val="2780439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513617" y="836712"/>
            <a:ext cx="3862304" cy="1143000"/>
          </a:xfrm>
        </p:spPr>
        <p:txBody>
          <a:bodyPr/>
          <a:lstStyle/>
          <a:p>
            <a:r>
              <a:rPr kumimoji="1" lang="zh-TW" altLang="en-US" dirty="0"/>
              <a:t>冬季奧運</a:t>
            </a:r>
            <a:r>
              <a:rPr kumimoji="1" lang="zh-TW" altLang="en-US" dirty="0" smtClean="0"/>
              <a:t>項目</a:t>
            </a:r>
            <a:r>
              <a:rPr kumimoji="1" lang="en-US" altLang="zh-TW" dirty="0" smtClean="0"/>
              <a:t/>
            </a:r>
            <a:br>
              <a:rPr kumimoji="1" lang="en-US" altLang="zh-TW" dirty="0" smtClean="0"/>
            </a:br>
            <a:r>
              <a:rPr kumimoji="1" lang="zh-TW" altLang="en-US" dirty="0" smtClean="0"/>
              <a:t>族群</a:t>
            </a:r>
            <a:r>
              <a:rPr kumimoji="1" lang="zh-TW" altLang="en-US" dirty="0"/>
              <a:t>限定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608" y="2708920"/>
            <a:ext cx="1673502" cy="167350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0"/>
            <a:ext cx="2231950" cy="6858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261" y="1979712"/>
            <a:ext cx="2634478" cy="2963788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1511842" y="5805265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dirty="0">
                <a:solidFill>
                  <a:prstClr val="black"/>
                </a:solidFill>
                <a:latin typeface="Verdana" charset="0"/>
              </a:rPr>
              <a:t>資料取自 </a:t>
            </a:r>
            <a:r>
              <a:rPr kumimoji="1" lang="en-US" altLang="zh-TW" dirty="0">
                <a:solidFill>
                  <a:prstClr val="black"/>
                </a:solidFill>
                <a:latin typeface="Verdana" charset="0"/>
              </a:rPr>
              <a:t>2018</a:t>
            </a:r>
            <a:r>
              <a:rPr kumimoji="1" lang="zh-TW" altLang="en-US" dirty="0">
                <a:solidFill>
                  <a:prstClr val="black"/>
                </a:solidFill>
                <a:latin typeface="Verdana" charset="0"/>
              </a:rPr>
              <a:t> 冬季奧運官方網站</a:t>
            </a:r>
          </a:p>
        </p:txBody>
      </p:sp>
    </p:spTree>
    <p:extLst>
      <p:ext uri="{BB962C8B-B14F-4D97-AF65-F5344CB8AC3E}">
        <p14:creationId xmlns:p14="http://schemas.microsoft.com/office/powerpoint/2010/main" val="3684026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991544" y="188640"/>
            <a:ext cx="8229600" cy="1143000"/>
          </a:xfrm>
        </p:spPr>
        <p:txBody>
          <a:bodyPr/>
          <a:lstStyle/>
          <a:p>
            <a:r>
              <a:rPr lang="en-US" altLang="zh-TW" dirty="0"/>
              <a:t>3.. </a:t>
            </a:r>
            <a:r>
              <a:rPr lang="zh-TW" altLang="en-US" dirty="0"/>
              <a:t>生活方式與團體認同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>
          <a:xfrm>
            <a:off x="1732112" y="1700809"/>
            <a:ext cx="8748464" cy="2592288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階層意識</a:t>
            </a:r>
            <a:r>
              <a:rPr lang="en-US" altLang="zh-TW" dirty="0">
                <a:solidFill>
                  <a:srgbClr val="0070C0"/>
                </a:solidFill>
              </a:rPr>
              <a:t>(</a:t>
            </a:r>
            <a:r>
              <a:rPr lang="zh-TW" altLang="en-US" dirty="0">
                <a:solidFill>
                  <a:srgbClr val="0070C0"/>
                </a:solidFill>
              </a:rPr>
              <a:t>認同感</a:t>
            </a:r>
            <a:r>
              <a:rPr lang="en-US" altLang="zh-TW" dirty="0">
                <a:solidFill>
                  <a:srgbClr val="0070C0"/>
                </a:solidFill>
              </a:rPr>
              <a:t>)</a:t>
            </a:r>
            <a:r>
              <a:rPr lang="zh-TW" altLang="en-US" dirty="0">
                <a:solidFill>
                  <a:srgbClr val="0070C0"/>
                </a:solidFill>
              </a:rPr>
              <a:t>與</a:t>
            </a:r>
            <a:r>
              <a:rPr lang="zh-TW" altLang="en-US" dirty="0" smtClean="0">
                <a:solidFill>
                  <a:srgbClr val="0070C0"/>
                </a:solidFill>
              </a:rPr>
              <a:t>階層一併</a:t>
            </a:r>
            <a:r>
              <a:rPr lang="zh-TW" altLang="en-US" dirty="0">
                <a:solidFill>
                  <a:srgbClr val="0070C0"/>
                </a:solidFill>
              </a:rPr>
              <a:t>形成</a:t>
            </a:r>
            <a:endParaRPr lang="en-US" altLang="zh-TW" dirty="0">
              <a:solidFill>
                <a:srgbClr val="0070C0"/>
              </a:solidFill>
            </a:endParaRPr>
          </a:p>
          <a:p>
            <a:r>
              <a:rPr lang="zh-TW" altLang="en-US" dirty="0">
                <a:solidFill>
                  <a:srgbClr val="0070C0"/>
                </a:solidFill>
              </a:rPr>
              <a:t>某些運動</a:t>
            </a:r>
            <a:r>
              <a:rPr lang="zh-TW" altLang="en-US" dirty="0">
                <a:solidFill>
                  <a:srgbClr val="FF0000"/>
                </a:solidFill>
              </a:rPr>
              <a:t>象徵</a:t>
            </a:r>
            <a:r>
              <a:rPr lang="zh-TW" altLang="en-US" dirty="0">
                <a:solidFill>
                  <a:srgbClr val="0070C0"/>
                </a:solidFill>
              </a:rPr>
              <a:t>特權</a:t>
            </a:r>
            <a:r>
              <a:rPr lang="zh-TW" altLang="en-US" dirty="0" smtClean="0">
                <a:solidFill>
                  <a:srgbClr val="0070C0"/>
                </a:solidFill>
              </a:rPr>
              <a:t>階層的</a:t>
            </a:r>
            <a:r>
              <a:rPr lang="zh-TW" altLang="en-US" dirty="0">
                <a:solidFill>
                  <a:srgbClr val="0070C0"/>
                </a:solidFill>
              </a:rPr>
              <a:t>地位</a:t>
            </a:r>
            <a:r>
              <a:rPr lang="en-US" altLang="zh-TW" dirty="0">
                <a:solidFill>
                  <a:srgbClr val="0070C0"/>
                </a:solidFill>
              </a:rPr>
              <a:t>(</a:t>
            </a:r>
            <a:r>
              <a:rPr lang="zh-TW" altLang="en-US" dirty="0">
                <a:solidFill>
                  <a:srgbClr val="0070C0"/>
                </a:solidFill>
              </a:rPr>
              <a:t>有文化差異）。</a:t>
            </a:r>
            <a:endParaRPr lang="en-US" altLang="zh-TW" dirty="0">
              <a:solidFill>
                <a:srgbClr val="0070C0"/>
              </a:solidFill>
            </a:endParaRPr>
          </a:p>
          <a:p>
            <a:r>
              <a:rPr lang="zh-TW" altLang="en-US" dirty="0" smtClean="0">
                <a:solidFill>
                  <a:srgbClr val="0070C0"/>
                </a:solidFill>
              </a:rPr>
              <a:t>階層意識強化，</a:t>
            </a:r>
            <a:r>
              <a:rPr lang="zh-TW" altLang="en-US" dirty="0" smtClean="0">
                <a:solidFill>
                  <a:srgbClr val="FF0000"/>
                </a:solidFill>
              </a:rPr>
              <a:t>鞏固</a:t>
            </a:r>
            <a:r>
              <a:rPr lang="zh-TW" altLang="en-US" dirty="0">
                <a:solidFill>
                  <a:srgbClr val="0070C0"/>
                </a:solidFill>
              </a:rPr>
              <a:t>某團體對某種運動的堅持。</a:t>
            </a:r>
            <a:endParaRPr lang="en-US" altLang="zh-TW" dirty="0">
              <a:solidFill>
                <a:srgbClr val="0070C0"/>
              </a:solidFill>
            </a:endParaRPr>
          </a:p>
          <a:p>
            <a:r>
              <a:rPr lang="zh-TW" altLang="en-US" dirty="0" smtClean="0">
                <a:solidFill>
                  <a:srgbClr val="0070C0"/>
                </a:solidFill>
              </a:rPr>
              <a:t>階層意識</a:t>
            </a:r>
            <a:r>
              <a:rPr lang="zh-TW" altLang="en-US" dirty="0">
                <a:solidFill>
                  <a:srgbClr val="0070C0"/>
                </a:solidFill>
              </a:rPr>
              <a:t>成為文化，</a:t>
            </a:r>
            <a:r>
              <a:rPr lang="zh-TW" altLang="en-US" dirty="0">
                <a:solidFill>
                  <a:srgbClr val="FF0000"/>
                </a:solidFill>
              </a:rPr>
              <a:t>興起</a:t>
            </a:r>
            <a:r>
              <a:rPr lang="zh-TW" altLang="en-US" dirty="0">
                <a:solidFill>
                  <a:srgbClr val="0070C0"/>
                </a:solidFill>
              </a:rPr>
              <a:t>特殊運動或休閒項目。</a:t>
            </a:r>
            <a:endParaRPr lang="en-US" altLang="zh-TW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584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799D1D87-DEFD-6244-B9FE-AB9581224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668" y="1921708"/>
            <a:ext cx="4466240" cy="30409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xmlns="" id="{10945D69-E59A-A143-A57A-8B00D69F7B12}"/>
              </a:ext>
            </a:extLst>
          </p:cNvPr>
          <p:cNvSpPr/>
          <p:nvPr/>
        </p:nvSpPr>
        <p:spPr>
          <a:xfrm>
            <a:off x="1524000" y="508518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200" dirty="0">
                <a:solidFill>
                  <a:prstClr val="black"/>
                </a:solidFill>
                <a:latin typeface="Verdana" charset="0"/>
              </a:rPr>
              <a:t>http://hip-hop-strict.com/how-to-hip-hop-dance/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169F29AF-E051-854A-9866-9A5650EE4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909" y="1837477"/>
            <a:ext cx="4818889" cy="320938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F16ABC8F-0301-E343-8787-4C9016ECA64E}"/>
              </a:ext>
            </a:extLst>
          </p:cNvPr>
          <p:cNvSpPr/>
          <p:nvPr/>
        </p:nvSpPr>
        <p:spPr>
          <a:xfrm>
            <a:off x="6743450" y="5131351"/>
            <a:ext cx="31238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200" dirty="0">
                <a:solidFill>
                  <a:prstClr val="black"/>
                </a:solidFill>
                <a:latin typeface="Verdana" charset="0"/>
              </a:rPr>
              <a:t>http://markkauzlarich.com/bushwick/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xmlns="" id="{43D0E17D-073D-8E46-9C48-017D264972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8115" y="1689800"/>
            <a:ext cx="9144000" cy="345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162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 smtClean="0"/>
              <a:t>思考的問題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E9D2F73D-272D-C54C-8E78-02E53D3FC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2100430"/>
          </a:xfrm>
        </p:spPr>
        <p:txBody>
          <a:bodyPr/>
          <a:lstStyle/>
          <a:p>
            <a:r>
              <a:rPr kumimoji="1" lang="zh-TW" altLang="en-US" dirty="0"/>
              <a:t>你目前所從事的運動</a:t>
            </a:r>
            <a:r>
              <a:rPr kumimoji="1" lang="zh-TW" altLang="en-US" dirty="0" smtClean="0"/>
              <a:t>是</a:t>
            </a:r>
            <a:r>
              <a:rPr kumimoji="1" lang="zh-TW" altLang="en-US" dirty="0" smtClean="0"/>
              <a:t>屬</a:t>
            </a:r>
            <a:r>
              <a:rPr kumimoji="1" lang="zh-TW" altLang="en-US" dirty="0"/>
              <a:t>於</a:t>
            </a:r>
            <a:r>
              <a:rPr kumimoji="1" lang="zh-TW" altLang="en-US" dirty="0" smtClean="0"/>
              <a:t>高成本</a:t>
            </a:r>
            <a:r>
              <a:rPr kumimoji="1" lang="zh-TW" altLang="en-US" dirty="0"/>
              <a:t>還是</a:t>
            </a:r>
            <a:r>
              <a:rPr kumimoji="1" lang="zh-TW" altLang="en-US" dirty="0" smtClean="0"/>
              <a:t>低成本項目？</a:t>
            </a:r>
            <a:endParaRPr kumimoji="1" lang="en-US" altLang="zh-TW" dirty="0"/>
          </a:p>
          <a:p>
            <a:r>
              <a:rPr kumimoji="1" lang="zh-TW" altLang="en-US" dirty="0"/>
              <a:t>你認為社會階層會影響運動參與嗎？</a:t>
            </a:r>
            <a:endParaRPr kumimoji="1" lang="en-US" altLang="zh-TW" dirty="0"/>
          </a:p>
          <a:p>
            <a:r>
              <a:rPr kumimoji="1" lang="zh-TW" altLang="en-US" dirty="0"/>
              <a:t>你認為國家的階層地位會影響到當地運動發展嗎？</a:t>
            </a:r>
          </a:p>
        </p:txBody>
      </p:sp>
    </p:spTree>
    <p:extLst>
      <p:ext uri="{BB962C8B-B14F-4D97-AF65-F5344CB8AC3E}">
        <p14:creationId xmlns:p14="http://schemas.microsoft.com/office/powerpoint/2010/main" val="3958293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 smtClean="0"/>
              <a:t>謝謝聆聽</a:t>
            </a:r>
            <a:endParaRPr kumimoji="1"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90143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kumimoji="1" lang="zh-TW" altLang="en-US" dirty="0"/>
              <a:t>運動與階層</a:t>
            </a:r>
            <a:r>
              <a:rPr kumimoji="1" lang="en-US" altLang="zh-TW" dirty="0"/>
              <a:t>[</a:t>
            </a:r>
            <a:r>
              <a:rPr kumimoji="1" lang="zh-TW" altLang="en-US" dirty="0"/>
              <a:t>下</a:t>
            </a:r>
            <a:r>
              <a:rPr kumimoji="1" lang="en-US" altLang="zh-TW" dirty="0"/>
              <a:t>]</a:t>
            </a:r>
            <a:endParaRPr kumimoji="1" lang="zh-TW" altLang="en-US" sz="3600" dirty="0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2999656" y="3356992"/>
            <a:ext cx="6400800" cy="910952"/>
          </a:xfrm>
        </p:spPr>
        <p:txBody>
          <a:bodyPr>
            <a:normAutofit/>
          </a:bodyPr>
          <a:lstStyle/>
          <a:p>
            <a:r>
              <a:rPr kumimoji="1" lang="zh-TW" altLang="en-US" dirty="0"/>
              <a:t>運動如何與社會階層相關？</a:t>
            </a:r>
          </a:p>
        </p:txBody>
      </p:sp>
    </p:spTree>
    <p:extLst>
      <p:ext uri="{BB962C8B-B14F-4D97-AF65-F5344CB8AC3E}">
        <p14:creationId xmlns:p14="http://schemas.microsoft.com/office/powerpoint/2010/main" val="852758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052736"/>
            <a:ext cx="8229600" cy="1656184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altLang="zh-TW" dirty="0"/>
          </a:p>
          <a:p>
            <a:pPr>
              <a:lnSpc>
                <a:spcPct val="90000"/>
              </a:lnSpc>
            </a:pPr>
            <a:r>
              <a:rPr kumimoji="0" lang="zh-TW" altLang="en-US" dirty="0"/>
              <a:t>運動本身的種類</a:t>
            </a:r>
            <a:r>
              <a:rPr kumimoji="0" lang="en-US" altLang="zh-TW" dirty="0"/>
              <a:t>, </a:t>
            </a:r>
            <a:r>
              <a:rPr kumimoji="0" lang="zh-TW" altLang="en-US" dirty="0"/>
              <a:t>型態</a:t>
            </a:r>
            <a:r>
              <a:rPr kumimoji="0" lang="en-US" altLang="zh-TW" dirty="0"/>
              <a:t>, </a:t>
            </a:r>
            <a:r>
              <a:rPr kumimoji="0" lang="zh-TW" altLang="en-US" dirty="0"/>
              <a:t>參與者</a:t>
            </a:r>
            <a:r>
              <a:rPr kumimoji="0" lang="en-US" altLang="zh-TW" dirty="0"/>
              <a:t>, </a:t>
            </a:r>
            <a:r>
              <a:rPr kumimoji="0" lang="zh-TW" altLang="en-US" dirty="0"/>
              <a:t>場地</a:t>
            </a:r>
            <a:r>
              <a:rPr kumimoji="0" lang="en-US" altLang="zh-TW" dirty="0"/>
              <a:t>, </a:t>
            </a:r>
            <a:r>
              <a:rPr kumimoji="0" lang="zh-TW" altLang="en-US" dirty="0"/>
              <a:t>組織</a:t>
            </a:r>
            <a:r>
              <a:rPr kumimoji="0" lang="en-US" altLang="zh-TW" dirty="0"/>
              <a:t>, </a:t>
            </a:r>
            <a:r>
              <a:rPr kumimoji="0" lang="zh-TW" altLang="en-US" dirty="0"/>
              <a:t>都因</a:t>
            </a:r>
            <a:r>
              <a:rPr kumimoji="0" lang="zh-TW" altLang="en-US" dirty="0">
                <a:solidFill>
                  <a:srgbClr val="CC5439"/>
                </a:solidFill>
              </a:rPr>
              <a:t>社會</a:t>
            </a:r>
            <a:r>
              <a:rPr kumimoji="0" lang="zh-TW" altLang="en-US" dirty="0" smtClean="0">
                <a:solidFill>
                  <a:srgbClr val="CC5439"/>
                </a:solidFill>
              </a:rPr>
              <a:t>階層</a:t>
            </a:r>
            <a:r>
              <a:rPr kumimoji="0" lang="zh-TW" altLang="en-US" dirty="0" smtClean="0"/>
              <a:t>的</a:t>
            </a:r>
            <a:r>
              <a:rPr kumimoji="0" lang="zh-TW" altLang="en-US" dirty="0"/>
              <a:t>不同而</a:t>
            </a:r>
            <a:r>
              <a:rPr kumimoji="0" lang="zh-TW" altLang="en-US" dirty="0" smtClean="0"/>
              <a:t>相異。</a:t>
            </a:r>
            <a:endParaRPr kumimoji="0" lang="en-US" altLang="zh-TW" dirty="0"/>
          </a:p>
          <a:p>
            <a:pPr>
              <a:lnSpc>
                <a:spcPct val="90000"/>
              </a:lnSpc>
              <a:buFont typeface="Wingdings" charset="0"/>
              <a:buNone/>
            </a:pPr>
            <a:endParaRPr lang="en-US" altLang="zh-TW" dirty="0"/>
          </a:p>
          <a:p>
            <a:pPr>
              <a:lnSpc>
                <a:spcPct val="90000"/>
              </a:lnSpc>
            </a:pPr>
            <a:endParaRPr kumimoji="0" lang="zh-TW" altLang="en-US" dirty="0"/>
          </a:p>
        </p:txBody>
      </p:sp>
      <p:graphicFrame>
        <p:nvGraphicFramePr>
          <p:cNvPr id="6" name="內容版面配置區 3"/>
          <p:cNvGraphicFramePr>
            <a:graphicFrameLocks/>
          </p:cNvGraphicFramePr>
          <p:nvPr>
            <p:extLst/>
          </p:nvPr>
        </p:nvGraphicFramePr>
        <p:xfrm>
          <a:off x="1919536" y="2708921"/>
          <a:ext cx="8568952" cy="39498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25340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54972" y="1340768"/>
            <a:ext cx="8229600" cy="677862"/>
          </a:xfrm>
        </p:spPr>
        <p:txBody>
          <a:bodyPr>
            <a:normAutofit fontScale="90000"/>
          </a:bodyPr>
          <a:lstStyle/>
          <a:p>
            <a:r>
              <a:rPr lang="en-US" altLang="zh-TW" sz="4000" dirty="0"/>
              <a:t>1.</a:t>
            </a:r>
            <a:r>
              <a:rPr lang="zh-TW" altLang="en-US" sz="4000" dirty="0"/>
              <a:t>財富與運動參與</a:t>
            </a:r>
          </a:p>
        </p:txBody>
      </p:sp>
      <p:graphicFrame>
        <p:nvGraphicFramePr>
          <p:cNvPr id="3" name="資料圖表 2"/>
          <p:cNvGraphicFramePr/>
          <p:nvPr>
            <p:extLst/>
          </p:nvPr>
        </p:nvGraphicFramePr>
        <p:xfrm>
          <a:off x="2261360" y="2307227"/>
          <a:ext cx="7416824" cy="2592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42986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B6BC18B-F76F-E840-B175-7FE2D3DC78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6B6BC18B-F76F-E840-B175-7FE2D3DC78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EFE5771-2775-8C41-947C-71209DC437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4EFE5771-2775-8C41-947C-71209DC437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5552485-A711-DA47-AD35-DAFA84CA12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graphicEl>
                                              <a:dgm id="{D5552485-A711-DA47-AD35-DAFA84CA12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318F516-47E5-4443-9CBC-958EDEA61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graphicEl>
                                              <a:dgm id="{F318F516-47E5-4443-9CBC-958EDEA61B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197DD74-681F-ED46-8E94-5F0FC31DCB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graphicEl>
                                              <a:dgm id="{A197DD74-681F-ED46-8E94-5F0FC31DCB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A403E34-0C4D-A64B-8286-76EBE4DD3C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graphicEl>
                                              <a:dgm id="{CA403E34-0C4D-A64B-8286-76EBE4DD3C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2438400" y="333376"/>
            <a:ext cx="8229600" cy="677863"/>
          </a:xfrm>
        </p:spPr>
        <p:txBody>
          <a:bodyPr>
            <a:normAutofit fontScale="90000"/>
          </a:bodyPr>
          <a:lstStyle/>
          <a:p>
            <a:r>
              <a:rPr lang="zh-TW" altLang="en-US" sz="4000" dirty="0"/>
              <a:t>思考下列運動所需要的運動成本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3391" y="1011238"/>
            <a:ext cx="8689234" cy="5184576"/>
          </a:xfrm>
          <a:prstGeom prst="rect">
            <a:avLst/>
          </a:prstGeom>
        </p:spPr>
      </p:pic>
      <p:sp>
        <p:nvSpPr>
          <p:cNvPr id="3" name="圓角矩形圖說文字 2"/>
          <p:cNvSpPr/>
          <p:nvPr/>
        </p:nvSpPr>
        <p:spPr>
          <a:xfrm>
            <a:off x="5807968" y="1484784"/>
            <a:ext cx="3744416" cy="1152128"/>
          </a:xfrm>
          <a:prstGeom prst="wedgeRoundRectCallout">
            <a:avLst>
              <a:gd name="adj1" fmla="val -46092"/>
              <a:gd name="adj2" fmla="val 75399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dirty="0">
                <a:solidFill>
                  <a:prstClr val="black"/>
                </a:solidFill>
              </a:rPr>
              <a:t>全套裝備</a:t>
            </a:r>
            <a:endParaRPr kumimoji="1" lang="en-US" altLang="zh-TW" dirty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dirty="0">
                <a:solidFill>
                  <a:prstClr val="black"/>
                </a:solidFill>
              </a:rPr>
              <a:t>球棍</a:t>
            </a:r>
            <a:endParaRPr kumimoji="1" lang="en-US" altLang="zh-TW" dirty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dirty="0">
                <a:solidFill>
                  <a:prstClr val="black"/>
                </a:solidFill>
              </a:rPr>
              <a:t>馬一匹</a:t>
            </a:r>
            <a:endParaRPr kumimoji="1" lang="en-US" altLang="zh-TW" dirty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dirty="0">
                <a:solidFill>
                  <a:prstClr val="black"/>
                </a:solidFill>
              </a:rPr>
              <a:t>與</a:t>
            </a:r>
            <a:r>
              <a:rPr kumimoji="1" lang="en-US" altLang="zh-TW" dirty="0">
                <a:solidFill>
                  <a:prstClr val="black"/>
                </a:solidFill>
              </a:rPr>
              <a:t> </a:t>
            </a:r>
            <a:r>
              <a:rPr kumimoji="1" lang="zh-TW" altLang="en-US" dirty="0">
                <a:solidFill>
                  <a:prstClr val="black"/>
                </a:solidFill>
              </a:rPr>
              <a:t>其他 </a:t>
            </a:r>
            <a:r>
              <a:rPr kumimoji="1" lang="en-US" altLang="zh-TW" dirty="0">
                <a:solidFill>
                  <a:prstClr val="black"/>
                </a:solidFill>
              </a:rPr>
              <a:t>7</a:t>
            </a:r>
            <a:r>
              <a:rPr kumimoji="1" lang="zh-TW" altLang="en-US" dirty="0">
                <a:solidFill>
                  <a:prstClr val="black"/>
                </a:solidFill>
              </a:rPr>
              <a:t>位負擔得起的朋友</a:t>
            </a:r>
          </a:p>
        </p:txBody>
      </p:sp>
      <p:grpSp>
        <p:nvGrpSpPr>
          <p:cNvPr id="7" name="群組 6"/>
          <p:cNvGrpSpPr/>
          <p:nvPr/>
        </p:nvGrpSpPr>
        <p:grpSpPr>
          <a:xfrm>
            <a:off x="3071664" y="1484785"/>
            <a:ext cx="5616624" cy="4064393"/>
            <a:chOff x="1547664" y="1484784"/>
            <a:chExt cx="5616624" cy="4064393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47664" y="1484784"/>
              <a:ext cx="5616624" cy="4064393"/>
            </a:xfrm>
            <a:prstGeom prst="rect">
              <a:avLst/>
            </a:prstGeom>
          </p:spPr>
        </p:pic>
        <p:sp>
          <p:nvSpPr>
            <p:cNvPr id="6" name="向下箭號 5"/>
            <p:cNvSpPr/>
            <p:nvPr/>
          </p:nvSpPr>
          <p:spPr>
            <a:xfrm>
              <a:off x="2483768" y="2348880"/>
              <a:ext cx="1152128" cy="864096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1400" dirty="0">
                  <a:solidFill>
                    <a:srgbClr val="FF0000"/>
                  </a:solidFill>
                </a:rPr>
                <a:t>＄</a:t>
              </a:r>
              <a:endParaRPr kumimoji="1" lang="en-US" altLang="zh-TW" sz="1400" dirty="0">
                <a:solidFill>
                  <a:srgbClr val="FF0000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TW" sz="1400" dirty="0">
                  <a:solidFill>
                    <a:prstClr val="white"/>
                  </a:solidFill>
                </a:rPr>
                <a:t>1000</a:t>
              </a:r>
              <a:endParaRPr kumimoji="1" lang="zh-TW" alt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8" name="向下箭號 7"/>
            <p:cNvSpPr/>
            <p:nvPr/>
          </p:nvSpPr>
          <p:spPr>
            <a:xfrm>
              <a:off x="5292080" y="2852936"/>
              <a:ext cx="936104" cy="576064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TW" dirty="0">
                  <a:solidFill>
                    <a:prstClr val="white"/>
                  </a:solidFill>
                </a:rPr>
                <a:t> </a:t>
              </a:r>
              <a:r>
                <a:rPr kumimoji="1" lang="en-US" altLang="zh-TW" sz="1200" dirty="0">
                  <a:solidFill>
                    <a:srgbClr val="FF0000"/>
                  </a:solidFill>
                </a:rPr>
                <a:t>$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TW" sz="1200" dirty="0">
                  <a:solidFill>
                    <a:prstClr val="white"/>
                  </a:solidFill>
                </a:rPr>
                <a:t>300</a:t>
              </a:r>
              <a:endParaRPr kumimoji="1" lang="zh-TW" altLang="en-US" sz="1200" dirty="0">
                <a:solidFill>
                  <a:prstClr val="white"/>
                </a:solidFill>
              </a:endParaRPr>
            </a:p>
          </p:txBody>
        </p:sp>
        <p:sp>
          <p:nvSpPr>
            <p:cNvPr id="9" name="向下箭號 8"/>
            <p:cNvSpPr/>
            <p:nvPr/>
          </p:nvSpPr>
          <p:spPr>
            <a:xfrm>
              <a:off x="3707904" y="1772816"/>
              <a:ext cx="936104" cy="1368152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TW" dirty="0">
                  <a:solidFill>
                    <a:srgbClr val="FF0000"/>
                  </a:solidFill>
                </a:rPr>
                <a:t>$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1400" dirty="0">
                  <a:solidFill>
                    <a:prstClr val="white"/>
                  </a:solidFill>
                </a:rPr>
                <a:t>腰瘦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2018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6344" y="260648"/>
            <a:ext cx="7620000" cy="5715000"/>
          </a:xfrm>
          <a:prstGeom prst="rect">
            <a:avLst/>
          </a:prstGeom>
        </p:spPr>
      </p:pic>
      <p:sp>
        <p:nvSpPr>
          <p:cNvPr id="4" name="向下箭號 3"/>
          <p:cNvSpPr/>
          <p:nvPr/>
        </p:nvSpPr>
        <p:spPr>
          <a:xfrm>
            <a:off x="6672064" y="1340768"/>
            <a:ext cx="936104" cy="57606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dirty="0">
                <a:solidFill>
                  <a:prstClr val="white"/>
                </a:solidFill>
              </a:rPr>
              <a:t> </a:t>
            </a:r>
            <a:r>
              <a:rPr kumimoji="1" lang="en-US" altLang="zh-TW" sz="1200" dirty="0">
                <a:solidFill>
                  <a:srgbClr val="FF0000"/>
                </a:solidFill>
              </a:rPr>
              <a:t>$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200" dirty="0">
                <a:solidFill>
                  <a:prstClr val="white"/>
                </a:solidFill>
              </a:rPr>
              <a:t>500</a:t>
            </a:r>
            <a:endParaRPr kumimoji="1" lang="zh-TW" altLang="en-US" sz="1200" dirty="0">
              <a:solidFill>
                <a:prstClr val="white"/>
              </a:solidFill>
            </a:endParaRPr>
          </a:p>
        </p:txBody>
      </p:sp>
      <p:sp>
        <p:nvSpPr>
          <p:cNvPr id="7" name="向下箭號 6"/>
          <p:cNvSpPr/>
          <p:nvPr/>
        </p:nvSpPr>
        <p:spPr>
          <a:xfrm>
            <a:off x="2999656" y="2852936"/>
            <a:ext cx="936104" cy="136815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dirty="0">
                <a:solidFill>
                  <a:prstClr val="white"/>
                </a:solidFill>
              </a:rPr>
              <a:t> </a:t>
            </a:r>
            <a:r>
              <a:rPr kumimoji="1" lang="en-US" altLang="zh-TW" sz="1200" dirty="0">
                <a:solidFill>
                  <a:srgbClr val="FF0000"/>
                </a:solidFill>
              </a:rPr>
              <a:t>$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200" dirty="0">
                <a:solidFill>
                  <a:prstClr val="white"/>
                </a:solidFill>
              </a:rPr>
              <a:t>到有雪的地方</a:t>
            </a:r>
            <a:endParaRPr kumimoji="1" lang="en-US" altLang="zh-TW" sz="1200" dirty="0">
              <a:solidFill>
                <a:prstClr val="white"/>
              </a:solidFill>
            </a:endParaRPr>
          </a:p>
        </p:txBody>
      </p:sp>
      <p:sp>
        <p:nvSpPr>
          <p:cNvPr id="3" name="圓角矩形圖說文字 2"/>
          <p:cNvSpPr/>
          <p:nvPr/>
        </p:nvSpPr>
        <p:spPr>
          <a:xfrm>
            <a:off x="8112224" y="2492896"/>
            <a:ext cx="1152128" cy="864096"/>
          </a:xfrm>
          <a:prstGeom prst="wedgeRoundRectCallout">
            <a:avLst>
              <a:gd name="adj1" fmla="val -152181"/>
              <a:gd name="adj2" fmla="val 104714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dirty="0">
                <a:solidFill>
                  <a:prstClr val="white"/>
                </a:solidFill>
              </a:rPr>
              <a:t>極限運動通常也很貴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91544" y="404664"/>
            <a:ext cx="8229600" cy="451520"/>
          </a:xfrm>
        </p:spPr>
        <p:txBody>
          <a:bodyPr>
            <a:normAutofit fontScale="90000"/>
          </a:bodyPr>
          <a:lstStyle/>
          <a:p>
            <a:r>
              <a:rPr kumimoji="1" lang="en-US" altLang="zh-TW" dirty="0"/>
              <a:t>2.</a:t>
            </a:r>
            <a:br>
              <a:rPr kumimoji="1" lang="en-US" altLang="zh-TW" dirty="0"/>
            </a:br>
            <a:r>
              <a:rPr kumimoji="1" lang="en-US" altLang="zh-TW" dirty="0"/>
              <a:t/>
            </a:r>
            <a:br>
              <a:rPr kumimoji="1" lang="en-US" altLang="zh-TW" dirty="0"/>
            </a:br>
            <a:r>
              <a:rPr kumimoji="1" lang="en-US" altLang="zh-TW" dirty="0"/>
              <a:t/>
            </a:r>
            <a:br>
              <a:rPr kumimoji="1" lang="en-US" altLang="zh-TW" dirty="0"/>
            </a:br>
            <a:endParaRPr kumimoji="1" lang="zh-TW" altLang="en-US" dirty="0"/>
          </a:p>
        </p:txBody>
      </p:sp>
      <p:sp>
        <p:nvSpPr>
          <p:cNvPr id="8" name="向下箭號 7"/>
          <p:cNvSpPr/>
          <p:nvPr/>
        </p:nvSpPr>
        <p:spPr>
          <a:xfrm>
            <a:off x="4591196" y="2204864"/>
            <a:ext cx="936104" cy="57606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200" dirty="0">
                <a:solidFill>
                  <a:prstClr val="white"/>
                </a:solidFill>
              </a:rPr>
              <a:t>裝備</a:t>
            </a:r>
          </a:p>
        </p:txBody>
      </p:sp>
    </p:spTree>
    <p:extLst>
      <p:ext uri="{BB962C8B-B14F-4D97-AF65-F5344CB8AC3E}">
        <p14:creationId xmlns:p14="http://schemas.microsoft.com/office/powerpoint/2010/main" val="4108232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247" y="571500"/>
            <a:ext cx="9144000" cy="6286500"/>
          </a:xfrm>
          <a:prstGeom prst="rect">
            <a:avLst/>
          </a:prstGeom>
        </p:spPr>
      </p:pic>
      <p:sp>
        <p:nvSpPr>
          <p:cNvPr id="11" name="Rectangle 4"/>
          <p:cNvSpPr txBox="1">
            <a:spLocks noChangeArrowheads="1"/>
          </p:cNvSpPr>
          <p:nvPr/>
        </p:nvSpPr>
        <p:spPr>
          <a:xfrm>
            <a:off x="2063552" y="188641"/>
            <a:ext cx="8229600" cy="677863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base">
              <a:spcAft>
                <a:spcPct val="0"/>
              </a:spcAft>
            </a:pPr>
            <a:endParaRPr kumimoji="1" lang="zh-TW" altLang="en-US" sz="4000" dirty="0">
              <a:solidFill>
                <a:prstClr val="black"/>
              </a:solidFill>
            </a:endParaRPr>
          </a:p>
        </p:txBody>
      </p:sp>
      <p:sp>
        <p:nvSpPr>
          <p:cNvPr id="4" name="向下箭號 3"/>
          <p:cNvSpPr/>
          <p:nvPr/>
        </p:nvSpPr>
        <p:spPr>
          <a:xfrm>
            <a:off x="3287688" y="3356992"/>
            <a:ext cx="936104" cy="136815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dirty="0">
                <a:solidFill>
                  <a:prstClr val="white"/>
                </a:solidFill>
              </a:rPr>
              <a:t> </a:t>
            </a:r>
            <a:r>
              <a:rPr kumimoji="1" lang="en-US" altLang="zh-TW" sz="1200" dirty="0">
                <a:solidFill>
                  <a:prstClr val="white"/>
                </a:solidFill>
              </a:rPr>
              <a:t>$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200" dirty="0">
                <a:solidFill>
                  <a:prstClr val="white"/>
                </a:solidFill>
              </a:rPr>
              <a:t>4</a:t>
            </a:r>
            <a:r>
              <a:rPr kumimoji="1" lang="zh-TW" altLang="en-US" sz="1200" dirty="0">
                <a:solidFill>
                  <a:prstClr val="white"/>
                </a:solidFill>
              </a:rPr>
              <a:t>萬到</a:t>
            </a:r>
            <a:r>
              <a:rPr kumimoji="1" lang="en-US" altLang="zh-TW" sz="1200" dirty="0">
                <a:solidFill>
                  <a:prstClr val="white"/>
                </a:solidFill>
              </a:rPr>
              <a:t>20</a:t>
            </a:r>
            <a:r>
              <a:rPr kumimoji="1" lang="zh-TW" altLang="en-US" sz="1200" dirty="0">
                <a:solidFill>
                  <a:prstClr val="white"/>
                </a:solidFill>
              </a:rPr>
              <a:t>萬</a:t>
            </a:r>
            <a:endParaRPr kumimoji="1" lang="en-US" altLang="zh-TW" sz="1200" dirty="0">
              <a:solidFill>
                <a:prstClr val="white"/>
              </a:solidFill>
            </a:endParaRPr>
          </a:p>
        </p:txBody>
      </p:sp>
      <p:sp>
        <p:nvSpPr>
          <p:cNvPr id="5" name="向下箭號 4"/>
          <p:cNvSpPr/>
          <p:nvPr/>
        </p:nvSpPr>
        <p:spPr>
          <a:xfrm>
            <a:off x="4871864" y="2060848"/>
            <a:ext cx="936104" cy="187220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dirty="0">
                <a:solidFill>
                  <a:prstClr val="white"/>
                </a:solidFill>
              </a:rPr>
              <a:t> </a:t>
            </a:r>
            <a:r>
              <a:rPr kumimoji="1" lang="en-US" altLang="zh-TW" sz="1200" dirty="0">
                <a:solidFill>
                  <a:srgbClr val="FF0000"/>
                </a:solidFill>
              </a:rPr>
              <a:t>$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200" dirty="0">
                <a:solidFill>
                  <a:prstClr val="white"/>
                </a:solidFill>
              </a:rPr>
              <a:t>進去這種地方的會費</a:t>
            </a:r>
          </a:p>
        </p:txBody>
      </p:sp>
    </p:spTree>
    <p:extLst>
      <p:ext uri="{BB962C8B-B14F-4D97-AF65-F5344CB8AC3E}">
        <p14:creationId xmlns:p14="http://schemas.microsoft.com/office/powerpoint/2010/main" val="2797706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1981200" y="700502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76235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7A67712-F0DB-484B-961D-EB0F1331E5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D7A67712-F0DB-484B-961D-EB0F1331E5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62AA29C-AA13-224C-8609-F2AC8A4457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D62AA29C-AA13-224C-8609-F2AC8A4457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05F30F0-E9BB-7D42-9E20-D27B345150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E05F30F0-E9BB-7D42-9E20-D27B345150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04AB493-94CA-304D-8865-B5651C2350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">
                                            <p:graphicEl>
                                              <a:dgm id="{404AB493-94CA-304D-8865-B5651C2350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83AD8BE-DA3A-F84F-ADCC-0D1B90DC0F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783AD8BE-DA3A-F84F-ADCC-0D1B90DC0F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AF4771F-C9A2-9E40-AD5B-9F9CF79713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7AF4771F-C9A2-9E40-AD5B-9F9CF79713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1284BEF-AF55-584D-8E10-4C97D99104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dgm id="{F1284BEF-AF55-584D-8E10-4C97D99104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1690F06-7948-2D4D-9500-1D5F071219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4">
                                            <p:graphicEl>
                                              <a:dgm id="{E1690F06-7948-2D4D-9500-1D5F071219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17364F9-9290-1446-AD9F-C8A2A29432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4">
                                            <p:graphicEl>
                                              <a:dgm id="{A17364F9-9290-1446-AD9F-C8A2A29432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4C817D6-0843-0D4A-A28C-4323BB6143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">
                                            <p:graphicEl>
                                              <a:dgm id="{64C817D6-0843-0D4A-A28C-4323BB6143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FBCFE96-6378-1947-B576-D3B7E059ED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">
                                            <p:graphicEl>
                                              <a:dgm id="{AFBCFE96-6378-1947-B576-D3B7E059ED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981200" y="158751"/>
            <a:ext cx="8229600" cy="677863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base">
              <a:spcAft>
                <a:spcPct val="0"/>
              </a:spcAft>
            </a:pPr>
            <a:r>
              <a:rPr kumimoji="1" lang="zh-TW" altLang="en-US" sz="4000" dirty="0">
                <a:solidFill>
                  <a:prstClr val="black"/>
                </a:solidFill>
              </a:rPr>
              <a:t>思考下列運動所需要的運動成本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980728"/>
            <a:ext cx="9144000" cy="5877272"/>
          </a:xfrm>
          <a:prstGeom prst="rect">
            <a:avLst/>
          </a:prstGeom>
        </p:spPr>
      </p:pic>
      <p:grpSp>
        <p:nvGrpSpPr>
          <p:cNvPr id="7" name="群組 6"/>
          <p:cNvGrpSpPr/>
          <p:nvPr/>
        </p:nvGrpSpPr>
        <p:grpSpPr>
          <a:xfrm>
            <a:off x="2279576" y="1196752"/>
            <a:ext cx="3096344" cy="936104"/>
            <a:chOff x="755576" y="1196752"/>
            <a:chExt cx="3096344" cy="936104"/>
          </a:xfrm>
        </p:grpSpPr>
        <p:sp>
          <p:nvSpPr>
            <p:cNvPr id="4" name="向下箭號 3"/>
            <p:cNvSpPr/>
            <p:nvPr/>
          </p:nvSpPr>
          <p:spPr>
            <a:xfrm>
              <a:off x="2699792" y="1196752"/>
              <a:ext cx="1152128" cy="936104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TW" sz="1400" dirty="0">
                  <a:solidFill>
                    <a:prstClr val="white"/>
                  </a:solidFill>
                </a:rPr>
                <a:t>1000</a:t>
              </a:r>
              <a:endParaRPr kumimoji="1" lang="zh-TW" alt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6" name="向下箭號 5"/>
            <p:cNvSpPr/>
            <p:nvPr/>
          </p:nvSpPr>
          <p:spPr>
            <a:xfrm>
              <a:off x="755576" y="1268760"/>
              <a:ext cx="792088" cy="792088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dirty="0">
                  <a:solidFill>
                    <a:prstClr val="white"/>
                  </a:solidFill>
                </a:rPr>
                <a:t>公有</a:t>
              </a:r>
            </a:p>
          </p:txBody>
        </p:sp>
      </p:grpSp>
      <p:sp>
        <p:nvSpPr>
          <p:cNvPr id="5" name="向上箭號 4"/>
          <p:cNvSpPr/>
          <p:nvPr/>
        </p:nvSpPr>
        <p:spPr>
          <a:xfrm>
            <a:off x="3935760" y="4869160"/>
            <a:ext cx="1152128" cy="1728192"/>
          </a:xfrm>
          <a:prstGeom prst="up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dirty="0">
                <a:solidFill>
                  <a:prstClr val="black"/>
                </a:solidFill>
              </a:rPr>
              <a:t>天賦無價</a:t>
            </a:r>
            <a:endParaRPr kumimoji="1" lang="en-US" altLang="zh-TW" dirty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746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課程名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745</Words>
  <Application>Microsoft Office PowerPoint</Application>
  <PresentationFormat>寬螢幕</PresentationFormat>
  <Paragraphs>116</Paragraphs>
  <Slides>19</Slides>
  <Notes>8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19</vt:i4>
      </vt:variant>
    </vt:vector>
  </HeadingPairs>
  <TitlesOfParts>
    <vt:vector size="28" baseType="lpstr">
      <vt:lpstr>新細明體</vt:lpstr>
      <vt:lpstr>標楷體</vt:lpstr>
      <vt:lpstr>Arial</vt:lpstr>
      <vt:lpstr>Calibri</vt:lpstr>
      <vt:lpstr>Calibri Light</vt:lpstr>
      <vt:lpstr>Tahoma</vt:lpstr>
      <vt:lpstr>Verdana</vt:lpstr>
      <vt:lpstr>Wingdings</vt:lpstr>
      <vt:lpstr>課程名稱</vt:lpstr>
      <vt:lpstr>運動 與社會階層[下]</vt:lpstr>
      <vt:lpstr>運動與階層[下]</vt:lpstr>
      <vt:lpstr>PowerPoint 簡報</vt:lpstr>
      <vt:lpstr>1.財富與運動參與</vt:lpstr>
      <vt:lpstr>思考下列運動所需要的運動成本</vt:lpstr>
      <vt:lpstr>2.  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2.種族與運動特性 </vt:lpstr>
      <vt:lpstr>PowerPoint 簡報</vt:lpstr>
      <vt:lpstr>冬季奧運項目 族群限定</vt:lpstr>
      <vt:lpstr>3.. 生活方式與團體認同</vt:lpstr>
      <vt:lpstr>PowerPoint 簡報</vt:lpstr>
      <vt:lpstr>思考的問題</vt:lpstr>
      <vt:lpstr>謝謝聆聽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YenTing_Lin</dc:creator>
  <cp:lastModifiedBy>YenTing_Lin</cp:lastModifiedBy>
  <cp:revision>6</cp:revision>
  <dcterms:created xsi:type="dcterms:W3CDTF">2018-05-08T03:28:42Z</dcterms:created>
  <dcterms:modified xsi:type="dcterms:W3CDTF">2018-05-08T05:07:02Z</dcterms:modified>
</cp:coreProperties>
</file>