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97" r:id="rId2"/>
    <p:sldId id="256" r:id="rId3"/>
    <p:sldId id="316" r:id="rId4"/>
    <p:sldId id="268" r:id="rId5"/>
    <p:sldId id="267" r:id="rId6"/>
    <p:sldId id="283" r:id="rId7"/>
    <p:sldId id="284" r:id="rId8"/>
    <p:sldId id="269" r:id="rId9"/>
    <p:sldId id="298" r:id="rId10"/>
    <p:sldId id="307" r:id="rId11"/>
    <p:sldId id="308" r:id="rId12"/>
    <p:sldId id="309" r:id="rId13"/>
    <p:sldId id="331" r:id="rId14"/>
    <p:sldId id="310" r:id="rId15"/>
    <p:sldId id="324" r:id="rId16"/>
    <p:sldId id="319" r:id="rId17"/>
    <p:sldId id="325" r:id="rId18"/>
    <p:sldId id="311" r:id="rId19"/>
    <p:sldId id="326" r:id="rId20"/>
    <p:sldId id="312" r:id="rId21"/>
    <p:sldId id="327" r:id="rId22"/>
    <p:sldId id="313" r:id="rId23"/>
    <p:sldId id="328" r:id="rId24"/>
    <p:sldId id="378" r:id="rId25"/>
    <p:sldId id="381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8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609D-1D05-48F0-AA44-A6D82E4CC677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7051-0C1C-44BE-9BFD-372F3206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31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204A6-C8BA-442A-8524-F73DE6DDD9D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B316A-59F3-43AC-AFEB-64D1E906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8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348941-2BE7-4643-B999-12E7A30ADDA4}" type="datetime1">
              <a:rPr lang="en-US" smtClean="0"/>
              <a:t>6/25/2018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096BA1-68E4-44A9-ACF8-A6DA4E75F1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0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AC0F7-2B65-4C87-80CD-89F7D6CB2591}" type="datetime1">
              <a:rPr lang="en-US" smtClean="0"/>
              <a:t>6/25/2018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9765C4-F4AD-45E9-A13A-794C4AAB37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8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2ED099-C3F3-4FD5-8F63-649DB110F24A}" type="datetime1">
              <a:rPr lang="en-US" smtClean="0"/>
              <a:t>6/25/2018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4F5F4-B8B3-4F61-B18E-DEB55AAE9B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8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5F7DD2-F381-4466-AC46-4BC9B355F233}" type="datetime1">
              <a:rPr lang="en-US" smtClean="0"/>
              <a:t>6/25/2018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5A5FC8-5FFC-46A0-812F-265D287538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B26A8F-4642-4230-9231-5D68E19F5D22}" type="datetime1">
              <a:rPr lang="en-US" smtClean="0"/>
              <a:t>6/25/2018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AEA942-EC85-455B-9E7D-07C87AA95B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0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BD9E78-19C6-488B-AC96-5073561FFF25}" type="datetime1">
              <a:rPr lang="en-US" smtClean="0"/>
              <a:t>6/25/2018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09AFCB-98C2-4B0E-B463-EC1E930290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932DEF-5B08-4246-9828-B6C75E159DD9}" type="datetime1">
              <a:rPr lang="en-US" smtClean="0"/>
              <a:t>6/25/2018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4FD8D-B23A-47C5-8D75-4D23316D10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5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E42648-61DD-4A62-9B67-9F6900D728A6}" type="datetime1">
              <a:rPr lang="en-US" smtClean="0"/>
              <a:t>6/25/2018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2E60E4-C8BB-4F3D-8F81-8C45B55318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7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DD298B-95B6-4E25-BB27-BF0F642C0608}" type="datetime1">
              <a:rPr lang="en-US" smtClean="0"/>
              <a:t>6/25/2018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52165B-AE59-46C2-BC2E-DB736467C1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6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1C64BF-7FBA-44DC-889B-EB14D9981F39}" type="datetime1">
              <a:rPr lang="en-US" smtClean="0"/>
              <a:t>6/25/2018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AE9A4E-5534-4E8B-A283-683530DBB0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67A219-93A0-4CE4-B306-FB4868650111}" type="datetime1">
              <a:rPr lang="en-US" smtClean="0"/>
              <a:t>6/25/2018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7036BC-8799-425F-886A-3197137827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63388E71-C5B1-40AD-B7F1-F0A58610839E}" type="datetime1">
              <a:rPr lang="en-US" smtClean="0"/>
              <a:t>6/25/2018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31430B59-5D2C-437A-A645-78E8C53CC8B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r>
              <a:rPr lang="zh-TW" altLang="en-US" sz="8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endParaRPr lang="en-US" sz="8000" dirty="0">
              <a:solidFill>
                <a:schemeClr val="tx1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r>
              <a:rPr lang="en-US" sz="6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sz="6600" dirty="0">
              <a:solidFill>
                <a:schemeClr val="tx1"/>
              </a:solidFill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0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Dialogue 2 – Vocabulary &amp; Phrases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176" y="1801369"/>
            <a:ext cx="6592824" cy="3895344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457200" lvl="0" indent="-45720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match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比賽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457200" lvl="0" indent="-45720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opponent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對手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457200" lvl="0" indent="-45720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serve (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itchFamily="34"/>
              </a:rPr>
              <a:t>發球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457200" lvl="0" indent="-45720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forehand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正手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457200" lvl="0" indent="-45720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backhand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反手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457200" lvl="0" indent="-45720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coach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教練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Dialogue 2 – Vocabulary &amp; Phrases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112" y="1856233"/>
            <a:ext cx="7004304" cy="4032504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742950" lvl="0" indent="-742950">
              <a:buFont typeface="Calibri Light"/>
              <a:buAutoNum type="arabicPeriod" startAt="7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schedule (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itchFamily="34"/>
              </a:rPr>
              <a:t>賽程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lvl="0" indent="-742950">
              <a:buFont typeface="Calibri Light"/>
              <a:buAutoNum type="arabicPeriod" startAt="7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singles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單打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lvl="0" indent="-742950">
              <a:buFont typeface="Calibri Light"/>
              <a:buAutoNum type="arabicPeriod" startAt="7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doubles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雙打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lvl="0" indent="-742950">
              <a:buFont typeface="Calibri Light"/>
              <a:buAutoNum type="arabicPeriod" startAt="7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mixed doubles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混雙雙打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</a:t>
            </a:r>
          </a:p>
          <a:p>
            <a:pPr marL="742950" lvl="0" indent="-742950">
              <a:buFont typeface="Calibri Light"/>
              <a:buAutoNum type="arabicPeriod" startAt="7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locker room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更衣室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lvl="0" indent="-742950">
              <a:buFont typeface="Calibri Light"/>
              <a:buAutoNum type="arabicPeriod" startAt="7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to chat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聊天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6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match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比賽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David will have two tennis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matches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this weekend.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47" y="3284228"/>
            <a:ext cx="5035191" cy="283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199" y="187376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endParaRPr lang="en-US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opponent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對手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Who is your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opponent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in the tournament tomorrow? </a:t>
            </a:r>
          </a:p>
          <a:p>
            <a:pPr marL="457200" lvl="0" indent="-457200">
              <a:buFont typeface="Calibri Ligh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094" y="1600202"/>
            <a:ext cx="3481137" cy="348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0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serve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itchFamily="34"/>
              </a:rPr>
              <a:t>發球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 has a very powerful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serve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BD0E8D-D5A5-40C2-BB97-C75AEBD1D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715" y="1809750"/>
            <a:ext cx="45339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9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forehand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正手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That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forehand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shot down the line was impossible to return.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B236D25-86CA-487E-99FB-B73EE9EC3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155" y="3429000"/>
            <a:ext cx="4867761" cy="278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backhand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反手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Many people admire his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backhand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 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C03F9B3-8A11-4AB9-A22C-A7860EC85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309" y="3209731"/>
            <a:ext cx="4406645" cy="314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50506" y="1717571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coach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教練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coach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is very 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strict.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52B0611-B013-44A8-A6E4-BCA88FD68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327" y="3117851"/>
            <a:ext cx="45339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schedule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itchFamily="34"/>
              </a:rPr>
              <a:t>賽程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Yankees have a difficult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schedule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this month. They will go on a ten-game road trip.  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A4F5A01-AF90-448A-A25F-2D0528F6C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445" y="4015499"/>
            <a:ext cx="4963983" cy="2340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C138955-CFC1-4737-B625-454BC6E92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516" y="4015499"/>
            <a:ext cx="1427222" cy="21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2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355558"/>
            <a:ext cx="8229600" cy="5035914"/>
          </a:xfrm>
        </p:spPr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singles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單打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She is the top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singles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player on her high school tennis team.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5F7D7C-5930-4905-9ACC-9FA3EF3C0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713" y="1443928"/>
            <a:ext cx="28479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en-US" sz="4000">
                <a:latin typeface="Verdana" pitchFamily="34"/>
                <a:ea typeface="Verdana" pitchFamily="34"/>
                <a:cs typeface="Verdana" pitchFamily="34"/>
              </a:rPr>
              <a:t>Lesson 1: I’m From Taiwan</a:t>
            </a:r>
            <a:endParaRPr lang="zh-TW" sz="400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558211"/>
            <a:ext cx="6400800" cy="55986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9369E9B-7CBC-4FAD-BA14-FD4D90E9C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78" y="1614198"/>
            <a:ext cx="1776122" cy="2386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99CFC8F-29A1-4FBD-9ACF-A2ABBA9E0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154" y="1672808"/>
            <a:ext cx="2428875" cy="3238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A2C950C-5E14-4E30-A429-5D04412AF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794" y="3949595"/>
            <a:ext cx="3940933" cy="2632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54271F3-069E-4009-85BE-A012BB5500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6966" y="1600200"/>
            <a:ext cx="4857750" cy="3238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D7D96A6-F133-4CC0-B885-881C2A5C25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3908" y="5031203"/>
            <a:ext cx="2261568" cy="15077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14F8379-32E2-4DB6-A783-FDD26E409F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7502" y="4813414"/>
            <a:ext cx="2486870" cy="1866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doubles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雙打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two sisters will compete in the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doubles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tournament.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BB9387-4F14-4F15-AD2F-CA0EDAA8D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116" y="3505937"/>
            <a:ext cx="4137358" cy="275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mixed doubles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混雙雙打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Kevin is looking for a partner to play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mixed doubles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51173E-241B-4389-BF9B-7E3D5E94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88" y="3545244"/>
            <a:ext cx="3514141" cy="2342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ABF8E17-DA68-4A74-AC43-9A3A5BFE8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048" y="3429000"/>
            <a:ext cx="3522228" cy="26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locker room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更衣室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coach is talking to the players in the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locker room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 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A1A081-141E-444C-AB56-68BB19FEE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823" y="3344860"/>
            <a:ext cx="4211023" cy="280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5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 chat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聊天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Lucy is so busy training that she doesn’t have time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to chat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with her friends.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Adult, Group, Meeting, Man, Table">
            <a:extLst>
              <a:ext uri="{FF2B5EF4-FFF2-40B4-BE49-F238E27FC236}">
                <a16:creationId xmlns="" xmlns:a16="http://schemas.microsoft.com/office/drawing/2014/main" id="{EA39EE1C-87D7-4A33-A77A-A118072A8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156" y="1940379"/>
            <a:ext cx="3807473" cy="253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31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1: I’m From Taiwan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2: Dialogue 2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31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1: I’m From Taiwan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2: 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Dialogue 2</a:t>
            </a: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 each of the sentences </a:t>
            </a:r>
            <a:r>
              <a:rPr lang="en-US" sz="3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times.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9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match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比賽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David will have two tennis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matches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this weekend.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26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47" y="3284228"/>
            <a:ext cx="5035191" cy="283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199" y="187376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endParaRPr lang="en-US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opponent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對手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Who is your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opponent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in the tournament tomorrow? </a:t>
            </a:r>
          </a:p>
          <a:p>
            <a:pPr marL="457200" lvl="0" indent="-457200">
              <a:buFont typeface="Calibri Ligh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27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094" y="1600202"/>
            <a:ext cx="3481137" cy="348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6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serve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itchFamily="34"/>
              </a:rPr>
              <a:t>發球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 has a very powerful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serve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28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BD0E8D-D5A5-40C2-BB97-C75AEBD1D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715" y="1809750"/>
            <a:ext cx="45339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3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forehand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正手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That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forehand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shot down the line was impossible to return.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29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B236D25-86CA-487E-99FB-B73EE9EC3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155" y="3429000"/>
            <a:ext cx="4867761" cy="278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31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1: I’m From Taiwan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2: Dialogue 2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backhand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反手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Many people admire his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backhand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 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30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C03F9B3-8A11-4AB9-A22C-A7860EC85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309" y="3209731"/>
            <a:ext cx="4406645" cy="314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4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50506" y="1717571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coach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教練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coach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is very 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strict.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31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52B0611-B013-44A8-A6E4-BCA88FD68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327" y="3117851"/>
            <a:ext cx="45339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schedule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itchFamily="34"/>
              </a:rPr>
              <a:t>賽程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Yankees have a difficult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schedule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this month. They will go on a ten-game road trip.  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A4F5A01-AF90-448A-A25F-2D0528F6C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445" y="4015499"/>
            <a:ext cx="4963983" cy="2340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C138955-CFC1-4737-B625-454BC6E92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516" y="4015499"/>
            <a:ext cx="1427222" cy="21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355558"/>
            <a:ext cx="8229600" cy="5035914"/>
          </a:xfrm>
        </p:spPr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singles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單打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She is the top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singles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player on her high school tennis team.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5F7D7C-5930-4905-9ACC-9FA3EF3C0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713" y="1443928"/>
            <a:ext cx="28479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doubles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雙打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two sisters will compete in the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doubles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tournament.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34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BB9387-4F14-4F15-AD2F-CA0EDAA8D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116" y="3505937"/>
            <a:ext cx="4137358" cy="275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mixed doubles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混雙雙打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Kevin is looking for a partner to play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mixed doubles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35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51173E-241B-4389-BF9B-7E3D5E94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88" y="3545244"/>
            <a:ext cx="3514141" cy="2342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ABF8E17-DA68-4A74-AC43-9A3A5BFE8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048" y="3429000"/>
            <a:ext cx="3522228" cy="26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locker room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更衣室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coach is talking to the players in the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locker room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 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A1A081-141E-444C-AB56-68BB19FEE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823" y="3344860"/>
            <a:ext cx="4211023" cy="280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 chat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聊天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Lucy is so busy training that she doesn’t have time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to chat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with her friends.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37</a:t>
            </a:fld>
            <a:endParaRPr/>
          </a:p>
        </p:txBody>
      </p:sp>
      <p:pic>
        <p:nvPicPr>
          <p:cNvPr id="1026" name="Picture 2" descr="Adult, Group, Meeting, Man, Table">
            <a:extLst>
              <a:ext uri="{FF2B5EF4-FFF2-40B4-BE49-F238E27FC236}">
                <a16:creationId xmlns="" xmlns:a16="http://schemas.microsoft.com/office/drawing/2014/main" id="{EA39EE1C-87D7-4A33-A77A-A118072A8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156" y="1940379"/>
            <a:ext cx="3807473" cy="253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31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1: I’m From Taiwan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the end of Lesson 1, </a:t>
            </a:r>
          </a:p>
          <a:p>
            <a:pPr marL="0" indent="0">
              <a:buNone/>
            </a:pP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2.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797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Verdana" pitchFamily="34"/>
                <a:ea typeface="Verdana" pitchFamily="34"/>
                <a:cs typeface="Verdana" pitchFamily="34"/>
              </a:rPr>
              <a:t>Dialogue 2 (the situation)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3600" i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sz="3600" i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 </a:t>
            </a: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and Grace meet each other after they finish practicing.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26370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2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(1/5)</a:t>
            </a:r>
            <a:endParaRPr lang="en-US" sz="4000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101010"/>
            <a:ext cx="8229600" cy="5243800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llen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Do you have a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match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this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evening?</a:t>
            </a:r>
          </a:p>
          <a:p>
            <a:pPr marL="0" lvl="0" indent="0">
              <a:buNone/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Yes, at 7:00 p.m. I’m a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little nervous. My</a:t>
            </a:r>
          </a:p>
          <a:p>
            <a:pPr marL="0" lvl="0" indent="0">
              <a:buNone/>
            </a:pP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opponent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has a great </a:t>
            </a:r>
          </a:p>
          <a:p>
            <a:pPr marL="0" lvl="0" indent="0">
              <a:buNone/>
            </a:pP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serve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  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26370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2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(2/5)</a:t>
            </a:r>
            <a:endParaRPr lang="en-US" sz="4000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101010"/>
            <a:ext cx="8229600" cy="5243800"/>
          </a:xfrm>
        </p:spPr>
        <p:txBody>
          <a:bodyPr/>
          <a:lstStyle/>
          <a:p>
            <a:pPr marL="0" lvl="0" indent="0">
              <a:buNone/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Allen: I’m sure you will do well. I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saw you practicing. You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have a great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forehand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and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backhand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</a:p>
          <a:p>
            <a:pPr marL="0" lvl="0" indent="0">
              <a:buNone/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Thank you. 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26370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2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(3/5)</a:t>
            </a:r>
            <a:endParaRPr lang="en-US" sz="4000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101010"/>
            <a:ext cx="8229600" cy="5243800"/>
          </a:xfrm>
        </p:spPr>
        <p:txBody>
          <a:bodyPr/>
          <a:lstStyle/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Allen: I need to go meet my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coach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I hope to see you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again. I saw on the</a:t>
            </a:r>
          </a:p>
          <a:p>
            <a:pPr marL="0" lvl="0" indent="0">
              <a:buNone/>
            </a:pP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schedule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you are playing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singles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,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doubles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, and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mixed doubles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 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26370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2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(4/5)</a:t>
            </a:r>
            <a:endParaRPr lang="en-US" sz="4000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101010"/>
            <a:ext cx="8229600" cy="5243800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Yes, what about you?    </a:t>
            </a:r>
          </a:p>
          <a:p>
            <a:pPr marL="0" lvl="0" indent="0">
              <a:buNone/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Allen: I’m playing singles and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doubles, too. So I’m sure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we will meet each other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again. I need to go to the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locker 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room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now. 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26370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2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(5/5)</a:t>
            </a:r>
            <a:endParaRPr lang="en-US" sz="4000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101010"/>
            <a:ext cx="8229600" cy="5243800"/>
          </a:xfrm>
        </p:spPr>
        <p:txBody>
          <a:bodyPr/>
          <a:lstStyle/>
          <a:p>
            <a:pPr marL="0" lvl="0" indent="0">
              <a:buNone/>
            </a:pPr>
            <a:r>
              <a:rPr lang="en-US" sz="34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</a:t>
            </a:r>
            <a:r>
              <a:rPr lang="en-US" sz="34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Okay. </a:t>
            </a:r>
            <a:r>
              <a:rPr lang="en-US" sz="34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Hope we can </a:t>
            </a:r>
            <a:r>
              <a:rPr lang="en-US" sz="34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chat</a:t>
            </a:r>
          </a:p>
          <a:p>
            <a:pPr marL="0" lvl="0" indent="0">
              <a:buNone/>
            </a:pPr>
            <a:r>
              <a:rPr lang="en-US" sz="34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</a:t>
            </a:r>
            <a:r>
              <a:rPr lang="en-US" sz="34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again. </a:t>
            </a:r>
          </a:p>
          <a:p>
            <a:pPr marL="0" lvl="0" indent="0">
              <a:buNone/>
            </a:pPr>
            <a:endParaRPr lang="en-US" sz="3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4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llen</a:t>
            </a:r>
            <a:r>
              <a:rPr lang="en-US" sz="34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 </a:t>
            </a:r>
            <a:r>
              <a:rPr lang="en-US" sz="34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Good luck tonight, Grace.</a:t>
            </a:r>
          </a:p>
          <a:p>
            <a:pPr marL="0" lvl="0" indent="0">
              <a:buNone/>
            </a:pPr>
            <a:endParaRPr lang="en-US" sz="3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4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Thanks, </a:t>
            </a:r>
            <a:r>
              <a:rPr lang="en-US" sz="34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llen</a:t>
            </a:r>
            <a:r>
              <a:rPr lang="en-US" sz="34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  <a:r>
              <a:rPr lang="en-US" sz="34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See you later.  </a:t>
            </a:r>
          </a:p>
          <a:p>
            <a:pPr marL="0" lvl="0" indent="0">
              <a:buNone/>
            </a:pPr>
            <a:endParaRPr lang="en-US" sz="34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4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llen</a:t>
            </a:r>
            <a:r>
              <a:rPr lang="en-US" sz="34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 </a:t>
            </a:r>
            <a:r>
              <a:rPr lang="en-US" sz="34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Bye.   </a:t>
            </a: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1352</TotalTime>
  <Words>853</Words>
  <Application>Microsoft Office PowerPoint</Application>
  <PresentationFormat>On-screen Show (4:3)</PresentationFormat>
  <Paragraphs>237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標楷體</vt:lpstr>
      <vt:lpstr>新細明體</vt:lpstr>
      <vt:lpstr>Arial</vt:lpstr>
      <vt:lpstr>Calibri</vt:lpstr>
      <vt:lpstr>Calibri Light</vt:lpstr>
      <vt:lpstr>Verdana</vt:lpstr>
      <vt:lpstr>課程名稱</vt:lpstr>
      <vt:lpstr>PowerPoint Presentation</vt:lpstr>
      <vt:lpstr>Lesson 1: I’m From Taiwan</vt:lpstr>
      <vt:lpstr>運動專業英語 English for Athletes</vt:lpstr>
      <vt:lpstr>Dialogue 2 (the situation)</vt:lpstr>
      <vt:lpstr>Dialogue 2 (1/5)</vt:lpstr>
      <vt:lpstr>Dialogue 2 (2/5)</vt:lpstr>
      <vt:lpstr>Dialogue 2 (3/5)</vt:lpstr>
      <vt:lpstr>Dialogue 2 (4/5)</vt:lpstr>
      <vt:lpstr>Dialogue 2 (5/5)</vt:lpstr>
      <vt:lpstr>Dialogue 2 – Vocabulary &amp; Phrases</vt:lpstr>
      <vt:lpstr>Dialogue 2 – Vocabulary &amp; Phrases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運動專業英語 English for Athletes</vt:lpstr>
      <vt:lpstr>運動專業英語 English for Athletes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運動專業英語 English for Athletes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Jean Curran</cp:lastModifiedBy>
  <cp:revision>127</cp:revision>
  <dcterms:created xsi:type="dcterms:W3CDTF">2017-11-07T02:54:43Z</dcterms:created>
  <dcterms:modified xsi:type="dcterms:W3CDTF">2018-06-25T07:44:00Z</dcterms:modified>
</cp:coreProperties>
</file>