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7" r:id="rId2"/>
    <p:sldId id="407" r:id="rId3"/>
    <p:sldId id="298" r:id="rId4"/>
    <p:sldId id="364" r:id="rId5"/>
    <p:sldId id="302" r:id="rId6"/>
    <p:sldId id="410" r:id="rId7"/>
    <p:sldId id="411" r:id="rId8"/>
    <p:sldId id="365" r:id="rId9"/>
    <p:sldId id="366" r:id="rId10"/>
    <p:sldId id="412" r:id="rId11"/>
    <p:sldId id="396" r:id="rId12"/>
    <p:sldId id="413" r:id="rId13"/>
    <p:sldId id="367" r:id="rId14"/>
    <p:sldId id="397" r:id="rId15"/>
    <p:sldId id="368" r:id="rId16"/>
    <p:sldId id="438" r:id="rId17"/>
    <p:sldId id="425" r:id="rId18"/>
    <p:sldId id="436" r:id="rId19"/>
    <p:sldId id="428" r:id="rId20"/>
    <p:sldId id="427" r:id="rId21"/>
    <p:sldId id="429" r:id="rId22"/>
    <p:sldId id="430" r:id="rId23"/>
    <p:sldId id="437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4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A420A-8F8D-4B33-BAD5-E6DAE079948C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BC5E3-23CB-4A86-8300-AFF195BF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9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9BD5-4414-44A7-8598-58F7C17D0D75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A40F-0B99-408B-88DF-14F7FE86E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3D4FA5-D3FB-4DD0-B6B8-792D61AA32A2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413C3B-1DF3-46BF-A7BC-63158492F105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574F80-2CF2-4775-9DA7-A28F6B595493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82F12B-BEA9-44A0-89B3-8E8E1FB902C5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AEA8B6-73D6-4183-8EF7-3BA156389530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24D11E-6662-4093-8E08-BC641946CA76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0E233F-4AF2-4669-ABDC-0F0AE352111F}" type="datetime1">
              <a:rPr lang="en-US" smtClean="0"/>
              <a:t>6/23/2018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5BAC84-6AF3-4A80-AFD1-15E79FD329C8}" type="datetime1">
              <a:rPr lang="en-US" smtClean="0"/>
              <a:t>6/23/2018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909DF1-3540-4353-A97A-DC286E577C28}" type="datetime1">
              <a:rPr lang="en-US" smtClean="0"/>
              <a:t>6/23/2018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CD875-7C3E-44C0-ABB0-98EBD336424C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3AEBB0-ABBE-4F20-ADD5-1FE43402C466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5B9C137F-3EB9-496B-ADF7-C40B9AC54E5A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476668"/>
            <a:ext cx="8406883" cy="5737512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endParaRPr lang="en-US" sz="8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6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sz="6600" dirty="0">
              <a:solidFill>
                <a:schemeClr val="tx1"/>
              </a:solidFill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altLang="zh-TW" dirty="0">
                <a:latin typeface="Verdana" pitchFamily="34"/>
                <a:ea typeface="Verdana" pitchFamily="34"/>
                <a:cs typeface="Verdana" pitchFamily="34"/>
              </a:rPr>
              <a:t>2c</a:t>
            </a:r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have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please.</a:t>
            </a:r>
          </a:p>
          <a:p>
            <a:pPr lvl="0"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usan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altLang="zh-TW" dirty="0">
                <a:latin typeface="Verdana" pitchFamily="34"/>
                <a:ea typeface="Verdana" pitchFamily="34"/>
                <a:cs typeface="Verdana" pitchFamily="34"/>
              </a:rPr>
              <a:t>2</a:t>
            </a:r>
            <a:r>
              <a:rPr lang="zh-TW" altLang="zh-TW" dirty="0">
                <a:latin typeface="Verdana" pitchFamily="34"/>
                <a:ea typeface="Verdana" pitchFamily="34"/>
                <a:cs typeface="Verdana" pitchFamily="34"/>
              </a:rPr>
              <a:t>d</a:t>
            </a:r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ma’am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325,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326,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and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327.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key</a:t>
            </a:r>
            <a:r>
              <a:rPr lang="zh-TW" alt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cards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</a:t>
            </a:r>
            <a:r>
              <a:rPr lang="en-US" altLang="zh-TW" sz="3600" b="1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orter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will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take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rooms.</a:t>
            </a:r>
          </a:p>
          <a:p>
            <a:pPr lvl="0"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altLang="zh-TW" dirty="0">
                <a:latin typeface="Verdana" pitchFamily="34"/>
                <a:ea typeface="Verdana" pitchFamily="34"/>
                <a:cs typeface="Verdana" pitchFamily="34"/>
              </a:rPr>
              <a:t>2</a:t>
            </a:r>
            <a:r>
              <a:rPr lang="zh-TW" altLang="zh-TW" dirty="0">
                <a:latin typeface="Verdana" pitchFamily="34"/>
                <a:ea typeface="Verdana" pitchFamily="34"/>
                <a:cs typeface="Verdana" pitchFamily="34"/>
              </a:rPr>
              <a:t>d</a:t>
            </a:r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usan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Thank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ve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much.</a:t>
            </a:r>
          </a:p>
          <a:p>
            <a:pPr lvl="0"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>
              <a:lnSpc>
                <a:spcPts val="3600"/>
              </a:lnSpc>
            </a:pP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You’re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welcome.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Enjoy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stay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with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us.</a:t>
            </a:r>
          </a:p>
          <a:p>
            <a:pPr lvl="0"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Culture Note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0587" y="1222708"/>
            <a:ext cx="8406883" cy="5037229"/>
          </a:xfrm>
        </p:spPr>
        <p:txBody>
          <a:bodyPr/>
          <a:lstStyle/>
          <a:p>
            <a:pPr lvl="0" algn="l"/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你知道出國旅遊時應該如何給小費嗎？在美國，給小費是常見的習慣。一般來說，小費是消費額的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10%~15%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。在日本，當進入飯店時，可給接待的服務生一些小費，其他人員則可不必付。在泰國，小費無論如何都是必要的。在新加坡，官方強調不收小費，因為他們國家以清潔為基本文化，如果給小費會破壞他們的文化。在澳大利亞，沒有給小費的習慣。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Culture Note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228600" y="1176950"/>
            <a:ext cx="8607493" cy="5037229"/>
          </a:xfrm>
        </p:spPr>
        <p:txBody>
          <a:bodyPr/>
          <a:lstStyle/>
          <a:p>
            <a:pPr lvl="0" algn="l"/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瑞士的飯店餐館不公開收取小費，而司機則可依規定收取車費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10%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的小費。在法國，服務性的行業可收不低於價款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10%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的小費。在義大利，當遇到服務生有「拒收」的「示意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」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時，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你最好是趁送帳單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時遞上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小費。在旅館裡，通常每週給打掃清潔的服務生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5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歐元，搭計程車則不一定要給小費，把車錢湊成整數就行了。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2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 – Vocabulary &amp; Phrases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89304"/>
            <a:ext cx="8229600" cy="483685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check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（報到；投宿登記手續）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ma’am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（夫人）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reservation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（預定）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fill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out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（填寫）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registration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（住宿登記卡）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credit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（信用卡）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key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（門卡）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porter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（行李員）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14664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altLang="zh-TW" sz="3200" dirty="0">
                <a:latin typeface="Verdana" pitchFamily="34"/>
                <a:ea typeface="Verdana" pitchFamily="34"/>
                <a:cs typeface="Verdana" pitchFamily="34"/>
              </a:rPr>
              <a:t>2</a:t>
            </a: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– Vocabulary &amp; </a:t>
            </a: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Phrases—Repeat after the Speaker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563624"/>
            <a:ext cx="7845552" cy="47183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check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（報到；投宿登記手續）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ma’am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（夫人）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reservation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（預定）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fill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out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（填寫）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registration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（住宿登記卡）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credit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（信用卡）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key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（門卡）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porter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（行李員）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17</a:t>
            </a:fld>
            <a:endParaRPr lang="uk-U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Phrases</a:t>
            </a:r>
            <a:b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Repeat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after the Speaker</a:t>
            </a:r>
            <a:endParaRPr 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04455" y="1639455"/>
            <a:ext cx="69521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dirty="0" smtClean="0"/>
              <a:t>check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in</a:t>
            </a:r>
            <a:r>
              <a:rPr kumimoji="1" lang="zh-TW" altLang="en-US" sz="3200" dirty="0" smtClean="0"/>
              <a:t>（報到；投宿登記手續）</a:t>
            </a:r>
            <a:endParaRPr kumimoji="1" lang="en-US" altLang="zh-TW" sz="3200" dirty="0"/>
          </a:p>
          <a:p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can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save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time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by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checking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in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online.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3" y="3117851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4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1459"/>
            <a:ext cx="8229600" cy="1143000"/>
          </a:xfrm>
        </p:spPr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</a:t>
            </a:r>
            <a:br>
              <a:rPr lang="en-US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1" y="3117851"/>
            <a:ext cx="4857750" cy="3238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2121" y="1396755"/>
            <a:ext cx="6480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ma’am（夫人</a:t>
            </a:r>
            <a:r>
              <a:rPr lang="en-US" sz="3200" dirty="0"/>
              <a:t>）</a:t>
            </a:r>
          </a:p>
          <a:p>
            <a:r>
              <a:rPr lang="en-US" sz="3200" dirty="0"/>
              <a:t>How can I help you, </a:t>
            </a:r>
            <a:r>
              <a:rPr lang="en-US" sz="3200" dirty="0">
                <a:solidFill>
                  <a:srgbClr val="FF0000"/>
                </a:solidFill>
              </a:rPr>
              <a:t>ma’am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542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19</a:t>
            </a:fld>
            <a:endParaRPr lang="uk-U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</a:t>
            </a:r>
            <a:br>
              <a:rPr lang="en-US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endParaRPr 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04455" y="1639455"/>
            <a:ext cx="5609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dirty="0" smtClean="0"/>
              <a:t>reservation</a:t>
            </a:r>
            <a:r>
              <a:rPr kumimoji="1" lang="zh-TW" altLang="en-US" sz="3200" dirty="0" smtClean="0"/>
              <a:t>（預定）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I’d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like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make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a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reservation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/>
              <a:t>for</a:t>
            </a:r>
          </a:p>
          <a:p>
            <a:r>
              <a:rPr kumimoji="1" lang="en-US" altLang="zh-TW" sz="3200" dirty="0" smtClean="0"/>
              <a:t>two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people.</a:t>
            </a:r>
            <a:r>
              <a:rPr kumimoji="1" lang="zh-TW" altLang="en-US" sz="3200" dirty="0" smtClean="0"/>
              <a:t> </a:t>
            </a:r>
            <a:endParaRPr kumimoji="1" lang="en-US" altLang="zh-TW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29854" y="4056677"/>
            <a:ext cx="41262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dirty="0" smtClean="0"/>
              <a:t>fill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out</a:t>
            </a:r>
            <a:r>
              <a:rPr kumimoji="1" lang="zh-TW" altLang="en-US" sz="3200" dirty="0" smtClean="0"/>
              <a:t>（填寫）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Please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fill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out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this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form.</a:t>
            </a:r>
          </a:p>
        </p:txBody>
      </p:sp>
    </p:spTree>
    <p:extLst>
      <p:ext uri="{BB962C8B-B14F-4D97-AF65-F5344CB8AC3E}">
        <p14:creationId xmlns:p14="http://schemas.microsoft.com/office/powerpoint/2010/main" val="255245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426" y="41149"/>
            <a:ext cx="5985662" cy="17823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117" y="1921112"/>
            <a:ext cx="4198618" cy="48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7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20</a:t>
            </a:fld>
            <a:endParaRPr lang="uk-U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</a:t>
            </a:r>
            <a:br>
              <a:rPr lang="en-US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endParaRPr 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92795" y="1639455"/>
            <a:ext cx="771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registration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card</a:t>
            </a:r>
            <a:r>
              <a:rPr kumimoji="1" lang="zh-TW" altLang="en-US" sz="3200" dirty="0" smtClean="0"/>
              <a:t>（住宿登記卡）</a:t>
            </a:r>
            <a:endParaRPr kumimoji="1" lang="en-US" altLang="zh-TW" sz="3200" dirty="0"/>
          </a:p>
          <a:p>
            <a:r>
              <a:rPr kumimoji="1" lang="en-US" altLang="zh-TW" sz="3200" dirty="0" smtClean="0"/>
              <a:t>You need to fill in a registration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card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when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 check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in at a hotel.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86400" y="3931856"/>
            <a:ext cx="71082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dirty="0" smtClean="0"/>
              <a:t>credit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card</a:t>
            </a:r>
            <a:r>
              <a:rPr kumimoji="1" lang="zh-TW" altLang="en-US" sz="3200" dirty="0" smtClean="0"/>
              <a:t>（信用卡）</a:t>
            </a:r>
          </a:p>
          <a:p>
            <a:r>
              <a:rPr kumimoji="1" lang="en-US" altLang="zh-TW" sz="3200" dirty="0" smtClean="0"/>
              <a:t>I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can only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pay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cash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because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I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don’t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have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a</a:t>
            </a:r>
          </a:p>
          <a:p>
            <a:r>
              <a:rPr kumimoji="1" lang="en-US" altLang="zh-TW" sz="3200" dirty="0" smtClean="0">
                <a:solidFill>
                  <a:srgbClr val="FF0000"/>
                </a:solidFill>
              </a:rPr>
              <a:t>credit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card</a:t>
            </a:r>
            <a:r>
              <a:rPr kumimoji="1" lang="en-US" altLang="zh-TW" sz="3200" dirty="0" smtClean="0"/>
              <a:t>.</a:t>
            </a:r>
            <a:endParaRPr kumimoji="1"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07698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21</a:t>
            </a:fld>
            <a:endParaRPr lang="uk-U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</a:t>
            </a:r>
            <a:br>
              <a:rPr lang="en-US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endParaRPr 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04455" y="1639455"/>
            <a:ext cx="7289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key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card</a:t>
            </a:r>
            <a:r>
              <a:rPr kumimoji="1" lang="zh-TW" altLang="en-US" sz="3200" dirty="0" smtClean="0"/>
              <a:t>（門卡）</a:t>
            </a:r>
            <a:endParaRPr kumimoji="1" lang="en-US" altLang="zh-TW" sz="3200" dirty="0"/>
          </a:p>
          <a:p>
            <a:r>
              <a:rPr kumimoji="1" lang="en-US" altLang="zh-TW" sz="3200" dirty="0" smtClean="0"/>
              <a:t>Nowadays, most hotels use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key cards</a:t>
            </a:r>
            <a:r>
              <a:rPr kumimoji="1" lang="en-US" altLang="zh-TW" sz="3200" dirty="0" smtClean="0"/>
              <a:t> instead of keys to get into hotel rooms. </a:t>
            </a:r>
          </a:p>
        </p:txBody>
      </p:sp>
      <p:pic>
        <p:nvPicPr>
          <p:cNvPr id="2" name="圖片 1" descr="9d2d63d152af1139e6016d43793ec9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79" y="3152746"/>
            <a:ext cx="4896616" cy="32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9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22</a:t>
            </a:fld>
            <a:endParaRPr lang="uk-U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</a:t>
            </a:r>
            <a:br>
              <a:rPr lang="en-US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endParaRPr 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04455" y="1639455"/>
            <a:ext cx="7060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porter</a:t>
            </a:r>
            <a:r>
              <a:rPr kumimoji="1" lang="zh-TW" altLang="en-US" sz="3200" dirty="0" smtClean="0"/>
              <a:t>（行李員）</a:t>
            </a:r>
          </a:p>
          <a:p>
            <a:r>
              <a:rPr kumimoji="1" lang="en-US" altLang="zh-TW" sz="3200" dirty="0" smtClean="0"/>
              <a:t>We can ask the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porter</a:t>
            </a:r>
            <a:r>
              <a:rPr kumimoji="1" lang="en-US" altLang="zh-TW" sz="3200" dirty="0" smtClean="0"/>
              <a:t> to carry the luggage to our room.</a:t>
            </a:r>
            <a:endParaRPr kumimoji="1" lang="en-US" altLang="zh-TW" sz="3200" dirty="0"/>
          </a:p>
        </p:txBody>
      </p:sp>
      <p:pic>
        <p:nvPicPr>
          <p:cNvPr id="3" name="圖片 2" descr="bellboy-bellhop-carry-luggage-cartoon-aloysius-patrimon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19" y="2904154"/>
            <a:ext cx="3430800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 </a:t>
            </a:r>
            <a:r>
              <a:rPr lang="zh-TW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’d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end of Lesson 4, </a:t>
            </a:r>
          </a:p>
          <a:p>
            <a:pPr marL="0" indent="0">
              <a:buNone/>
            </a:pPr>
            <a:r>
              <a:rPr lang="en-US" sz="4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2.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22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41" y="135803"/>
            <a:ext cx="8229600" cy="5863610"/>
          </a:xfrm>
        </p:spPr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zh-TW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’d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</a:t>
            </a:r>
            <a:r>
              <a:rPr lang="zh-TW" alt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2: Dialogue 2 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(the situation)</a:t>
            </a:r>
            <a:endParaRPr 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819656"/>
            <a:ext cx="8229600" cy="4525959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en-US" altLang="zh-TW" sz="3600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Susan</a:t>
            </a:r>
            <a:r>
              <a:rPr lang="zh-TW" altLang="en-US" sz="3600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and</a:t>
            </a:r>
            <a:r>
              <a:rPr lang="zh-TW" alt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her</a:t>
            </a:r>
            <a:r>
              <a:rPr lang="zh-TW" alt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students</a:t>
            </a:r>
            <a:r>
              <a:rPr lang="zh-TW" alt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have</a:t>
            </a:r>
            <a:r>
              <a:rPr lang="zh-TW" alt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just</a:t>
            </a:r>
            <a:r>
              <a:rPr lang="zh-TW" alt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arrived</a:t>
            </a:r>
            <a:r>
              <a:rPr lang="zh-TW" alt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at</a:t>
            </a:r>
            <a:r>
              <a:rPr lang="zh-TW" alt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</a:t>
            </a:r>
            <a:r>
              <a:rPr lang="zh-TW" alt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i="1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hote</a:t>
            </a:r>
            <a:r>
              <a:rPr lang="zh-TW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</a:t>
            </a:r>
            <a:r>
              <a:rPr lang="en-US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r>
              <a:rPr lang="zh-TW" alt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They</a:t>
            </a:r>
            <a:r>
              <a:rPr lang="zh-TW" alt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are</a:t>
            </a:r>
            <a:r>
              <a:rPr lang="zh-TW" alt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checking</a:t>
            </a:r>
            <a:r>
              <a:rPr lang="zh-TW" alt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r>
              <a:rPr lang="en-US" altLang="zh-TW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altLang="zh-TW" dirty="0" smtClean="0">
                <a:latin typeface="Verdana" pitchFamily="34"/>
                <a:ea typeface="Verdana" pitchFamily="34"/>
                <a:cs typeface="Verdana" pitchFamily="34"/>
              </a:rPr>
              <a:t>2a</a:t>
            </a:r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Good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afternoon,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</a:t>
            </a:r>
            <a:r>
              <a:rPr lang="en-US" altLang="zh-TW" sz="3600" b="1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a’am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Welcome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Holiday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Hotel.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help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you?</a:t>
            </a:r>
          </a:p>
          <a:p>
            <a:pPr lvl="0"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usan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Yes.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We’d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like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check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in.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altLang="zh-TW" dirty="0">
                <a:latin typeface="Verdana" pitchFamily="34"/>
                <a:ea typeface="Verdana" pitchFamily="34"/>
                <a:cs typeface="Verdana" pitchFamily="34"/>
              </a:rPr>
              <a:t>2a</a:t>
            </a:r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have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name,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please?</a:t>
            </a:r>
          </a:p>
          <a:p>
            <a:pPr lvl="0"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usan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es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It’s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Susan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Huang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31048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altLang="zh-TW" dirty="0">
                <a:latin typeface="Verdana" pitchFamily="34"/>
                <a:ea typeface="Verdana" pitchFamily="34"/>
                <a:cs typeface="Verdana" pitchFamily="34"/>
              </a:rPr>
              <a:t>2</a:t>
            </a:r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b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279916" y="515658"/>
            <a:ext cx="8406883" cy="5546814"/>
          </a:xfrm>
        </p:spPr>
        <p:txBody>
          <a:bodyPr/>
          <a:lstStyle/>
          <a:p>
            <a:pPr lvl="0"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>
              <a:lnSpc>
                <a:spcPts val="3600"/>
              </a:lnSpc>
            </a:pP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Could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please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wait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a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moment?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pull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up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reservation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computer.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reservation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three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quad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three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nights.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Could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lease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fill</a:t>
            </a:r>
            <a:r>
              <a:rPr lang="zh-TW" alt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out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>
              <a:lnSpc>
                <a:spcPts val="3600"/>
              </a:lnSpc>
            </a:pPr>
            <a:r>
              <a:rPr lang="en-US" altLang="zh-TW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registration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card?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31048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altLang="zh-TW" dirty="0">
                <a:latin typeface="Verdana" pitchFamily="34"/>
                <a:ea typeface="Verdana" pitchFamily="34"/>
                <a:cs typeface="Verdana" pitchFamily="34"/>
              </a:rPr>
              <a:t>2</a:t>
            </a:r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b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256322"/>
            <a:ext cx="8406883" cy="4767937"/>
          </a:xfrm>
        </p:spPr>
        <p:txBody>
          <a:bodyPr/>
          <a:lstStyle/>
          <a:p>
            <a:pPr lvl="0"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>
              <a:lnSpc>
                <a:spcPts val="3600"/>
              </a:lnSpc>
            </a:pPr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usan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Sure.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(F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illing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form)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Is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this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right?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altLang="zh-TW" dirty="0">
                <a:latin typeface="Verdana" pitchFamily="34"/>
                <a:ea typeface="Verdana" pitchFamily="34"/>
                <a:cs typeface="Verdana" pitchFamily="34"/>
              </a:rPr>
              <a:t>2c</a:t>
            </a:r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Front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Desk: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Yes,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thank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ou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How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ould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like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pay?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By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cash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or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credit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card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</a:p>
          <a:p>
            <a:pPr lvl="0" algn="l"/>
            <a:endParaRPr lang="en-US" altLang="zh-TW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zh-TW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</a:t>
            </a:r>
            <a:r>
              <a:rPr lang="en-US" altLang="zh-TW" sz="3600" dirty="0" err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usan</a:t>
            </a:r>
            <a:r>
              <a:rPr lang="en-US" altLang="zh-TW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</a:t>
            </a:r>
            <a:r>
              <a:rPr lang="zh-TW" alt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Visa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zh-TW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</a:t>
            </a:r>
            <a:r>
              <a:rPr lang="en-US" altLang="zh-TW" sz="36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ard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1910</TotalTime>
  <Words>783</Words>
  <Application>Microsoft Office PowerPoint</Application>
  <PresentationFormat>On-screen Show (4:3)</PresentationFormat>
  <Paragraphs>141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標楷體</vt:lpstr>
      <vt:lpstr>新細明體</vt:lpstr>
      <vt:lpstr>Arial</vt:lpstr>
      <vt:lpstr>Calibri</vt:lpstr>
      <vt:lpstr>Verdana</vt:lpstr>
      <vt:lpstr>課程名稱</vt:lpstr>
      <vt:lpstr>PowerPoint Presentation</vt:lpstr>
      <vt:lpstr>PowerPoint Presentation</vt:lpstr>
      <vt:lpstr>PowerPoint Presentation</vt:lpstr>
      <vt:lpstr>Dialogue 2 (the situation)</vt:lpstr>
      <vt:lpstr>Dialogue 2a</vt:lpstr>
      <vt:lpstr>Dialogue 2a</vt:lpstr>
      <vt:lpstr>Dialogue 2b</vt:lpstr>
      <vt:lpstr>Dialogue 2b</vt:lpstr>
      <vt:lpstr>Dialogue 2c</vt:lpstr>
      <vt:lpstr>Dialogue 2c</vt:lpstr>
      <vt:lpstr>Dialogue 2d</vt:lpstr>
      <vt:lpstr>Dialogue 2d</vt:lpstr>
      <vt:lpstr>Culture Note</vt:lpstr>
      <vt:lpstr>Culture Note</vt:lpstr>
      <vt:lpstr>Dialogue 2 – Vocabulary &amp; Phrases</vt:lpstr>
      <vt:lpstr>Dialogue 2 – Vocabulary &amp; Phrases—Repeat after the Speaker</vt:lpstr>
      <vt:lpstr>Vocabulary &amp; Phrases Repeat after the Speaker</vt:lpstr>
      <vt:lpstr>Vocabulary &amp; Phrases Repeat after the Speaker</vt:lpstr>
      <vt:lpstr>Vocabulary &amp; Phrases Repeat after the Speaker</vt:lpstr>
      <vt:lpstr>Vocabulary &amp; Phrases Repeat after the Speaker</vt:lpstr>
      <vt:lpstr>Vocabulary &amp; Phrases Repeat after the Speaker</vt:lpstr>
      <vt:lpstr>Vocabulary &amp; Phrases Repeat after the Speaker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Jean Curran</cp:lastModifiedBy>
  <cp:revision>208</cp:revision>
  <cp:lastPrinted>2018-06-22T07:48:42Z</cp:lastPrinted>
  <dcterms:created xsi:type="dcterms:W3CDTF">2017-11-07T02:54:43Z</dcterms:created>
  <dcterms:modified xsi:type="dcterms:W3CDTF">2018-06-23T11:56:59Z</dcterms:modified>
</cp:coreProperties>
</file>