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7" r:id="rId2"/>
    <p:sldId id="256" r:id="rId3"/>
    <p:sldId id="315" r:id="rId4"/>
    <p:sldId id="260" r:id="rId5"/>
    <p:sldId id="258" r:id="rId6"/>
    <p:sldId id="281" r:id="rId7"/>
    <p:sldId id="259" r:id="rId8"/>
    <p:sldId id="282" r:id="rId9"/>
    <p:sldId id="302" r:id="rId10"/>
    <p:sldId id="303" r:id="rId11"/>
    <p:sldId id="322" r:id="rId12"/>
    <p:sldId id="304" r:id="rId13"/>
    <p:sldId id="330" r:id="rId14"/>
    <p:sldId id="305" r:id="rId15"/>
    <p:sldId id="323" r:id="rId16"/>
    <p:sldId id="306" r:id="rId17"/>
    <p:sldId id="365" r:id="rId18"/>
    <p:sldId id="358" r:id="rId19"/>
    <p:sldId id="359" r:id="rId20"/>
    <p:sldId id="360" r:id="rId21"/>
    <p:sldId id="361" r:id="rId22"/>
    <p:sldId id="362" r:id="rId23"/>
    <p:sldId id="363" r:id="rId24"/>
    <p:sldId id="364" r:id="rId25"/>
    <p:sldId id="31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6" autoAdjust="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outlineViewPr>
    <p:cViewPr>
      <p:scale>
        <a:sx n="33" d="100"/>
        <a:sy n="33" d="100"/>
      </p:scale>
      <p:origin x="0" y="-200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C609D-1D05-48F0-AA44-A6D82E4CC677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E7051-0C1C-44BE-9BFD-372F32068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31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04A6-C8BA-442A-8524-F73DE6DDD9DF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B316A-59F3-43AC-AFEB-64D1E906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8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48941-2BE7-4643-B999-12E7A30ADDA4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AC0F7-2B65-4C87-80CD-89F7D6CB2591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2ED099-C3F3-4FD5-8F63-649DB110F24A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5F7DD2-F381-4466-AC46-4BC9B355F233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B26A8F-4642-4230-9231-5D68E19F5D22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BD9E78-19C6-488B-AC96-5073561FFF25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932DEF-5B08-4246-9828-B6C75E159DD9}" type="datetime1">
              <a:rPr lang="en-US" smtClean="0"/>
              <a:t>6/22/2018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E42648-61DD-4A62-9B67-9F6900D728A6}" type="datetime1">
              <a:rPr lang="en-US" smtClean="0"/>
              <a:t>6/22/2018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DD298B-95B6-4E25-BB27-BF0F642C0608}" type="datetime1">
              <a:rPr lang="en-US" smtClean="0"/>
              <a:t>6/22/2018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1C64BF-7FBA-44DC-889B-EB14D9981F39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67A219-93A0-4CE4-B306-FB4868650111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3388E71-C5B1-40AD-B7F1-F0A58610839E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98448"/>
            <a:ext cx="8229600" cy="5093024"/>
          </a:xfrm>
        </p:spPr>
        <p:txBody>
          <a:bodyPr/>
          <a:lstStyle/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tennis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網球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Taiwan has several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tennis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players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who will play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 the US Open this year.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7FAFB6E-7795-4D14-816F-A9886CEFE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739" y="1371211"/>
            <a:ext cx="28479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9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參與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team 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the high school basketball tournament.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6E8357F-6E3F-4860-B872-D0D2E9177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208" y="1443928"/>
            <a:ext cx="3249972" cy="289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7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395663"/>
            <a:ext cx="8229600" cy="4995809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coaches think he is good enough to enter the golf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093" y="3117850"/>
            <a:ext cx="4362740" cy="290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1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</a:t>
            </a: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Education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體育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Carol wants to major in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when she goes to college.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0" y="1911874"/>
            <a:ext cx="8520540" cy="241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 famous for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...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而出名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Shen-</a:t>
            </a:r>
            <a:r>
              <a:rPr lang="en-US" sz="31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keng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100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is famous for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its stinky tofu.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88" y="3061035"/>
            <a:ext cx="4857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98448"/>
            <a:ext cx="8229600" cy="5093024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風景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景色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100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Hualien is very beautiful.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D1A2558-E488-4949-B7DB-ED4F8521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396" y="2640498"/>
            <a:ext cx="4478792" cy="2985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6CE7395-204F-440B-94AA-159295937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" y="3649696"/>
            <a:ext cx="3378875" cy="22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2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show somebody around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 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帶某人走走看看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Let me know when you will arrive in Taiwan. I will be 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happy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to show you around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39B1AE6-9104-4D39-82B5-E8975D4AC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110" y="2194341"/>
            <a:ext cx="1597290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2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1: Dialogue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6523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98448"/>
            <a:ext cx="8229600" cy="5093024"/>
          </a:xfrm>
        </p:spPr>
        <p:txBody>
          <a:bodyPr/>
          <a:lstStyle/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tennis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網球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Taiwan has several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tennis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players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who will play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 the US Open this year.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18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7FAFB6E-7795-4D14-816F-A9886CEFE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739" y="1371211"/>
            <a:ext cx="28479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8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參與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team is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the high school basketball tournament.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19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6E8357F-6E3F-4860-B872-D0D2E9177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208" y="1443928"/>
            <a:ext cx="3249972" cy="289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9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958485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Lesson 1: I’m From Taiwan</a:t>
            </a:r>
            <a:endParaRPr lang="zh-TW" sz="4000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730672"/>
            <a:ext cx="6400800" cy="45719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9369E9B-7CBC-4FAD-BA14-FD4D90E9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8" y="1614198"/>
            <a:ext cx="1776122" cy="2386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99CFC8F-29A1-4FBD-9ACF-A2ABBA9E0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7342" y="1486016"/>
            <a:ext cx="2428875" cy="323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A2C950C-5E14-4E30-A429-5D04412AF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764" y="3760463"/>
            <a:ext cx="3940933" cy="2632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4271F3-069E-4009-85BE-A012BB55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328" y="1799974"/>
            <a:ext cx="4857750" cy="323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D7D96A6-F133-4CC0-B885-881C2A5C25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908" y="5031203"/>
            <a:ext cx="2261568" cy="15077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14F8379-32E2-4DB6-A783-FDD26E409F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7502" y="4813414"/>
            <a:ext cx="2486870" cy="1866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395663"/>
            <a:ext cx="8229600" cy="4995809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coaches think he is good enough to enter the golf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tournament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20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093" y="3117850"/>
            <a:ext cx="4362740" cy="290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5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</a:t>
            </a: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Education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體育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Carol wants to major in 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when she goes to college.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21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0" y="1911874"/>
            <a:ext cx="8520540" cy="241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9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 famous for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...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而出名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Shen-</a:t>
            </a:r>
            <a:r>
              <a:rPr lang="en-US" sz="31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keng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100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is famous for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its stinky tofu.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88" y="3061035"/>
            <a:ext cx="4857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9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98448"/>
            <a:ext cx="8229600" cy="5093024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風景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景色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indent="0">
              <a:buNone/>
            </a:pP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100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sz="31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in Hualien is very beautiful.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D1A2558-E488-4949-B7DB-ED4F8521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396" y="2640498"/>
            <a:ext cx="4478792" cy="2985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6CE7395-204F-440B-94AA-159295937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" y="3649696"/>
            <a:ext cx="3378875" cy="22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8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23808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773936"/>
            <a:ext cx="8229600" cy="4617536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show somebody around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  (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帶某人走走看看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Let me know when you will arrive in Taiwan. I will be 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happy</a:t>
            </a:r>
            <a:r>
              <a:rPr lang="en-US" dirty="0">
                <a:solidFill>
                  <a:srgbClr val="FF0000"/>
                </a:solidFill>
                <a:latin typeface="Verdana" pitchFamily="34"/>
                <a:ea typeface="Verdana" pitchFamily="34"/>
                <a:cs typeface="Verdana" pitchFamily="34"/>
              </a:rPr>
              <a:t> to show you around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24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39B1AE6-9104-4D39-82B5-E8975D4AC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110" y="2194341"/>
            <a:ext cx="1597290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1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1, </a:t>
            </a: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1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1: Dialogue 1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" pitchFamily="34"/>
                <a:ea typeface="Verdana" pitchFamily="34"/>
                <a:cs typeface="Verdana" pitchFamily="34"/>
              </a:rPr>
              <a:t>Dialogue 1 (the situation)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Johnson is a Canadian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tennis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player. Grace Chen is a tennis player from Taiwan. They are both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 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 the U.S.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(1/4)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Hi, how are you? I’m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Johnson.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Hi, I’m Grace Chen. Nice to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meet you.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(2/4)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Nice to meet you, too. I’m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from Canada. What about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you?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I’m from Taiwan. I major in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National Taiwan Normal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University.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2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603184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(3/4)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93192" y="969264"/>
            <a:ext cx="8293608" cy="5375546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Really? You’re from Taiwan.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That’s so cool!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Have you heard of Taiwan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before?  </a:t>
            </a: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Yes, I’ve heard that it’s a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beautiful country.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603184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(4/4)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93192" y="969264"/>
            <a:ext cx="8293608" cy="5375546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It really is. Taiwan is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famous for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its beautiful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 really hope I can go to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Taiwan sometime. 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You really should. I’ll be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happy to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show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you 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around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0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1 – Vocabulary &amp; Phrases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96912" cy="4756151"/>
          </a:xfr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tennis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網球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participating in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參與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參加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tournament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比賽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體育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 famous for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因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...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而出名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scenery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風景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景色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 show somebody around               (</a:t>
            </a:r>
            <a:r>
              <a:rPr lang="zh-TW" altLang="en-US" dirty="0">
                <a:solidFill>
                  <a:srgbClr val="000000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Verdana" pitchFamily="34"/>
              </a:rPr>
              <a:t>帶某人走走看看</a:t>
            </a:r>
            <a:r>
              <a:rPr 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Verdana" pitchFamily="34"/>
              </a:rPr>
              <a:t>)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6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1301</TotalTime>
  <Words>654</Words>
  <Application>Microsoft Office PowerPoint</Application>
  <PresentationFormat>On-screen Show (4:3)</PresentationFormat>
  <Paragraphs>178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標楷體</vt:lpstr>
      <vt:lpstr>PMingLiU</vt:lpstr>
      <vt:lpstr>PMingLiU</vt:lpstr>
      <vt:lpstr>Arial</vt:lpstr>
      <vt:lpstr>Calibri</vt:lpstr>
      <vt:lpstr>Calibri Light</vt:lpstr>
      <vt:lpstr>Verdana</vt:lpstr>
      <vt:lpstr>課程名稱</vt:lpstr>
      <vt:lpstr>PowerPoint Presentation</vt:lpstr>
      <vt:lpstr>Lesson 1: I’m From Taiwan</vt:lpstr>
      <vt:lpstr>運動專業英語 English for Athletes</vt:lpstr>
      <vt:lpstr>Dialogue 1 (the situation)</vt:lpstr>
      <vt:lpstr>Dialogue 1 (1/4)</vt:lpstr>
      <vt:lpstr>Dialogue 1 (2/4)</vt:lpstr>
      <vt:lpstr>Dialogue 1 (3/4)</vt:lpstr>
      <vt:lpstr>Dialogue 1 (4/4)</vt:lpstr>
      <vt:lpstr>Dialogue 1 – Vocabulary &amp; Phrases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運動專業英語 English for Athletes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126</cp:revision>
  <dcterms:created xsi:type="dcterms:W3CDTF">2017-11-07T02:54:43Z</dcterms:created>
  <dcterms:modified xsi:type="dcterms:W3CDTF">2018-06-22T09:39:09Z</dcterms:modified>
</cp:coreProperties>
</file>