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1"/>
  </p:notesMasterIdLst>
  <p:sldIdLst>
    <p:sldId id="297" r:id="rId3"/>
    <p:sldId id="256" r:id="rId4"/>
    <p:sldId id="298" r:id="rId5"/>
    <p:sldId id="260" r:id="rId6"/>
    <p:sldId id="258" r:id="rId7"/>
    <p:sldId id="302" r:id="rId8"/>
    <p:sldId id="304" r:id="rId9"/>
    <p:sldId id="305" r:id="rId10"/>
    <p:sldId id="306" r:id="rId11"/>
    <p:sldId id="378" r:id="rId12"/>
    <p:sldId id="478" r:id="rId13"/>
    <p:sldId id="380" r:id="rId14"/>
    <p:sldId id="381" r:id="rId15"/>
    <p:sldId id="385" r:id="rId16"/>
    <p:sldId id="383" r:id="rId17"/>
    <p:sldId id="384" r:id="rId18"/>
    <p:sldId id="375" r:id="rId19"/>
    <p:sldId id="479" r:id="rId20"/>
    <p:sldId id="386" r:id="rId21"/>
    <p:sldId id="388" r:id="rId22"/>
    <p:sldId id="389" r:id="rId23"/>
    <p:sldId id="390" r:id="rId24"/>
    <p:sldId id="493" r:id="rId25"/>
    <p:sldId id="376" r:id="rId26"/>
    <p:sldId id="494" r:id="rId27"/>
    <p:sldId id="387" r:id="rId28"/>
    <p:sldId id="396" r:id="rId29"/>
    <p:sldId id="495" r:id="rId30"/>
    <p:sldId id="496" r:id="rId31"/>
    <p:sldId id="497" r:id="rId32"/>
    <p:sldId id="373" r:id="rId33"/>
    <p:sldId id="507" r:id="rId34"/>
    <p:sldId id="451" r:id="rId35"/>
    <p:sldId id="503" r:id="rId36"/>
    <p:sldId id="504" r:id="rId37"/>
    <p:sldId id="505" r:id="rId38"/>
    <p:sldId id="506" r:id="rId39"/>
    <p:sldId id="412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142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89BD5-4414-44A7-8598-58F7C17D0D75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CA40F-0B99-408B-88DF-14F7FE86E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120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CA40F-0B99-408B-88DF-14F7FE86E8C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975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1E503E1-AD2E-4846-B9BC-FE1D03EC3B0C}" type="datetime1">
              <a:rPr lang="en-US" smtClean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4096BA1-68E4-44A9-ACF8-A6DA4E75F11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608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DA2A49-0085-4440-BF14-6B0720C63287}" type="datetime1">
              <a:rPr lang="en-US" smtClean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9765C4-F4AD-45E9-A13A-794C4AAB37A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89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2788B9-35F2-4B55-A2AD-4B5DC19C043B}" type="datetime1">
              <a:rPr lang="en-US" smtClean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64F5F4-B8B3-4F61-B18E-DEB55AAE9BF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385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C2091EB-CA49-40D7-89D3-EB463ED0C546}" type="datetime1">
              <a:rPr lang="en-US" smtClean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4096BA1-68E4-44A9-ACF8-A6DA4E75F11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9714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AC866C7-C008-4E58-9101-C87256EE5CE9}" type="datetime1">
              <a:rPr lang="en-US" smtClean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5A5FC8-5FFC-46A0-812F-265D287538E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092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9EFDB3-82CE-4696-87E4-ECC5ACD1EEE8}" type="datetime1">
              <a:rPr lang="en-US" smtClean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AEA942-EC85-455B-9E7D-07C87AA95B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4747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82E7DD1-2076-44CE-90D4-4A1BE70F0AD1}" type="datetime1">
              <a:rPr lang="en-US" smtClean="0"/>
              <a:t>6/24/2018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09AFCB-98C2-4B0E-B463-EC1E930290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8865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4575AB-B002-423D-A8B2-AD37C6926BE7}" type="datetime1">
              <a:rPr lang="en-US" smtClean="0"/>
              <a:t>6/24/2018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74FD8D-B23A-47C5-8D75-4D23316D106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9605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0144994-44C1-49CF-A1F0-0517D462FBBD}" type="datetime1">
              <a:rPr lang="en-US" smtClean="0"/>
              <a:t>6/24/2018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2E60E4-C8BB-4F3D-8F81-8C45B553180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3818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09786A-9428-41F0-BA31-3CD1BA51218A}" type="datetime1">
              <a:rPr lang="en-US" smtClean="0"/>
              <a:t>6/24/2018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D52165B-AE59-46C2-BC2E-DB736467C1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346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6EBEC35-7E82-43FD-A610-40B732C25513}" type="datetime1">
              <a:rPr lang="en-US" smtClean="0"/>
              <a:t>6/24/2018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AE9A4E-5534-4E8B-A283-683530DBB09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265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6C5CC5-A493-4EAA-9B38-FA102F044B09}" type="datetime1">
              <a:rPr lang="en-US" smtClean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5A5FC8-5FFC-46A0-812F-265D287538E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6354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3982796-F8BB-43D4-82CB-5F5266C0F42A}" type="datetime1">
              <a:rPr lang="en-US" smtClean="0"/>
              <a:t>6/24/2018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7036BC-8799-425F-886A-31971378272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126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D0929C6-F9F8-4184-A75B-304298C48128}" type="datetime1">
              <a:rPr lang="en-US" smtClean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9765C4-F4AD-45E9-A13A-794C4AAB37A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3804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C057B82-FF2B-4616-8CFB-906F1A943783}" type="datetime1">
              <a:rPr lang="en-US" smtClean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64F5F4-B8B3-4F61-B18E-DEB55AAE9BF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785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D8F517B-61C0-4F0D-AB8E-65BE4AFAAAA9}" type="datetime1">
              <a:rPr lang="en-US" smtClean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AEA942-EC85-455B-9E7D-07C87AA95B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01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1DB465-41B2-4E19-8623-B6561C6AFD85}" type="datetime1">
              <a:rPr lang="en-US" smtClean="0"/>
              <a:t>6/24/2018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09AFCB-98C2-4B0E-B463-EC1E930290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567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1FF96D4-0F5E-4103-A0F6-2443F4BAA0B1}" type="datetime1">
              <a:rPr lang="en-US" smtClean="0"/>
              <a:t>6/24/2018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74FD8D-B23A-47C5-8D75-4D23316D106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050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052714D-995F-4B15-B8AC-CC668DAB8014}" type="datetime1">
              <a:rPr lang="en-US" smtClean="0"/>
              <a:t>6/24/2018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2E60E4-C8BB-4F3D-8F81-8C45B553180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78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D7995E1-A951-43CE-BBE4-62DD50192961}" type="datetime1">
              <a:rPr lang="en-US" smtClean="0"/>
              <a:t>6/24/2018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D52165B-AE59-46C2-BC2E-DB736467C1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961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418ACF-F6F3-4730-950A-537B5772E8EB}" type="datetime1">
              <a:rPr lang="en-US" smtClean="0"/>
              <a:t>6/24/2018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AE9A4E-5534-4E8B-A283-683530DBB09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745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56E0AD-0359-4D6C-809D-9747228A6C9E}" type="datetime1">
              <a:rPr lang="en-US" smtClean="0"/>
              <a:t>6/24/2018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7036BC-8799-425F-886A-31971378272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853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559C76A2-1679-4E37-AB09-C0DD0AF542AA}" type="datetime1">
              <a:rPr lang="en-US" smtClean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31430B59-5D2C-437A-A645-78E8C53CC8B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CF3163EA-D8A5-4DF8-BB18-01B87987ABB7}" type="datetime1">
              <a:rPr lang="en-US" smtClean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31430B59-5D2C-437A-A645-78E8C53CC8B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361727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endParaRPr lang="en-US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r>
              <a:rPr lang="zh-TW" altLang="en-US" sz="8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endParaRPr lang="en-US" sz="8000" dirty="0">
              <a:solidFill>
                <a:schemeClr val="tx1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6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sz="6000" dirty="0">
              <a:solidFill>
                <a:schemeClr val="tx1"/>
              </a:solidFill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00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  <a:t>1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– Vocabulary &amp; Phrases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1328" y="2139696"/>
            <a:ext cx="6592824" cy="3685032"/>
          </a:xfr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514350" lvl="0" indent="-514350">
              <a:buFont typeface="Calibri Light"/>
              <a:buAutoNum type="arabicPeriod"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teammate 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隊友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lvl="0" indent="-514350">
              <a:buFont typeface="Calibri Light"/>
              <a:buAutoNum type="arabicPeriod"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badminton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羽毛球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  </a:t>
            </a:r>
          </a:p>
          <a:p>
            <a:pPr marL="514350" indent="-514350">
              <a:buFont typeface="Calibri Light"/>
              <a:buAutoNum type="arabicPeriod"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tournament 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比賽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lvl="0" indent="-514350">
              <a:buFont typeface="Calibri Light"/>
              <a:buAutoNum type="arabicPeriod"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Indonesia 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印尼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lvl="0" indent="-514350">
              <a:buFont typeface="Calibri Light"/>
              <a:buAutoNum type="arabicPeriod"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cafeteria 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自助餐廳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5A5FC8-5FFC-46A0-812F-265D287538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新細明體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57713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92928"/>
            <a:ext cx="8229600" cy="1143000"/>
          </a:xfrm>
        </p:spPr>
        <p:txBody>
          <a:bodyPr/>
          <a:lstStyle/>
          <a:p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  <a:t>1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– Vocabulary &amp; </a:t>
            </a:r>
            <a: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  <a:t>Phrases</a:t>
            </a:r>
            <a:b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  <a:t>Repeat after the Speaker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1328" y="2139696"/>
            <a:ext cx="6592824" cy="3685032"/>
          </a:xfr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514350" lvl="0" indent="-514350">
              <a:buFont typeface="Calibri Light"/>
              <a:buAutoNum type="arabicPeriod"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teammate 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隊友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lvl="0" indent="-514350">
              <a:buFont typeface="Calibri Light"/>
              <a:buAutoNum type="arabicPeriod"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badminton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羽毛球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  </a:t>
            </a:r>
          </a:p>
          <a:p>
            <a:pPr marL="514350" indent="-514350">
              <a:buFont typeface="Calibri Light"/>
              <a:buAutoNum type="arabicPeriod"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tournament 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比賽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lvl="0" indent="-514350">
              <a:buFont typeface="Calibri Light"/>
              <a:buAutoNum type="arabicPeriod"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Indonesia 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印尼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lvl="0" indent="-514350">
              <a:buFont typeface="Calibri Light"/>
              <a:buAutoNum type="arabicPeriod"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cafeteria 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自助餐廳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5A5FC8-5FFC-46A0-812F-265D287538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新細明體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2168289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teammate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隊友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boys are </a:t>
            </a:r>
            <a:r>
              <a:rPr lang="en-US" sz="28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teammates</a:t>
            </a: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on the football team.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0519" y="3277294"/>
            <a:ext cx="4273297" cy="284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793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0927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badminton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羽毛球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 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Badminton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is a popular sport in Taiwan.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800" y="3849624"/>
            <a:ext cx="3621024" cy="24140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674" y="3121020"/>
            <a:ext cx="3267739" cy="302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9711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763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tournament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比賽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team will participate in a badminton</a:t>
            </a:r>
            <a:r>
              <a:rPr lang="en-US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tournament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this weekend.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6584" y="2358317"/>
            <a:ext cx="2928366" cy="19522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6363" y="1831480"/>
            <a:ext cx="3339468" cy="247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0204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763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Indonesia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印尼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Many people from Taiwan like to go to </a:t>
            </a:r>
            <a:r>
              <a:rPr lang="en-US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Indonesia 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 vacation.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6584" y="2195813"/>
            <a:ext cx="3728476" cy="24856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060" y="1738161"/>
            <a:ext cx="2033014" cy="137969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1285" y="3051929"/>
            <a:ext cx="2759290" cy="183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254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4016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cafeteria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自助餐廳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She eats lunch every day in the company </a:t>
            </a:r>
            <a:r>
              <a:rPr lang="en-US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cafeteria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2330958"/>
            <a:ext cx="4133087" cy="2616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1618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  <a:t>1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– Vocabulary &amp; Phrases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1328" y="2029968"/>
            <a:ext cx="6592824" cy="3584448"/>
          </a:xfr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514350" lvl="0" indent="-514350">
              <a:buFont typeface="+mj-lt"/>
              <a:buAutoNum type="arabicPeriod" startAt="6"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training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center 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訓練中心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lvl="0" indent="-514350">
              <a:buFont typeface="+mj-lt"/>
              <a:buAutoNum type="arabicPeriod" startAt="6"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sprain 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使扭傷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lvl="0" indent="-514350">
              <a:buFont typeface="+mj-lt"/>
              <a:buAutoNum type="arabicPeriod" startAt="6"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ankle 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腳踝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  </a:t>
            </a:r>
          </a:p>
          <a:p>
            <a:pPr marL="514350" lvl="0" indent="-514350">
              <a:buFont typeface="+mj-lt"/>
              <a:buAutoNum type="arabicPeriod" startAt="6"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 slip 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使滑倒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twist 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使扭轉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lvl="0" indent="-514350">
              <a:buFont typeface="+mj-lt"/>
              <a:buAutoNum type="arabicPeriod" startAt="6"/>
            </a:pP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5A5FC8-5FFC-46A0-812F-265D287538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新細明體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15540216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74640"/>
            <a:ext cx="8229600" cy="1143000"/>
          </a:xfrm>
        </p:spPr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sz="3200" dirty="0" smtClean="0">
                <a:latin typeface="Verdana" pitchFamily="34"/>
                <a:ea typeface="Verdana" pitchFamily="34"/>
                <a:cs typeface="Verdana" pitchFamily="34"/>
              </a:rPr>
              <a:t>1 </a:t>
            </a: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– Vocabulary &amp; </a:t>
            </a:r>
            <a:r>
              <a:rPr lang="en-US" sz="3200" dirty="0" smtClean="0">
                <a:latin typeface="Verdana" pitchFamily="34"/>
                <a:ea typeface="Verdana" pitchFamily="34"/>
                <a:cs typeface="Verdana" pitchFamily="34"/>
              </a:rPr>
              <a:t>Phrases</a:t>
            </a:r>
            <a:br>
              <a:rPr lang="en-US" sz="3200" dirty="0" smtClean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 smtClean="0">
                <a:latin typeface="Verdana" pitchFamily="34"/>
                <a:ea typeface="Verdana" pitchFamily="34"/>
                <a:cs typeface="Verdana" pitchFamily="34"/>
              </a:rPr>
              <a:t>Repeat after the Speaker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1328" y="2029968"/>
            <a:ext cx="6592824" cy="3584448"/>
          </a:xfr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514350" lvl="0" indent="-514350">
              <a:buFont typeface="+mj-lt"/>
              <a:buAutoNum type="arabicPeriod" startAt="6"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training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center 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訓練中心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lvl="0" indent="-514350">
              <a:buFont typeface="+mj-lt"/>
              <a:buAutoNum type="arabicPeriod" startAt="6"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sprain 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使扭傷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lvl="0" indent="-514350">
              <a:buFont typeface="+mj-lt"/>
              <a:buAutoNum type="arabicPeriod" startAt="6"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ankle 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腳踝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  </a:t>
            </a:r>
          </a:p>
          <a:p>
            <a:pPr marL="514350" lvl="0" indent="-514350">
              <a:buFont typeface="+mj-lt"/>
              <a:buAutoNum type="arabicPeriod" startAt="6"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 slip 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使滑倒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twist 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使扭轉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lvl="0" indent="-514350">
              <a:buFont typeface="+mj-lt"/>
              <a:buAutoNum type="arabicPeriod" startAt="6"/>
            </a:pP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5A5FC8-5FFC-46A0-812F-265D287538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新細明體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8304657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763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training center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訓練中心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facilities at the </a:t>
            </a:r>
            <a:r>
              <a:rPr lang="en-US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training center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are very good. 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4919" y="2387880"/>
            <a:ext cx="2372106" cy="24815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803" y="2189130"/>
            <a:ext cx="2159316" cy="28790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1072" y="1590639"/>
            <a:ext cx="2692528" cy="179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809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292608"/>
            <a:ext cx="7772400" cy="1198569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Lesson 2: What Happened</a:t>
            </a:r>
            <a:br>
              <a:rPr lang="en-US" sz="40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           to Your Leg?</a:t>
            </a:r>
            <a:endParaRPr lang="zh-TW" sz="4000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558210"/>
            <a:ext cx="6400800" cy="648071"/>
          </a:xfrm>
        </p:spPr>
        <p:txBody>
          <a:bodyPr/>
          <a:lstStyle/>
          <a:p>
            <a:pPr lvl="0"/>
            <a:endParaRPr lang="en-US" dirty="0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468880"/>
            <a:ext cx="6400800" cy="370331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3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  <a:cs typeface="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886" y="1574589"/>
            <a:ext cx="3700321" cy="4933762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763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 sprain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使扭傷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She fell on the stairs and </a:t>
            </a:r>
            <a:r>
              <a:rPr lang="en-US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sprained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her ankle. 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0474" y="2915091"/>
            <a:ext cx="4886325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2933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426463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ankle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腳踝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She 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slipped during the match and sprained her </a:t>
            </a:r>
            <a:r>
              <a:rPr lang="en-US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ankle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21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2337" y="3270729"/>
            <a:ext cx="3840813" cy="288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8198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763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 slip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使滑倒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cs typeface="Verdana" pitchFamily="34"/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Don’t </a:t>
            </a:r>
            <a:r>
              <a:rPr lang="en-US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slip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on the banana peel. 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2531" y="1800606"/>
            <a:ext cx="4314825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5976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763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 </a:t>
            </a:r>
            <a:r>
              <a:rPr lang="en-US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twist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使扭轉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Donna slipped on the court and </a:t>
            </a:r>
            <a:r>
              <a:rPr lang="en-US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twisted 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 ankle.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23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2449" y="2864176"/>
            <a:ext cx="2621507" cy="349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9751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  <a:t>1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– Vocabulary &amp; Phrases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8176" y="1609343"/>
            <a:ext cx="6592824" cy="3739897"/>
          </a:xfr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742950" lvl="0" indent="-742950">
              <a:buFont typeface="+mj-lt"/>
              <a:buAutoNum type="arabicPeriod" startAt="11"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injury (</a:t>
            </a:r>
            <a:r>
              <a:rPr lang="zh-TW" alt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傷害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742950" indent="-742950">
              <a:buFont typeface="+mj-lt"/>
              <a:buAutoNum type="arabicPeriod" startAt="11"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coach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教練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742950" indent="-742950">
              <a:buFont typeface="+mj-lt"/>
              <a:buAutoNum type="arabicPeriod" startAt="11"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ice 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冰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742950" lvl="0" indent="-742950">
              <a:buFont typeface="+mj-lt"/>
              <a:buAutoNum type="arabicPeriod" startAt="11"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ospital 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醫院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742950" lvl="0" indent="-742950">
              <a:buFont typeface="+mj-lt"/>
              <a:buAutoNum type="arabicPeriod" startAt="11"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x-ray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(x-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光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5A5FC8-5FFC-46A0-812F-265D287538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新細明體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31160218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Dialogue 1 – Vocabulary &amp; Phrases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8176" y="1609343"/>
            <a:ext cx="6592824" cy="3739897"/>
          </a:xfr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742950" lvl="0" indent="-742950">
              <a:buFont typeface="+mj-lt"/>
              <a:buAutoNum type="arabicPeriod" startAt="11"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injury (</a:t>
            </a:r>
            <a:r>
              <a:rPr lang="zh-TW" alt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傷害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742950" indent="-742950">
              <a:buFont typeface="+mj-lt"/>
              <a:buAutoNum type="arabicPeriod" startAt="11"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coach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教練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742950" indent="-742950">
              <a:buFont typeface="+mj-lt"/>
              <a:buAutoNum type="arabicPeriod" startAt="11"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ice 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冰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742950" lvl="0" indent="-742950">
              <a:buFont typeface="+mj-lt"/>
              <a:buAutoNum type="arabicPeriod" startAt="11"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ospital 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醫院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742950" lvl="0" indent="-742950">
              <a:buFont typeface="+mj-lt"/>
              <a:buAutoNum type="arabicPeriod" startAt="11"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x-ray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(x-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光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5A5FC8-5FFC-46A0-812F-265D287538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新細明體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11905404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64" y="1486060"/>
            <a:ext cx="8229600" cy="4870291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injury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受傷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indent="0">
              <a:buNone/>
            </a:pPr>
            <a:endParaRPr lang="en-US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indent="0">
              <a:buNone/>
            </a:pPr>
            <a:endParaRPr lang="en-US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en-US" sz="28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injury</a:t>
            </a:r>
            <a:r>
              <a:rPr lang="en-US" sz="2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 his leg looks </a:t>
            </a: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very </a:t>
            </a: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serious.  </a:t>
            </a:r>
            <a:endParaRPr lang="en-US" sz="2800" dirty="0"/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26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5726" y="2129790"/>
            <a:ext cx="5705475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2569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763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coach</a:t>
            </a: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教練</a:t>
            </a: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endParaRPr lang="en-US" sz="28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2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28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2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28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28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new </a:t>
            </a:r>
            <a:r>
              <a:rPr lang="en-US" sz="28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coach</a:t>
            </a: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has helped </a:t>
            </a: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Ivy </a:t>
            </a: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 improve her skills.  </a:t>
            </a:r>
            <a:endParaRPr lang="en-US" sz="2800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27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2157" y="1718310"/>
            <a:ext cx="485775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7311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901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ice</a:t>
            </a: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冰</a:t>
            </a: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Your ankle is starting to get red and  swollen. You should put some </a:t>
            </a:r>
            <a:r>
              <a:rPr lang="en-US" sz="28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ice</a:t>
            </a: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on it. </a:t>
            </a:r>
            <a:endParaRPr lang="en-US" sz="2800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28</a:t>
            </a:fld>
            <a:endParaRPr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0567" y="3392311"/>
            <a:ext cx="3499407" cy="259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0670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763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hospital</a:t>
            </a: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醫院</a:t>
            </a: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injury is serious. Bob will need to stay overnight at the </a:t>
            </a:r>
            <a:r>
              <a:rPr lang="en-US" sz="28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hospital</a:t>
            </a: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endParaRPr lang="en-US" sz="2800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29</a:t>
            </a:fld>
            <a:endParaRPr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2426" y="3227714"/>
            <a:ext cx="2706859" cy="27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973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499296"/>
          </a:xfrm>
        </p:spPr>
        <p:txBody>
          <a:bodyPr/>
          <a:lstStyle/>
          <a:p>
            <a:r>
              <a:rPr lang="en-US" altLang="zh-TW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sz="20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2000" dirty="0">
                <a:latin typeface="Verdana" pitchFamily="34"/>
                <a:ea typeface="Verdana" pitchFamily="34"/>
                <a:cs typeface="Verdana" pitchFamily="34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2:</a:t>
            </a: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Happened to Your Leg?</a:t>
            </a: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1: Dialogue 1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15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1208" y="1691640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x-ray</a:t>
            </a:r>
            <a:r>
              <a:rPr lang="en-US" sz="28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(x-</a:t>
            </a:r>
            <a:r>
              <a:rPr lang="zh-TW" altLang="en-US" sz="28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光</a:t>
            </a:r>
            <a:r>
              <a:rPr lang="en-US" sz="28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endParaRPr lang="en-US" sz="28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2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28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2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28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doctor showed Sara the </a:t>
            </a:r>
            <a:r>
              <a:rPr lang="en-US" sz="28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x-ray</a:t>
            </a: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of her ankle.  </a:t>
            </a:r>
            <a:endParaRPr lang="en-US" sz="2800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30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3179" y="1935372"/>
            <a:ext cx="3237257" cy="249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9492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  <a:t>1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– Vocabulary &amp; Phrases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6112" y="1856233"/>
            <a:ext cx="7004304" cy="3611879"/>
          </a:xfr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742950" lvl="0" indent="-742950">
              <a:buFont typeface="+mj-lt"/>
              <a:buAutoNum type="arabicPeriod" startAt="16"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rest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休息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742950" lvl="0" indent="-742950">
              <a:buFont typeface="+mj-lt"/>
              <a:buAutoNum type="arabicPeriod" startAt="16"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 elevate (</a:t>
            </a:r>
            <a:r>
              <a:rPr lang="zh-TW" alt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提高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742950" lvl="0" indent="-742950">
              <a:buFont typeface="+mj-lt"/>
              <a:buAutoNum type="arabicPeriod" startAt="16"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advice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勸告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742950" lvl="0" indent="-742950">
              <a:buFont typeface="+mj-lt"/>
              <a:buAutoNum type="arabicPeriod" startAt="16"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crutches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拐杖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742950" indent="-742950">
              <a:buFont typeface="+mj-lt"/>
              <a:buAutoNum type="arabicPeriod" startAt="16"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tray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托盤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/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置物盤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5A5FC8-5FFC-46A0-812F-265D287538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新細明體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2357310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  <a:t>1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– Vocabulary &amp;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Phrases</a:t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Repeat after the Speaker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6112" y="1856233"/>
            <a:ext cx="7004304" cy="3611879"/>
          </a:xfr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742950" lvl="0" indent="-742950">
              <a:buFont typeface="+mj-lt"/>
              <a:buAutoNum type="arabicPeriod" startAt="16"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rest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休息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742950" lvl="0" indent="-742950">
              <a:buFont typeface="+mj-lt"/>
              <a:buAutoNum type="arabicPeriod" startAt="16"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 elevate (</a:t>
            </a:r>
            <a:r>
              <a:rPr lang="zh-TW" alt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提高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742950" lvl="0" indent="-742950">
              <a:buFont typeface="+mj-lt"/>
              <a:buAutoNum type="arabicPeriod" startAt="16"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advice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勸告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742950" lvl="0" indent="-742950">
              <a:buFont typeface="+mj-lt"/>
              <a:buAutoNum type="arabicPeriod" startAt="16"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crutches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拐杖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742950" indent="-742950">
              <a:buFont typeface="+mj-lt"/>
              <a:buAutoNum type="arabicPeriod" startAt="16"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tray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托盤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/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置物盤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5A5FC8-5FFC-46A0-812F-265D287538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新細明體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39759307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763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rest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休息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endParaRPr lang="en-US" sz="28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 need </a:t>
            </a:r>
            <a:r>
              <a:rPr lang="en-US" sz="28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rest </a:t>
            </a: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 recover from your injury.</a:t>
            </a:r>
            <a:endParaRPr lang="en-US" sz="28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33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7539" y="3534629"/>
            <a:ext cx="3751327" cy="250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4522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12264"/>
            <a:ext cx="8229600" cy="4041327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 elevate </a:t>
            </a:r>
            <a:r>
              <a:rPr lang="en-US" sz="28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28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提高</a:t>
            </a:r>
            <a:r>
              <a:rPr lang="en-US" sz="28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endParaRPr lang="en-US" sz="28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2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Keep your ankle </a:t>
            </a:r>
            <a:r>
              <a:rPr lang="en-US" sz="28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elevated</a:t>
            </a:r>
            <a:r>
              <a:rPr lang="en-US" sz="2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 that it doesn’t get </a:t>
            </a: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swollen</a:t>
            </a: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 </a:t>
            </a:r>
            <a:endParaRPr lang="en-US" sz="2800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34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65126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763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advice </a:t>
            </a: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勸告</a:t>
            </a: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endParaRPr lang="en-US" sz="28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2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28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2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28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2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Thank you for your </a:t>
            </a:r>
            <a:r>
              <a:rPr lang="en-US" sz="28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advice</a:t>
            </a: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It is very helpful.  </a:t>
            </a:r>
            <a:endParaRPr lang="en-US" sz="2800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35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3173" y="1736598"/>
            <a:ext cx="5648325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6153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763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crutches</a:t>
            </a: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拐杖</a:t>
            </a: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endParaRPr lang="en-US" sz="28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28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2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28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2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28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 ankle is very sore so Jenny needs to use </a:t>
            </a:r>
            <a:r>
              <a:rPr lang="en-US" sz="28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crutches</a:t>
            </a: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  </a:t>
            </a:r>
            <a:endParaRPr lang="en-US" sz="2800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36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1" y="1709928"/>
            <a:ext cx="2750676" cy="367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8438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763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tray </a:t>
            </a: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托盤</a:t>
            </a: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/</a:t>
            </a:r>
            <a:r>
              <a:rPr lang="zh-TW" alt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置物盤</a:t>
            </a: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endParaRPr lang="en-US" sz="28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28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2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28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2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2800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Conor’s</a:t>
            </a: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tray</a:t>
            </a: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was filled with lots of good food. </a:t>
            </a:r>
            <a:endParaRPr lang="en-US" sz="2800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37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7096" y="1727454"/>
            <a:ext cx="4489703" cy="299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8691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FBD70A-ECA8-4B91-980C-636A99FD6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325560"/>
          </a:xfrm>
        </p:spPr>
        <p:txBody>
          <a:bodyPr/>
          <a:lstStyle/>
          <a:p>
            <a:r>
              <a:rPr lang="zh-TW" altLang="en-US" sz="4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48E303F-DCBD-4C96-8653-08F01870F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8131"/>
            <a:ext cx="8229600" cy="4288028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2: </a:t>
            </a: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Happened to Your Leg?</a:t>
            </a:r>
            <a:endParaRPr lang="en-US" sz="4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4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 is the end of Lesson 2</a:t>
            </a:r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Part </a:t>
            </a:r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E84A50-926D-4301-9B0C-50CF4A1A3EF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38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8255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1 </a:t>
            </a: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1/6)</a:t>
            </a:r>
            <a:endParaRPr lang="en-US" sz="4000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situation</a:t>
            </a:r>
            <a:r>
              <a:rPr 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 Hailey Chen and Tim </a:t>
            </a:r>
            <a:r>
              <a:rPr lang="en-US" i="1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Guo</a:t>
            </a:r>
            <a:r>
              <a:rPr 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are </a:t>
            </a:r>
            <a:r>
              <a:rPr lang="en-US" b="1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teammates</a:t>
            </a:r>
            <a:r>
              <a:rPr 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on a </a:t>
            </a:r>
            <a:r>
              <a:rPr lang="en-US" b="1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badminton</a:t>
            </a:r>
            <a:r>
              <a:rPr 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team. Hailey has just returned from a badminton </a:t>
            </a:r>
            <a:r>
              <a:rPr lang="en-US" b="1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tournament </a:t>
            </a:r>
            <a:r>
              <a:rPr 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in </a:t>
            </a:r>
            <a:r>
              <a:rPr lang="en-US" b="1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Indonesia</a:t>
            </a:r>
            <a:r>
              <a:rPr 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They meet in the </a:t>
            </a:r>
            <a:r>
              <a:rPr lang="en-US" b="1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cafeteria</a:t>
            </a:r>
            <a:r>
              <a:rPr 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of the </a:t>
            </a:r>
            <a:r>
              <a:rPr lang="en-US" b="1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training center</a:t>
            </a:r>
            <a:r>
              <a:rPr 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1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(2/6)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Tim: 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What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happened to your leg? </a:t>
            </a: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Hailey: I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sprained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my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ankle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dirty="0" smtClean="0">
                <a:latin typeface="Verdana" pitchFamily="34"/>
                <a:ea typeface="Verdana" pitchFamily="34"/>
                <a:cs typeface="Verdana" pitchFamily="34"/>
              </a:rPr>
              <a:t>1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(3/6)</a:t>
            </a:r>
            <a:endParaRPr lang="en-US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Tim: Oh, that’s too bad. How did it happen?  </a:t>
            </a: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Hailey: 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 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slipped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and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twisted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my 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ankle during the final match.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9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1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(4/6)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Tim: Oh, no! 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Is it 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 serious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injury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?  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Hailey: My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coach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put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ice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on my ankle. Then she took me to the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hospital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for an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x-ray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The doctor said it is just a bad sprain. 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320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1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(5/6)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Tim: You should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rest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And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keep your leg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elevated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Hailey: Thanks for your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advice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39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1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(6/6)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210312" y="1446242"/>
            <a:ext cx="8625781" cy="4767937"/>
          </a:xfrm>
        </p:spPr>
        <p:txBody>
          <a:bodyPr/>
          <a:lstStyle/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Tim: Do you need help with anything?  </a:t>
            </a: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Hailey: I have to use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crutches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Could you help me carry my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tray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to the table?</a:t>
            </a: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Tim: Sure. No problem.   </a:t>
            </a: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836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1480</TotalTime>
  <Words>897</Words>
  <Application>Microsoft Office PowerPoint</Application>
  <PresentationFormat>On-screen Show (4:3)</PresentationFormat>
  <Paragraphs>254</Paragraphs>
  <Slides>38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標楷體</vt:lpstr>
      <vt:lpstr>新細明體</vt:lpstr>
      <vt:lpstr>Arial</vt:lpstr>
      <vt:lpstr>Calibri</vt:lpstr>
      <vt:lpstr>Calibri Light</vt:lpstr>
      <vt:lpstr>Verdana</vt:lpstr>
      <vt:lpstr>課程名稱</vt:lpstr>
      <vt:lpstr>1_課程名稱</vt:lpstr>
      <vt:lpstr>PowerPoint Presentation</vt:lpstr>
      <vt:lpstr>Lesson 2: What Happened            to Your Leg?</vt:lpstr>
      <vt:lpstr> 運動專業英語 English for Athletes  </vt:lpstr>
      <vt:lpstr>Dialogue 1 (1/6)</vt:lpstr>
      <vt:lpstr>Dialogue 1 (2/6)</vt:lpstr>
      <vt:lpstr>Dialogue 1 (3/6)</vt:lpstr>
      <vt:lpstr>Dialogue 1 (4/6)</vt:lpstr>
      <vt:lpstr>Dialogue 1 (5/6)</vt:lpstr>
      <vt:lpstr>Dialogue 1 (6/6)</vt:lpstr>
      <vt:lpstr>Dialogue 1 – Vocabulary &amp; Phrases</vt:lpstr>
      <vt:lpstr>Dialogue 1 – Vocabulary &amp; Phrases Repeat after the Speaker</vt:lpstr>
      <vt:lpstr>Vocabulary &amp; Phrases—Practice Repeat after the Speaker </vt:lpstr>
      <vt:lpstr>Vocabulary &amp; Phrases—Practice Repeat after the Speaker </vt:lpstr>
      <vt:lpstr>Vocabulary &amp; Phrases—Practice Repeat after the Speaker </vt:lpstr>
      <vt:lpstr>Vocabulary &amp; Phrases—Practice Repeat after the Speaker </vt:lpstr>
      <vt:lpstr>Vocabulary &amp; Phrases—Practice Repeat after the Speaker </vt:lpstr>
      <vt:lpstr>Dialogue 1 – Vocabulary &amp; Phrases</vt:lpstr>
      <vt:lpstr>Dialogue 1 – Vocabulary &amp; Phrases Repeat after the Speaker</vt:lpstr>
      <vt:lpstr>Vocabulary &amp; Phrases—Practice Repeat after the Speaker </vt:lpstr>
      <vt:lpstr>Vocabulary &amp; Phrases—Practice Repeat after the Speaker </vt:lpstr>
      <vt:lpstr>Vocabulary &amp; Phrases—Practice Repeat after the Speaker </vt:lpstr>
      <vt:lpstr>Vocabulary &amp; Phrases—Practice Repeat after the Speaker </vt:lpstr>
      <vt:lpstr>Vocabulary &amp; Phrases—Practice Repeat after the Speaker </vt:lpstr>
      <vt:lpstr>Dialogue 1 – Vocabulary &amp; Phrases</vt:lpstr>
      <vt:lpstr>Dialogue 1 – Vocabulary &amp; Phrases Repeat after the Speaker</vt:lpstr>
      <vt:lpstr>Vocabulary &amp; Phrases—Practice Repeat after the Speaker </vt:lpstr>
      <vt:lpstr>Vocabulary &amp; Phrases—Practice Repeat after the Speaker </vt:lpstr>
      <vt:lpstr>Vocabulary &amp; Phrases—Practice Repeat after the Speaker </vt:lpstr>
      <vt:lpstr>Vocabulary &amp; Phrases—Practice Repeat after the Speaker </vt:lpstr>
      <vt:lpstr>Vocabulary &amp; Phrases—Practice Repeat after the Speaker </vt:lpstr>
      <vt:lpstr>Dialogue 1 – Vocabulary &amp; Phrases</vt:lpstr>
      <vt:lpstr>Dialogue 1 – Vocabulary &amp; Phrases Repeat after the Speaker</vt:lpstr>
      <vt:lpstr>Vocabulary &amp; Phrases—Practice Repeat after the Speaker </vt:lpstr>
      <vt:lpstr>Vocabulary &amp; Phrases—Practice Repeat after the Speaker </vt:lpstr>
      <vt:lpstr>Vocabulary &amp; Phrases—Practice Repeat after the Speaker </vt:lpstr>
      <vt:lpstr>Vocabulary &amp; Phrases—Practice Repeat after the Speaker </vt:lpstr>
      <vt:lpstr>Vocabulary &amp; Phrases—Practice Repeat after the Speaker </vt:lpstr>
      <vt:lpstr>運動專業英語 English for Athletes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Jean Curran</cp:lastModifiedBy>
  <cp:revision>200</cp:revision>
  <dcterms:created xsi:type="dcterms:W3CDTF">2017-11-07T02:54:43Z</dcterms:created>
  <dcterms:modified xsi:type="dcterms:W3CDTF">2018-06-24T12:55:28Z</dcterms:modified>
</cp:coreProperties>
</file>