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97" r:id="rId3"/>
    <p:sldId id="256" r:id="rId4"/>
    <p:sldId id="298" r:id="rId5"/>
    <p:sldId id="260" r:id="rId6"/>
    <p:sldId id="258" r:id="rId7"/>
    <p:sldId id="302" r:id="rId8"/>
    <p:sldId id="304" r:id="rId9"/>
    <p:sldId id="305" r:id="rId10"/>
    <p:sldId id="306" r:id="rId11"/>
    <p:sldId id="378" r:id="rId12"/>
    <p:sldId id="478" r:id="rId13"/>
    <p:sldId id="380" r:id="rId14"/>
    <p:sldId id="381" r:id="rId15"/>
    <p:sldId id="385" r:id="rId16"/>
    <p:sldId id="383" r:id="rId17"/>
    <p:sldId id="384" r:id="rId18"/>
    <p:sldId id="375" r:id="rId19"/>
    <p:sldId id="479" r:id="rId20"/>
    <p:sldId id="386" r:id="rId21"/>
    <p:sldId id="388" r:id="rId22"/>
    <p:sldId id="389" r:id="rId23"/>
    <p:sldId id="390" r:id="rId24"/>
    <p:sldId id="493" r:id="rId25"/>
    <p:sldId id="376" r:id="rId26"/>
    <p:sldId id="494" r:id="rId27"/>
    <p:sldId id="387" r:id="rId28"/>
    <p:sldId id="396" r:id="rId29"/>
    <p:sldId id="495" r:id="rId30"/>
    <p:sldId id="496" r:id="rId31"/>
    <p:sldId id="497" r:id="rId32"/>
    <p:sldId id="373" r:id="rId33"/>
    <p:sldId id="507" r:id="rId34"/>
    <p:sldId id="451" r:id="rId35"/>
    <p:sldId id="503" r:id="rId36"/>
    <p:sldId id="504" r:id="rId37"/>
    <p:sldId id="505" r:id="rId38"/>
    <p:sldId id="506" r:id="rId39"/>
    <p:sldId id="41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9BD5-4414-44A7-8598-58F7C17D0D75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40F-0B99-408B-88DF-14F7FE86E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E503E1-AD2E-4846-B9BC-FE1D03EC3B0C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DA2A49-0085-4440-BF14-6B0720C63287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788B9-35F2-4B55-A2AD-4B5DC19C043B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091EB-CA49-40D7-89D3-EB463ED0C546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866C7-C008-4E58-9101-C87256EE5CE9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9EFDB3-82CE-4696-87E4-ECC5ACD1EEE8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E7DD1-2076-44CE-90D4-4A1BE70F0AD1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4575AB-B002-423D-A8B2-AD37C6926BE7}" type="datetime1">
              <a:rPr lang="en-US" smtClean="0"/>
              <a:t>6/24/2018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144994-44C1-49CF-A1F0-0517D462FBBD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1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09786A-9428-41F0-BA31-3CD1BA51218A}" type="datetime1">
              <a:rPr lang="en-US" smtClean="0"/>
              <a:t>6/24/2018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EBEC35-7E82-43FD-A610-40B732C25513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6C5CC5-A493-4EAA-9B38-FA102F044B09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82796-F8BB-43D4-82CB-5F5266C0F42A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26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929C6-F9F8-4184-A75B-304298C48128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57B82-FF2B-4616-8CFB-906F1A943783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F517B-61C0-4F0D-AB8E-65BE4AFAAAA9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DB465-41B2-4E19-8623-B6561C6AFD85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FF96D4-0F5E-4103-A0F6-2443F4BAA0B1}" type="datetime1">
              <a:rPr lang="en-US" smtClean="0"/>
              <a:t>6/24/2018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2714D-995F-4B15-B8AC-CC668DAB8014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995E1-A951-43CE-BBE4-62DD50192961}" type="datetime1">
              <a:rPr lang="en-US" smtClean="0"/>
              <a:t>6/24/2018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418ACF-F6F3-4730-950A-537B5772E8EB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6E0AD-0359-4D6C-809D-9747228A6C9E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559C76A2-1679-4E37-AB09-C0DD0AF542AA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F3163EA-D8A5-4DF8-BB18-01B87987ABB7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6172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0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2139696"/>
            <a:ext cx="6592824" cy="3685032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teammate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隊友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badminton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羽毛球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比賽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Indonesia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印尼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cafeteria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自助餐廳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771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2928"/>
            <a:ext cx="8229600" cy="1143000"/>
          </a:xfrm>
        </p:spPr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Phrases</a:t>
            </a:r>
            <a:b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2139696"/>
            <a:ext cx="6592824" cy="3685032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teammate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隊友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badminton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羽毛球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比賽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Indonesia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印尼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cafeteria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自助餐廳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828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teammate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隊友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boys are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teammates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football team.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19" y="3277294"/>
            <a:ext cx="4273297" cy="2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927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badminton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羽毛球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Badminton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popular sport in Taiwan.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00" y="3849624"/>
            <a:ext cx="3621024" cy="241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674" y="3121020"/>
            <a:ext cx="3267739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比賽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team will participate in a badminton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tournament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this weekend.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84" y="2358317"/>
            <a:ext cx="2928366" cy="19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363" y="1831480"/>
            <a:ext cx="3339468" cy="24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Indonesia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印尼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people from Taiwan like to go to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Indonesia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vacation.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84" y="2195813"/>
            <a:ext cx="3728476" cy="24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60" y="1738161"/>
            <a:ext cx="2033014" cy="1379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285" y="3051929"/>
            <a:ext cx="2759290" cy="18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6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cafeteria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自助餐廳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eats lunch every day in the company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cafeteria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30958"/>
            <a:ext cx="4133087" cy="26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2029968"/>
            <a:ext cx="6592824" cy="3584448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 startAt="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center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訓練中心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sprain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使扭傷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ankle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腳踝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slip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使滑倒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twist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使扭轉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6"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5402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40"/>
            <a:ext cx="8229600" cy="1143000"/>
          </a:xfrm>
        </p:spPr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– Vocabulary &amp;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Phrases</a:t>
            </a:r>
            <a:b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2029968"/>
            <a:ext cx="6592824" cy="3584448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 startAt="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center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訓練中心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sprain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使扭傷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ankle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腳踝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slip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使滑倒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twist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使扭轉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6"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046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center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訓練中心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 at the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center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very good.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919" y="2387880"/>
            <a:ext cx="2372106" cy="248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3" y="2189130"/>
            <a:ext cx="2159316" cy="2879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72" y="1590639"/>
            <a:ext cx="2692528" cy="17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292608"/>
            <a:ext cx="7772400" cy="1198569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Lesson 2: What Happened</a:t>
            </a:r>
            <a:br>
              <a:rPr lang="en-US" sz="40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           to Your Leg?</a:t>
            </a:r>
            <a:endParaRPr lang="zh-TW" sz="4000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558210"/>
            <a:ext cx="6400800" cy="648071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468880"/>
            <a:ext cx="6400800" cy="3703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86" y="1574589"/>
            <a:ext cx="3700321" cy="49337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sprain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使扭傷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fell on the stairs and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sprained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her ankle.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4" y="2915091"/>
            <a:ext cx="48863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463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ankle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腳踝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slipped during the match and sprained her 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ankle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337" y="3270729"/>
            <a:ext cx="3840813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9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slip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使滑倒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slip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banana peel.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31" y="1800606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twist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使扭轉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Donna slipped on the court and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twisted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ankle.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449" y="2864176"/>
            <a:ext cx="2621507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176" y="1609343"/>
            <a:ext cx="6592824" cy="3739897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742950" lvl="0" indent="-742950">
              <a:buFont typeface="+mj-lt"/>
              <a:buAutoNum type="arabicPeriod" startAt="11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injury (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傷害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教練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ice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冰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1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ospital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醫院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1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x-ray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(x-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光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16021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Dialogue 1 – Vocabulary &amp; Phrases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176" y="1609343"/>
            <a:ext cx="6592824" cy="3739897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742950" lvl="0" indent="-742950">
              <a:buFont typeface="+mj-lt"/>
              <a:buAutoNum type="arabicPeriod" startAt="11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injury (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傷害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教練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ice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冰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1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ospital 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醫院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1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x-ray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(x-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光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9054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486060"/>
            <a:ext cx="8229600" cy="487029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injury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受傷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injury</a:t>
            </a:r>
            <a:r>
              <a:rPr lang="en-U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his leg looks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serious.  </a:t>
            </a:r>
            <a:endParaRPr lang="en-US" sz="2800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26" y="2129790"/>
            <a:ext cx="57054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6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教練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helped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improve her skills. 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57" y="1718310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1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01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ice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冰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ankle is starting to get red and  swollen. You should put some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it.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28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567" y="3392311"/>
            <a:ext cx="3499407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hospital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醫院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injury is serious. Bob will need to stay overnight at the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29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26" y="3227714"/>
            <a:ext cx="270685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499296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2000" dirty="0">
                <a:latin typeface="Verdana" pitchFamily="34"/>
                <a:ea typeface="Verdana" pitchFamily="34"/>
                <a:cs typeface="Verdana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2:</a:t>
            </a: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Happened to Your Leg?</a:t>
            </a: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1: Dialogue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691640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x-ray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(x-</a:t>
            </a:r>
            <a:r>
              <a:rPr lang="zh-TW" alt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光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doctor showed Sara the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x-ray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her ankle. 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30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79" y="1935372"/>
            <a:ext cx="323725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49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856233"/>
            <a:ext cx="7004304" cy="3611879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742950" lvl="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休息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6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 elevate (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提高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742950" lvl="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advice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勸告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crutches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拐杖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tray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托盤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置物盤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5731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Phrases</a:t>
            </a:r>
            <a:br>
              <a:rPr lang="en-US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856233"/>
            <a:ext cx="7004304" cy="3611879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742950" lvl="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休息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6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 elevate (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提高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742950" lvl="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advice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勸告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crutches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拐杖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tray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托盤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置物盤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A5FC8-5FFC-46A0-812F-265D28753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75930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休息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need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recover from your injury.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39" y="3534629"/>
            <a:ext cx="3751327" cy="25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264"/>
            <a:ext cx="8229600" cy="40413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elevate 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提高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your ankle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elevated</a:t>
            </a:r>
            <a:r>
              <a:rPr lang="en-U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that it doesn’t get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swollen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512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advice 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勸告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is very helpful. 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73" y="1736598"/>
            <a:ext cx="56483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5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crutches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拐杖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ankle is very sore so Jenny needs to use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crutches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1709928"/>
            <a:ext cx="2750676" cy="36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3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tray 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托盤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置物盤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Conor’s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tray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filled with lots of good food.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096" y="1727454"/>
            <a:ext cx="4489703" cy="29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9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 </a:t>
            </a: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Happened to Your Leg?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2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Part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2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1/6)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situation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Hailey Chen and Tim </a:t>
            </a:r>
            <a:r>
              <a:rPr lang="en-US" i="1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Guo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are </a:t>
            </a:r>
            <a:r>
              <a:rPr lang="en-US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teammates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on a </a:t>
            </a:r>
            <a:r>
              <a:rPr lang="en-US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badminton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team. Hailey has just returned from a badminton </a:t>
            </a:r>
            <a:r>
              <a:rPr lang="en-US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 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 </a:t>
            </a:r>
            <a:r>
              <a:rPr lang="en-US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Indonesia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They meet in the </a:t>
            </a:r>
            <a:r>
              <a:rPr lang="en-US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cafeteria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of the </a:t>
            </a:r>
            <a:r>
              <a:rPr lang="en-US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center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(2/6)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Tim: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What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happened to your leg?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Hailey: I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sprained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my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ankle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1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(3/6)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Tim: Oh, that’s too bad. How did it happen? 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Hailey: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slipped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twisted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my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ankle during the final match.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(4/6)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Tim: Oh, no!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it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 serious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injury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 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Hailey: My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put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ice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on my ankle. Then she took me to the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hospital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for an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x-ray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The doctor said it is just a bad sprain.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(5/6)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Tim: You should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And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keep your leg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elevated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Hailey: Thanks for your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advice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(6/6)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210312" y="1446242"/>
            <a:ext cx="8625781" cy="4767937"/>
          </a:xfrm>
        </p:spPr>
        <p:txBody>
          <a:bodyPr/>
          <a:lstStyle/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Tim: Do you need help with anything? 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Hailey: I have to use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crutches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Could you help me carry my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tray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to the table?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Tim: Sure. No problem.  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1480</TotalTime>
  <Words>897</Words>
  <Application>Microsoft Office PowerPoint</Application>
  <PresentationFormat>On-screen Show (4:3)</PresentationFormat>
  <Paragraphs>254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標楷體</vt:lpstr>
      <vt:lpstr>新細明體</vt:lpstr>
      <vt:lpstr>Arial</vt:lpstr>
      <vt:lpstr>Calibri</vt:lpstr>
      <vt:lpstr>Calibri Light</vt:lpstr>
      <vt:lpstr>Verdana</vt:lpstr>
      <vt:lpstr>課程名稱</vt:lpstr>
      <vt:lpstr>1_課程名稱</vt:lpstr>
      <vt:lpstr>PowerPoint Presentation</vt:lpstr>
      <vt:lpstr>Lesson 2: What Happened            to Your Leg?</vt:lpstr>
      <vt:lpstr> 運動專業英語 English for Athletes  </vt:lpstr>
      <vt:lpstr>Dialogue 1 (1/6)</vt:lpstr>
      <vt:lpstr>Dialogue 1 (2/6)</vt:lpstr>
      <vt:lpstr>Dialogue 1 (3/6)</vt:lpstr>
      <vt:lpstr>Dialogue 1 (4/6)</vt:lpstr>
      <vt:lpstr>Dialogue 1 (5/6)</vt:lpstr>
      <vt:lpstr>Dialogue 1 (6/6)</vt:lpstr>
      <vt:lpstr>Dialogue 1 – Vocabulary &amp; Phrases</vt:lpstr>
      <vt:lpstr>Dialogue 1 – Vocabulary &amp; Phrases Repeat after the Speaker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Dialogue 1 – Vocabulary &amp; Phrases</vt:lpstr>
      <vt:lpstr>Dialogue 1 – Vocabulary &amp; Phrases Repeat after the Speaker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Dialogue 1 – Vocabulary &amp; Phrases</vt:lpstr>
      <vt:lpstr>Dialogue 1 – Vocabulary &amp; Phrases Repeat after the Speaker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Dialogue 1 – Vocabulary &amp; Phrases</vt:lpstr>
      <vt:lpstr>Dialogue 1 – Vocabulary &amp; Phrases Repeat after the Speaker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運動專業英語 English for Athletes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200</cp:revision>
  <dcterms:created xsi:type="dcterms:W3CDTF">2017-11-07T02:54:43Z</dcterms:created>
  <dcterms:modified xsi:type="dcterms:W3CDTF">2018-06-24T12:55:28Z</dcterms:modified>
</cp:coreProperties>
</file>