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1" r:id="rId15"/>
    <p:sldId id="279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速度與敏捷度訓練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B55E48-DCA6-5745-AEFB-8AE2E1549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D38EE-0E1E-B449-A8AA-F13AF76F1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伸展－收縮循環</a:t>
            </a:r>
            <a:endParaRPr lang="en-US" altLang="zh-TW" dirty="0"/>
          </a:p>
          <a:p>
            <a:pPr lvl="1"/>
            <a:r>
              <a:rPr lang="zh-TW" altLang="en-US" dirty="0"/>
              <a:t>伸展－收縮循環（</a:t>
            </a:r>
            <a:r>
              <a:rPr lang="en-US" altLang="zh-TW" dirty="0"/>
              <a:t>stretch-shortening cycle, </a:t>
            </a:r>
            <a:r>
              <a:rPr lang="en-US" altLang="zh-TW" dirty="0">
                <a:solidFill>
                  <a:srgbClr val="FF0000"/>
                </a:solidFill>
              </a:rPr>
              <a:t>SSC</a:t>
            </a:r>
            <a:r>
              <a:rPr lang="zh-TW" altLang="en-US" dirty="0"/>
              <a:t>），是肌肉－肌腱組織經由離心－向心耦合的生理現象</a:t>
            </a:r>
            <a:endParaRPr lang="en-US" altLang="zh-TW" dirty="0"/>
          </a:p>
          <a:p>
            <a:pPr lvl="1"/>
            <a:r>
              <a:rPr lang="zh-TW" altLang="en-US" dirty="0"/>
              <a:t>過程中，肌肉－肌腱複合體快速且強制被拉長，或是在負荷情況下被伸展，隨後立即縮短的彈性反應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652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6AFA05-9DE0-1D45-841A-39D5C2CEF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042178-8A10-824F-A919-7F464EA22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伸展－收縮循環可透過兩種機制達成：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(1)</a:t>
            </a:r>
            <a:r>
              <a:rPr lang="zh-TW" altLang="en-US" dirty="0"/>
              <a:t>肌肉－肌腱組織特性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(2)</a:t>
            </a:r>
            <a:r>
              <a:rPr lang="zh-TW" altLang="en-US" dirty="0"/>
              <a:t>神經系統對力量與長度變化的反射回饋</a:t>
            </a:r>
            <a:endParaRPr lang="en-US" altLang="zh-TW" dirty="0"/>
          </a:p>
          <a:p>
            <a:endParaRPr kumimoji="1" lang="en-US" altLang="zh-TW" dirty="0"/>
          </a:p>
          <a:p>
            <a:r>
              <a:rPr lang="zh-TW" altLang="en-US" dirty="0"/>
              <a:t>事實上，</a:t>
            </a:r>
            <a:r>
              <a:rPr lang="zh-TW" altLang="en-US" dirty="0">
                <a:solidFill>
                  <a:srgbClr val="FF0000"/>
                </a:solidFill>
              </a:rPr>
              <a:t>伸展－收縮循環</a:t>
            </a:r>
            <a:r>
              <a:rPr lang="zh-TW" altLang="en-US" dirty="0"/>
              <a:t>試圖透過彈性位能的儲存，增加收縮時的機械效益和衝量。長期下來，能提升肌肉勁度和神經肌肉的激活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8174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BD1653E-6685-6D45-A3C8-3546992B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2105FE-F9C6-CD43-A674-8933C027F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彈簧質量模型</a:t>
            </a:r>
            <a:endParaRPr lang="en-US" altLang="zh-TW" dirty="0"/>
          </a:p>
          <a:p>
            <a:pPr lvl="1"/>
            <a:r>
              <a:rPr lang="zh-TW" altLang="en-US" dirty="0"/>
              <a:t>是一種數學上的模型，用來描述人體進行衝刺時，經由肌肉結構類似彈簧般進行一系列收縮－伸展的活動所產生能量、進而形成質量的移動</a:t>
            </a:r>
          </a:p>
          <a:p>
            <a:endParaRPr kumimoji="1" lang="zh-TW" altLang="en-US" dirty="0"/>
          </a:p>
        </p:txBody>
      </p:sp>
      <p:pic>
        <p:nvPicPr>
          <p:cNvPr id="6" name="圖片 2">
            <a:extLst>
              <a:ext uri="{FF2B5EF4-FFF2-40B4-BE49-F238E27FC236}">
                <a16:creationId xmlns:a16="http://schemas.microsoft.com/office/drawing/2014/main" id="{B96C3369-A249-364B-AA07-CD5FE9BFEBC8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342" y="1600200"/>
            <a:ext cx="28023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453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6F3546-B9E2-CC49-9498-AFA942277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CFC64D-3D65-C741-8FE3-1B08E21B5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F0F72D3-1656-DF4D-BF33-8840E0612967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1">
            <a:extLst>
              <a:ext uri="{FF2B5EF4-FFF2-40B4-BE49-F238E27FC236}">
                <a16:creationId xmlns:a16="http://schemas.microsoft.com/office/drawing/2014/main" id="{DD2EA29F-1B14-AF42-AFA6-5B3437CFB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89" y="1752649"/>
            <a:ext cx="8495414" cy="341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685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DCAABE-6D89-584B-AE05-0187FB6D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98534BC-D567-4A46-8D72-315111B64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id="{F099B843-CC52-1745-A838-21F8AAE6D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52" y="367163"/>
            <a:ext cx="4468259" cy="575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793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E43C71-6804-924A-AE77-EE1A3317C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基本定義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14056B-CF58-004F-A958-629482891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速度：達到高速移動速度的技術和能力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改變方向：爆發式改變動作方向、速度和模式所需要的技術和能力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敏捷性：對刺激做出反應，並且改變動作方向、動作速度，以及動作模式所需要的技術和能力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3506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1A555E-52AD-814D-96DA-EEF0727E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5B6913-467D-3A41-A42C-C1D562DD5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1A26FC38-AE4F-6C4F-8F3B-E9B70EAE1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89" y="1748280"/>
            <a:ext cx="8250865" cy="274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822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7A6C31-F2D7-874E-AB3E-75CF7485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速率與敏捷性的機制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9495F2-708D-4D40-A42F-5725CCF46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為了執行移動相關的技術，運動員必須產生力量（</a:t>
            </a:r>
            <a:r>
              <a:rPr lang="en-US" altLang="zh-TW" dirty="0"/>
              <a:t>force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zh-TW" altLang="en-US" dirty="0"/>
              <a:t>這裡指的力量是質量（</a:t>
            </a:r>
            <a:r>
              <a:rPr lang="en-US" altLang="zh-TW" dirty="0"/>
              <a:t>mass</a:t>
            </a:r>
            <a:r>
              <a:rPr lang="zh-TW" altLang="en-US" dirty="0"/>
              <a:t>）與加速度（</a:t>
            </a:r>
            <a:r>
              <a:rPr lang="en-US" altLang="zh-TW" dirty="0"/>
              <a:t>acceleration</a:t>
            </a:r>
            <a:r>
              <a:rPr lang="zh-TW" altLang="en-US" dirty="0"/>
              <a:t>）的乘積</a:t>
            </a:r>
            <a:endParaRPr lang="en-US" altLang="zh-TW" dirty="0"/>
          </a:p>
          <a:p>
            <a:r>
              <a:rPr lang="zh-TW" altLang="en-US" dirty="0"/>
              <a:t>大部分運動員產生力量的時間是很短暫的，有兩個因素能夠描述運動員產生力量與時間的交互關係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027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4AA5CF-116F-5D41-BF94-0DBA352D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042A08-A63A-A744-8E8E-14C1C6BBC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發力率（</a:t>
            </a:r>
            <a:r>
              <a:rPr lang="en-US" altLang="zh-TW" dirty="0"/>
              <a:t>rate of force development, RFD</a:t>
            </a:r>
            <a:r>
              <a:rPr lang="zh-TW" altLang="en-US" dirty="0"/>
              <a:t>）：在極短時間內產生的最大力量</a:t>
            </a:r>
            <a:endParaRPr lang="en-US" altLang="zh-TW" dirty="0"/>
          </a:p>
          <a:p>
            <a:pPr lvl="1"/>
            <a:r>
              <a:rPr lang="zh-TW" altLang="en-US" dirty="0"/>
              <a:t>發力率通常被視為運動員爆發力的指標</a:t>
            </a:r>
            <a:endParaRPr lang="en-US" altLang="zh-TW" dirty="0"/>
          </a:p>
          <a:p>
            <a:r>
              <a:rPr lang="zh-TW" altLang="en-US" dirty="0"/>
              <a:t>衝量（</a:t>
            </a:r>
            <a:r>
              <a:rPr lang="en-US" altLang="zh-TW" dirty="0"/>
              <a:t>impulse</a:t>
            </a:r>
            <a:r>
              <a:rPr lang="zh-TW" altLang="en-US" dirty="0"/>
              <a:t>）：衝量指的是力量－時間曲線下的面積，同時也是力量與時間的乘積。根據衝量－動量原理，一個物體動量大小的關鍵因素為衝量</a:t>
            </a:r>
            <a:endParaRPr lang="en-US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1515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8370BA-219D-F245-9650-065BED88B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1E3F99-F9A3-774F-B55D-62A547FF1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衝刺、改變方向和敏捷性的物理特性</a:t>
            </a:r>
            <a:endParaRPr lang="en-US" altLang="zh-TW" dirty="0"/>
          </a:p>
          <a:p>
            <a:pPr lvl="1">
              <a:defRPr/>
            </a:pPr>
            <a:r>
              <a:rPr lang="zh-TW" altLang="en-US" dirty="0"/>
              <a:t>力量（</a:t>
            </a:r>
            <a:r>
              <a:rPr lang="en-US" altLang="zh-TW" dirty="0"/>
              <a:t>force</a:t>
            </a:r>
            <a:r>
              <a:rPr lang="zh-TW" altLang="en-US" dirty="0"/>
              <a:t>）在物理上是向量單位，意指力量具有大小和方向兩種物理特性</a:t>
            </a:r>
            <a:endParaRPr lang="en-US" altLang="zh-TW" dirty="0"/>
          </a:p>
          <a:p>
            <a:r>
              <a:rPr lang="zh-TW" altLang="en-US" dirty="0"/>
              <a:t>這種移動（推、拉）造成物體速度的改變，稱為加速度（</a:t>
            </a:r>
            <a:r>
              <a:rPr lang="en-US" altLang="zh-TW" dirty="0"/>
              <a:t>acceleration</a:t>
            </a:r>
            <a:r>
              <a:rPr lang="zh-TW" altLang="en-US" dirty="0"/>
              <a:t>）</a:t>
            </a:r>
            <a:endParaRPr lang="en-US" altLang="zh-TW" dirty="0"/>
          </a:p>
          <a:p>
            <a:r>
              <a:rPr lang="zh-TW" altLang="en-US" dirty="0"/>
              <a:t>速度（</a:t>
            </a:r>
            <a:r>
              <a:rPr lang="en-US" altLang="zh-TW" dirty="0"/>
              <a:t>velocity</a:t>
            </a:r>
            <a:r>
              <a:rPr lang="zh-TW" altLang="en-US" dirty="0"/>
              <a:t>）速度是向量，速度描述物體行進有多快及行進方向</a:t>
            </a:r>
          </a:p>
          <a:p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20943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7369F6-7A32-BD4F-A60D-E864EAE13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EAA55D-9A93-3E49-8380-C5016DFE6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0C5D688C-454B-7247-8E8C-01E3975D4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40" y="394602"/>
            <a:ext cx="3138562" cy="5856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63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BCF074-273F-3542-946E-BDB90206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D183C9-3B9E-CD40-8067-FAD587369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除了加速度的需求，在短時間內產生制動力，又可稱為制動衝量（</a:t>
            </a:r>
            <a:r>
              <a:rPr lang="en-US" altLang="zh-TW" dirty="0"/>
              <a:t>braking impulse</a:t>
            </a:r>
            <a:r>
              <a:rPr lang="zh-TW" altLang="en-US" dirty="0"/>
              <a:t>），是運動員在進行改變方向和敏捷訓練需要考量的</a:t>
            </a:r>
          </a:p>
          <a:p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6638272-8CB6-6D4A-B97F-4EAB7267D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3700459"/>
            <a:ext cx="62865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03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2D843F-FDC0-9842-9523-949BF606B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速度的神經生理基礎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54E96B-B659-B54E-9214-55EFCF124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神經系統</a:t>
            </a:r>
            <a:endParaRPr lang="en-US" altLang="zh-TW" dirty="0"/>
          </a:p>
          <a:p>
            <a:pPr lvl="1"/>
            <a:r>
              <a:rPr lang="zh-TW" altLang="en-US" dirty="0"/>
              <a:t>提升肌力、發力率，皆與神經驅動和動作電位的產生有關</a:t>
            </a:r>
            <a:endParaRPr lang="en-US" altLang="zh-TW" dirty="0"/>
          </a:p>
          <a:p>
            <a:pPr lvl="1"/>
            <a:r>
              <a:rPr lang="zh-TW" altLang="en-US" dirty="0"/>
              <a:t>總體而言，增加神經驅動對於提升運動員發力率和衝量是有重要幫助的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94985097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172</TotalTime>
  <Words>622</Words>
  <Application>Microsoft Macintosh PowerPoint</Application>
  <PresentationFormat>如螢幕大小 (4:3)</PresentationFormat>
  <Paragraphs>42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基本定義</vt:lpstr>
      <vt:lpstr>PowerPoint 簡報</vt:lpstr>
      <vt:lpstr>速率與敏捷性的機制</vt:lpstr>
      <vt:lpstr>PowerPoint 簡報</vt:lpstr>
      <vt:lpstr>PowerPoint 簡報</vt:lpstr>
      <vt:lpstr>PowerPoint 簡報</vt:lpstr>
      <vt:lpstr>PowerPoint 簡報</vt:lpstr>
      <vt:lpstr>速度的神經生理基礎</vt:lpstr>
      <vt:lpstr>PowerPoint 簡報</vt:lpstr>
      <vt:lpstr>PowerPoint 簡報</vt:lpstr>
      <vt:lpstr>PowerPoint 簡報</vt:lpstr>
      <vt:lpstr>PowerPoint 簡報</vt:lpstr>
      <vt:lpstr>PowerPoint 簡報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14</cp:revision>
  <dcterms:created xsi:type="dcterms:W3CDTF">2017-11-07T02:54:43Z</dcterms:created>
  <dcterms:modified xsi:type="dcterms:W3CDTF">2018-09-03T20:33:49Z</dcterms:modified>
</cp:coreProperties>
</file>