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2018/4/22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4/22/2018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訓練計畫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補強性訓練課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43639"/>
            <a:ext cx="8229600" cy="4525959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最大化訓練時間與增加訓練量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晨間、上課前或上班前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通常是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30-60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分鐘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工作站\藝軒\jpg\09\表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03" y="3327462"/>
            <a:ext cx="7108596" cy="28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2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訓練計畫範例</a:t>
            </a:r>
            <a:endParaRPr lang="zh-TW" altLang="en-US" dirty="0"/>
          </a:p>
        </p:txBody>
      </p:sp>
      <p:pic>
        <p:nvPicPr>
          <p:cNvPr id="4" name="Picture 2" descr="D:\工作站\藝軒\jpg\09\圖9.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7" y="1264153"/>
            <a:ext cx="5439266" cy="52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2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訓練的單日週期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相較於一堂長時間的訓練課，分成兩堂的訓練效果較好</a:t>
            </a:r>
            <a:endParaRPr lang="en-US" altLang="zh-TW" dirty="0" smtClean="0"/>
          </a:p>
          <a:p>
            <a:r>
              <a:rPr lang="zh-TW" altLang="en-US" dirty="0" smtClean="0"/>
              <a:t>每天二堂、每天三堂、每天四堂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038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訓練計畫的模式化</a:t>
            </a:r>
            <a:endParaRPr lang="zh-TW" altLang="en-US" dirty="0"/>
          </a:p>
        </p:txBody>
      </p:sp>
      <p:pic>
        <p:nvPicPr>
          <p:cNvPr id="4" name="Picture 2" descr="D:\工作站\藝軒\jpg\09\表9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3" y="2856322"/>
            <a:ext cx="8002037" cy="2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5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訓練計畫的模式化</a:t>
            </a:r>
          </a:p>
        </p:txBody>
      </p:sp>
      <p:pic>
        <p:nvPicPr>
          <p:cNvPr id="4" name="Picture 2" descr="D:\工作站\藝軒\jpg\09\表9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6" y="2139885"/>
            <a:ext cx="7989088" cy="37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7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訓練計畫的模式化</a:t>
            </a:r>
          </a:p>
        </p:txBody>
      </p:sp>
      <p:pic>
        <p:nvPicPr>
          <p:cNvPr id="4" name="Picture 2" descr="D:\工作站\藝軒\jpg\09\表9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7211"/>
            <a:ext cx="8446630" cy="26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7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訓練課的結構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個成分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熱身（準備）、主體與收操（結束）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進階運動員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比賽期：些許說明與激發動機，多花時間在訓練課的主體上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個成分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介紹、熱身、主體與收操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適合初學者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9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訓練課的主體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專項訓練的目標</a:t>
            </a:r>
            <a:endParaRPr lang="en-US" altLang="zh-TW" dirty="0" smtClean="0"/>
          </a:p>
          <a:p>
            <a:r>
              <a:rPr lang="zh-TW" altLang="en-US" dirty="0" smtClean="0"/>
              <a:t>學習新的技戰術、發展專項體能與提升心理素質</a:t>
            </a:r>
            <a:endParaRPr lang="en-US" altLang="zh-TW" dirty="0" smtClean="0"/>
          </a:p>
          <a:p>
            <a:r>
              <a:rPr lang="zh-TW" altLang="en-US" dirty="0" smtClean="0"/>
              <a:t>訓練程度較低者的順序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學習與完善一項技術或戰術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發展速度與敏捷性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發展肌力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發展耐力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125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訓練課的主體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學習新技術時，應有足夠的休息</a:t>
            </a:r>
            <a:endParaRPr lang="en-US" altLang="zh-TW" dirty="0" smtClean="0"/>
          </a:p>
          <a:p>
            <a:r>
              <a:rPr lang="zh-TW" altLang="en-US" dirty="0" smtClean="0"/>
              <a:t>疲勞會影響動作技術的熟練能力</a:t>
            </a:r>
            <a:endParaRPr lang="en-US" altLang="zh-TW" dirty="0" smtClean="0"/>
          </a:p>
          <a:p>
            <a:r>
              <a:rPr lang="zh-TW" altLang="en-US" dirty="0" smtClean="0"/>
              <a:t>如果完善一個技巧需要激烈且疲勞的練習的話，建議在</a:t>
            </a:r>
            <a:r>
              <a:rPr lang="zh-TW" altLang="en-US" dirty="0" smtClean="0">
                <a:solidFill>
                  <a:srgbClr val="FF0000"/>
                </a:solidFill>
              </a:rPr>
              <a:t>速度訓練</a:t>
            </a:r>
            <a:r>
              <a:rPr lang="zh-TW" altLang="en-US" dirty="0" smtClean="0"/>
              <a:t>之後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速度與敏捷性</a:t>
            </a:r>
            <a:r>
              <a:rPr lang="zh-TW" altLang="en-US" dirty="0" smtClean="0"/>
              <a:t>活動，通常是高強度短時間，身體負擔極大，應安排在肌力與耐力訓練之前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21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訓練課的主體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訓練課的目標，會影響順序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速度是訓練目標時，應放在熱身後立即實施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協調性或敏捷性是重點時，也需放在訓練課初期</a:t>
            </a:r>
            <a:endParaRPr lang="en-US" altLang="zh-TW" dirty="0"/>
          </a:p>
          <a:p>
            <a:r>
              <a:rPr lang="zh-TW" altLang="en-US" dirty="0" smtClean="0"/>
              <a:t>肌力發展的活動，通常會放在技術發展與速度活動之後</a:t>
            </a:r>
            <a:endParaRPr lang="en-US" altLang="zh-TW" dirty="0" smtClean="0"/>
          </a:p>
          <a:p>
            <a:r>
              <a:rPr lang="zh-TW" altLang="en-US" dirty="0" smtClean="0"/>
              <a:t>耐力活動，應放在訓練課的最後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會產生大量疲勞，而影響技戰術表現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590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訓練課的主體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7204"/>
            <a:ext cx="8229600" cy="5156462"/>
          </a:xfrm>
        </p:spPr>
        <p:txBody>
          <a:bodyPr/>
          <a:lstStyle/>
          <a:p>
            <a:r>
              <a:rPr lang="zh-TW" altLang="en-US" dirty="0" smtClean="0"/>
              <a:t>收操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20-40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10-20</a:t>
            </a:r>
            <a:r>
              <a:rPr lang="zh-TW" altLang="en-US" dirty="0" smtClean="0"/>
              <a:t>分鐘</a:t>
            </a:r>
            <a:r>
              <a:rPr lang="zh-TW" altLang="en-US" dirty="0"/>
              <a:t>的動態</a:t>
            </a:r>
            <a:r>
              <a:rPr lang="zh-TW" altLang="en-US" dirty="0" smtClean="0"/>
              <a:t>恢復</a:t>
            </a:r>
            <a:endParaRPr lang="en-US" altLang="zh-TW" dirty="0" smtClean="0"/>
          </a:p>
          <a:p>
            <a:pPr marL="1371600" lvl="2" indent="-514350"/>
            <a:r>
              <a:rPr lang="zh-TW" altLang="en-US" dirty="0" smtClean="0"/>
              <a:t>低強度（</a:t>
            </a:r>
            <a:r>
              <a:rPr lang="en-US" altLang="zh-TW" dirty="0" smtClean="0"/>
              <a:t>&lt;50%HRmax</a:t>
            </a:r>
            <a:r>
              <a:rPr lang="zh-TW" altLang="en-US" dirty="0" smtClean="0"/>
              <a:t>）、與專項動作有關的活動為宜</a:t>
            </a:r>
            <a:endParaRPr lang="en-US" altLang="zh-TW" dirty="0"/>
          </a:p>
          <a:p>
            <a:pPr marL="1371600" lvl="2" indent="-514350"/>
            <a:r>
              <a:rPr lang="zh-TW" altLang="en-US" dirty="0" smtClean="0"/>
              <a:t>自由車選手</a:t>
            </a:r>
            <a:r>
              <a:rPr lang="en-US" altLang="zh-TW" dirty="0" smtClean="0"/>
              <a:t>-</a:t>
            </a:r>
            <a:r>
              <a:rPr lang="zh-TW" altLang="en-US" dirty="0" smtClean="0"/>
              <a:t>腳踏車；鉛球選手</a:t>
            </a:r>
            <a:r>
              <a:rPr lang="en-US" altLang="zh-TW" dirty="0" smtClean="0"/>
              <a:t>-</a:t>
            </a:r>
            <a:r>
              <a:rPr lang="zh-TW" altLang="en-US" dirty="0" smtClean="0"/>
              <a:t>慢跑</a:t>
            </a:r>
            <a:r>
              <a:rPr lang="zh-TW" altLang="en-US" dirty="0"/>
              <a:t>；蛙式選手</a:t>
            </a:r>
            <a:r>
              <a:rPr lang="en-US" altLang="zh-TW" dirty="0"/>
              <a:t>-</a:t>
            </a:r>
            <a:r>
              <a:rPr lang="zh-TW" altLang="en-US" dirty="0" smtClean="0"/>
              <a:t>蛙式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10-20</a:t>
            </a:r>
            <a:r>
              <a:rPr lang="zh-TW" altLang="en-US" dirty="0" smtClean="0"/>
              <a:t>分鐘的靜態伸展</a:t>
            </a:r>
            <a:endParaRPr lang="en-US" altLang="zh-TW" dirty="0" smtClean="0"/>
          </a:p>
          <a:p>
            <a:pPr marL="1371600" lvl="2" indent="-514350"/>
            <a:r>
              <a:rPr lang="zh-TW" altLang="en-US" dirty="0" smtClean="0"/>
              <a:t>可促進柔軟度</a:t>
            </a:r>
            <a:endParaRPr lang="en-US" altLang="zh-TW" dirty="0" smtClean="0"/>
          </a:p>
          <a:p>
            <a:pPr marL="1371600" lvl="2" indent="-514350"/>
            <a:r>
              <a:rPr lang="zh-TW" altLang="en-US" dirty="0" smtClean="0"/>
              <a:t>降低肌肉酸痛</a:t>
            </a:r>
            <a:endParaRPr lang="en-US" altLang="zh-TW" dirty="0" smtClean="0"/>
          </a:p>
          <a:p>
            <a:pPr marL="1371600" lvl="2" indent="-514350"/>
            <a:r>
              <a:rPr lang="zh-TW" altLang="en-US" dirty="0" smtClean="0"/>
              <a:t>增加訓練與比賽壓力的恢復速率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53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訓練課的結構</a:t>
            </a:r>
          </a:p>
        </p:txBody>
      </p:sp>
      <p:pic>
        <p:nvPicPr>
          <p:cNvPr id="4" name="Picture 2" descr="D:\工作站\藝軒\jpg\09\表9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" y="2643052"/>
            <a:ext cx="8013981" cy="26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7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疲勞與訓練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疲勞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周邊疲勞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神經肌肉傳遞物質的障礙、神經衝動傳導的干擾、肌漿網的功能不足、能源物質（如醣類）的耗盡、干擾能源生成，與肌肉收縮的各種代謝因素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中樞疲勞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中樞神經系統招募骨骼肌的不良、神經傳遞物質的改變、血清素增加、身體功能的意識知覺、降低動機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806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疲勞與訓練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隱性疲勞與顯性疲勞</a:t>
            </a:r>
            <a:endParaRPr lang="en-US" altLang="zh-TW" dirty="0" smtClean="0"/>
          </a:p>
          <a:p>
            <a:r>
              <a:rPr lang="zh-TW" altLang="en-US" dirty="0" smtClean="0"/>
              <a:t>訓練策略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增加休息時間，降低隱性疲勞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在隱性疲勞下訓練，為比賽後半段作準備（生理與心理）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發展技戰術時，應在訓練課的初期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62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3290</TotalTime>
  <Words>527</Words>
  <Application>Microsoft Office PowerPoint</Application>
  <PresentationFormat>如螢幕大小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Times New Roman</vt:lpstr>
      <vt:lpstr>課程名稱</vt:lpstr>
      <vt:lpstr>運動訓練學</vt:lpstr>
      <vt:lpstr>訓練課的結構</vt:lpstr>
      <vt:lpstr>訓練課的主體</vt:lpstr>
      <vt:lpstr>訓練課的主體</vt:lpstr>
      <vt:lpstr>訓練課的主體</vt:lpstr>
      <vt:lpstr>訓練課的主體</vt:lpstr>
      <vt:lpstr>訓練課的結構</vt:lpstr>
      <vt:lpstr>疲勞與訓練</vt:lpstr>
      <vt:lpstr>疲勞與訓練</vt:lpstr>
      <vt:lpstr>補強性訓練課</vt:lpstr>
      <vt:lpstr>訓練計畫範例</vt:lpstr>
      <vt:lpstr>訓練的單日週期</vt:lpstr>
      <vt:lpstr>訓練計畫的模式化</vt:lpstr>
      <vt:lpstr>訓練計畫的模式化</vt:lpstr>
      <vt:lpstr>訓練計畫的模式化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273</cp:revision>
  <dcterms:created xsi:type="dcterms:W3CDTF">2017-11-07T02:54:43Z</dcterms:created>
  <dcterms:modified xsi:type="dcterms:W3CDTF">2018-04-22T08:53:39Z</dcterms:modified>
</cp:coreProperties>
</file>