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58" r:id="rId4"/>
    <p:sldId id="263" r:id="rId5"/>
    <p:sldId id="261" r:id="rId6"/>
    <p:sldId id="264" r:id="rId7"/>
    <p:sldId id="259" r:id="rId8"/>
    <p:sldId id="260" r:id="rId9"/>
    <p:sldId id="266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9966FF"/>
    <a:srgbClr val="3399FF"/>
    <a:srgbClr val="0099FF"/>
    <a:srgbClr val="669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507FBE-A67B-4C22-8471-FACD64994A57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5F80D06-3189-4AC3-985C-04B7E011E388}">
      <dgm:prSet phldrT="[文字]" custT="1"/>
      <dgm:spPr/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en-US" altLang="zh-TW" sz="2000" b="0" dirty="0" smtClean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或差異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67AC4D1-55ED-4CEB-B43D-2AE0FD4A78B0}" type="parTrans" cxnId="{2D708842-2C1D-48F8-8981-130DA122CFC8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2812821-9F30-4614-A4D8-805ABF8F9C3E}" type="sibTrans" cxnId="{2D708842-2C1D-48F8-8981-130DA122CFC8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18F5C92-66B3-4DBC-84FD-A4D9F9EE848A}">
      <dgm:prSet phldrT="[文字]" custT="1"/>
      <dgm:spPr/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兩個群體或多個變數的差異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5F32696-7441-48D2-9D13-2D67E9382C52}" type="parTrans" cxnId="{E8F9BBAD-B40B-4334-8A06-30147BE837E1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88E84B7-3D01-4293-B10E-EFC718D63503}" type="sibTrans" cxnId="{E8F9BBAD-B40B-4334-8A06-30147BE837E1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B9B6A18-B829-4CD9-B089-BF25EC50FCB8}">
      <dgm:prSet phldrT="[文字]" custT="1"/>
      <dgm:spPr/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變數之間的關係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3799243-C2C2-4981-AC1C-4D6D993F037B}" type="parTrans" cxnId="{791F6A59-5420-40B2-997C-DA1D904BE129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7886192-FCAD-411A-B6DB-9B16A44B3697}" type="sibTrans" cxnId="{791F6A59-5420-40B2-997C-DA1D904BE129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C82F962-3F68-4165-A8AB-01F4716BCE04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82FCD86-3D76-4795-9CAD-E0954C0DFE8D}" type="parTrans" cxnId="{B78D5081-4CD0-418D-82BD-2604292D2C11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2C83533-66F0-4049-97A3-4A74E563D9FB}" type="sibTrans" cxnId="{B78D5081-4CD0-418D-82BD-2604292D2C11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E5D76E5-E5B9-4B84-B8C8-A03AF505C696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相關係數的</a:t>
          </a:r>
          <a:r>
            <a:rPr lang="en-US" altLang="zh-TW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83C74E3-F1D6-4094-A104-B065B294F77B}" type="parTrans" cxnId="{6216E55A-8F1D-4B9E-B9E3-3D70CA2DDCF2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0E513DE-498E-46CF-8355-26732596CE76}" type="sibTrans" cxnId="{6216E55A-8F1D-4B9E-B9E3-3D70CA2DDCF2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C78EF07-5FFA-4739-92D7-F7C8AE2FA4E2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16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迴歸</a:t>
          </a:r>
          <a:r>
            <a:rPr lang="en-US" altLang="zh-TW" sz="16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因素分析</a:t>
          </a:r>
          <a:r>
            <a:rPr lang="en-US" altLang="zh-TW" sz="16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共變數分析</a:t>
          </a:r>
          <a:endParaRPr lang="zh-TW" altLang="en-US" sz="16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1E70476-FF4D-42D5-B3D2-FEDE892DE929}" type="parTrans" cxnId="{958F9CA8-6A37-4526-8C13-C820C549EE6B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BAADB34-2CEA-45F0-BE2C-235114B6CCEB}" type="sibTrans" cxnId="{958F9CA8-6A37-4526-8C13-C820C549EE6B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5639626-89B2-4B66-9A45-3613C1D0D9A1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兩個變數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50E9789-6951-4651-852F-E02FD022F9EE}" type="parTrans" cxnId="{8D16C4A3-38E1-4C77-94C2-068E096256FA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270C7C3-43D4-4A6D-A04C-74FC573DA2A8}" type="sibTrans" cxnId="{8D16C4A3-38E1-4C77-94C2-068E096256FA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48F3A63-8191-45F4-B2D1-A033A6E2DA9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分析幾個變數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D7F7D9-43B6-40EB-A234-55422F7CBF39}" type="parTrans" cxnId="{98CD3C20-8F14-4077-85D0-06076CFAC858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4A6BF4B-4201-4F87-A395-6618F4E9C061}" type="sibTrans" cxnId="{98CD3C20-8F14-4077-85D0-06076CFAC858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B25B084-8908-4801-A7AD-6BAD1FB94825}">
      <dgm:prSet phldrT="[文字]" custT="1"/>
      <dgm:spPr/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參與單次或多次測試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AFB3BE5-5CB3-4424-9803-6FED1FC0519D}" type="parTrans" cxnId="{6D5A4C42-ADEB-4F2A-9B80-5813E62F0396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E2E331D-A011-48A1-9DF3-729CFECBE80E}" type="sibTrans" cxnId="{6D5A4C42-ADEB-4F2A-9B80-5813E62F0396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658C462-2B5A-49B5-951E-3066BEA737BD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E920A7-BDA0-42F3-B7E6-2CF5CE054970}" type="parTrans" cxnId="{5EB02643-D972-449B-9BAB-5BC8BEAE6AB6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B0FF234-7C3E-4B66-B2FA-1123F2E25518}" type="sibTrans" cxnId="{5EB02643-D972-449B-9BAB-5BC8BEAE6AB6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1CEA2FE-F87A-4400-9073-A2BAF0AB1AE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獨立樣本</a:t>
          </a:r>
          <a:r>
            <a:rPr lang="en-US" altLang="zh-TW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68F0ED4-8280-4BDC-B198-73FA8CC51497}" type="parTrans" cxnId="{C9B8EDD5-50FB-4CF9-9C6D-EC263AFDB086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70AADF-71C5-4181-A8B0-49EB2018E578}" type="sibTrans" cxnId="{C9B8EDD5-50FB-4CF9-9C6D-EC263AFDB086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F6A729E-79D1-43C6-84F1-6812AF7790F2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不是</a:t>
          </a:r>
          <a:r>
            <a:rPr lang="en-US" altLang="zh-TW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A36371D-C953-44C2-A85D-C64B7BEDE0BA}" type="parTrans" cxnId="{C83789D0-FC9C-4CAA-99C9-2899057C1F72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4493166-7305-445F-BF12-397879A2DCF2}" type="sibTrans" cxnId="{C83789D0-FC9C-4CAA-99C9-2899057C1F72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2C1C53E-F2DF-426D-9607-7367BF0881D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5AEC402-A29D-451C-BB93-8968668579D8}" type="parTrans" cxnId="{8094F899-1862-4AF9-B2E3-0ED995ED85D4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921F82C-A303-439F-BEA0-6C4D9713378F}" type="sibTrans" cxnId="{8094F899-1862-4AF9-B2E3-0ED995ED85D4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0BA4379-2B4E-4E5B-95A1-1A1D68F808FA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單因子變異數分析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C2F1E9F-1F70-495D-A9CA-113660D13A9B}" type="parTrans" cxnId="{78DA9E0D-2E95-4E6F-8A8A-ECBCCD8A8D09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EC108A-A7C9-41D0-8F9E-7C57104C9C51}" type="sibTrans" cxnId="{78DA9E0D-2E95-4E6F-8A8A-ECBCCD8A8D09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1437EE3-35B1-44BD-9801-46AB3A5A6696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是</a:t>
          </a:r>
          <a:r>
            <a:rPr lang="en-US" altLang="zh-TW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F5A0E87-0293-4835-A13E-82DB8123B0EF}" type="parTrans" cxnId="{3F01438C-F3A8-4583-A9CA-9B93FB54CF98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8FECF9F-D299-4F0B-AA9F-4906E7F2E3C4}" type="sibTrans" cxnId="{3F01438C-F3A8-4583-A9CA-9B93FB54CF98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A433FCA-157D-4883-B226-0797FE1BF09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EF2464F-C65A-4F94-852F-B7416461A05D}" type="parTrans" cxnId="{B615C093-5BB7-49D2-9D36-C087A5A963E5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3040870-07A0-45A8-BFBC-B05A87BC3367}" type="sibTrans" cxnId="{B615C093-5BB7-49D2-9D36-C087A5A963E5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2237DCD-8FD4-42A9-A9DA-47C88838A7B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重複量數變異數分析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D08C0F2-97C7-4387-B963-E50400B257C1}" type="parTrans" cxnId="{AFA683D6-7919-4EB0-9F79-701B97980910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A5AEC0-260F-4E4E-8542-0B19AFCD8F5E}" type="sibTrans" cxnId="{AFA683D6-7919-4EB0-9F79-701B97980910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34D7F31-0265-4461-94EC-784D046D8F08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388A22-F76C-4C2F-8958-ECEE22B0A03B}" type="parTrans" cxnId="{9167DE58-CEAC-4A26-88C0-C37A2FD6C0D8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4B92663-7388-4769-84F7-62EF32AF0216}" type="sibTrans" cxnId="{9167DE58-CEAC-4A26-88C0-C37A2FD6C0D8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E5C6594-833B-461E-BD7C-59833968662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相依樣本</a:t>
          </a:r>
          <a:r>
            <a:rPr lang="en-US" altLang="zh-TW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713269B-A8B8-4FC2-A922-DB459BF4CC45}" type="parTrans" cxnId="{251189D4-D53F-427A-8273-2EDA3A3A72BB}">
      <dgm:prSet custT="1"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DAA1F86-E0FC-4876-B7BE-93F5B3E75E45}" type="sibTrans" cxnId="{251189D4-D53F-427A-8273-2EDA3A3A72BB}">
      <dgm:prSet/>
      <dgm:spPr/>
      <dgm:t>
        <a:bodyPr/>
        <a:lstStyle/>
        <a:p>
          <a:endParaRPr lang="zh-TW" altLang="en-US" sz="2000" b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A954C48-A82C-49B0-B53E-13EF4CD2122B}" type="pres">
      <dgm:prSet presAssocID="{2C507FBE-A67B-4C22-8471-FACD64994A5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A606722-149D-4096-9597-6A8632BB9622}" type="pres">
      <dgm:prSet presAssocID="{35F80D06-3189-4AC3-985C-04B7E011E388}" presName="root1" presStyleCnt="0"/>
      <dgm:spPr/>
    </dgm:pt>
    <dgm:pt modelId="{0D64C71E-6A1D-4C40-9768-97EAFCC6064B}" type="pres">
      <dgm:prSet presAssocID="{35F80D06-3189-4AC3-985C-04B7E011E388}" presName="LevelOneTextNode" presStyleLbl="node0" presStyleIdx="0" presStyleCnt="1" custScaleY="17402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7BDB387-A898-46B5-98A2-C7525B627DA2}" type="pres">
      <dgm:prSet presAssocID="{35F80D06-3189-4AC3-985C-04B7E011E388}" presName="level2hierChild" presStyleCnt="0"/>
      <dgm:spPr/>
    </dgm:pt>
    <dgm:pt modelId="{AC8A404A-12E3-48F1-BA3B-BF4716F54665}" type="pres">
      <dgm:prSet presAssocID="{D5F32696-7441-48D2-9D13-2D67E9382C52}" presName="conn2-1" presStyleLbl="parChTrans1D2" presStyleIdx="0" presStyleCnt="2"/>
      <dgm:spPr/>
      <dgm:t>
        <a:bodyPr/>
        <a:lstStyle/>
        <a:p>
          <a:endParaRPr lang="zh-TW" altLang="en-US"/>
        </a:p>
      </dgm:t>
    </dgm:pt>
    <dgm:pt modelId="{C377D108-7CE1-40E3-8B56-9F2A5E386897}" type="pres">
      <dgm:prSet presAssocID="{D5F32696-7441-48D2-9D13-2D67E9382C52}" presName="connTx" presStyleLbl="parChTrans1D2" presStyleIdx="0" presStyleCnt="2"/>
      <dgm:spPr/>
      <dgm:t>
        <a:bodyPr/>
        <a:lstStyle/>
        <a:p>
          <a:endParaRPr lang="zh-TW" altLang="en-US"/>
        </a:p>
      </dgm:t>
    </dgm:pt>
    <dgm:pt modelId="{786F25B5-1AC7-4DC3-8844-6B0E0D6219E9}" type="pres">
      <dgm:prSet presAssocID="{518F5C92-66B3-4DBC-84FD-A4D9F9EE848A}" presName="root2" presStyleCnt="0"/>
      <dgm:spPr/>
    </dgm:pt>
    <dgm:pt modelId="{F9A80373-420D-4FD5-8731-EBA592AB759C}" type="pres">
      <dgm:prSet presAssocID="{518F5C92-66B3-4DBC-84FD-A4D9F9EE848A}" presName="LevelTwoTextNode" presStyleLbl="node2" presStyleIdx="0" presStyleCnt="2" custScaleY="29630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5C20DC8-4ACB-4758-AE6E-48447F755819}" type="pres">
      <dgm:prSet presAssocID="{518F5C92-66B3-4DBC-84FD-A4D9F9EE848A}" presName="level3hierChild" presStyleCnt="0"/>
      <dgm:spPr/>
    </dgm:pt>
    <dgm:pt modelId="{11AE01C8-EFAD-4A62-B41A-D7D9ACB7B61C}" type="pres">
      <dgm:prSet presAssocID="{4AFB3BE5-5CB3-4424-9803-6FED1FC0519D}" presName="conn2-1" presStyleLbl="parChTrans1D3" presStyleIdx="0" presStyleCnt="2"/>
      <dgm:spPr/>
      <dgm:t>
        <a:bodyPr/>
        <a:lstStyle/>
        <a:p>
          <a:endParaRPr lang="zh-TW" altLang="en-US"/>
        </a:p>
      </dgm:t>
    </dgm:pt>
    <dgm:pt modelId="{10327095-6321-4168-B246-1319D1E8C129}" type="pres">
      <dgm:prSet presAssocID="{4AFB3BE5-5CB3-4424-9803-6FED1FC0519D}" presName="connTx" presStyleLbl="parChTrans1D3" presStyleIdx="0" presStyleCnt="2"/>
      <dgm:spPr/>
      <dgm:t>
        <a:bodyPr/>
        <a:lstStyle/>
        <a:p>
          <a:endParaRPr lang="zh-TW" altLang="en-US"/>
        </a:p>
      </dgm:t>
    </dgm:pt>
    <dgm:pt modelId="{FA8390E8-0C8B-4621-93DA-AC5DB2682253}" type="pres">
      <dgm:prSet presAssocID="{9B25B084-8908-4801-A7AD-6BAD1FB94825}" presName="root2" presStyleCnt="0"/>
      <dgm:spPr/>
    </dgm:pt>
    <dgm:pt modelId="{9D4C965F-5176-45B1-8978-4095FFBDB93E}" type="pres">
      <dgm:prSet presAssocID="{9B25B084-8908-4801-A7AD-6BAD1FB94825}" presName="LevelTwoTextNode" presStyleLbl="node3" presStyleIdx="0" presStyleCnt="2" custScaleY="2244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E9E5121-EF88-4D98-A617-26F55257FD2A}" type="pres">
      <dgm:prSet presAssocID="{9B25B084-8908-4801-A7AD-6BAD1FB94825}" presName="level3hierChild" presStyleCnt="0"/>
      <dgm:spPr/>
    </dgm:pt>
    <dgm:pt modelId="{2B3881B1-6167-4DFE-9CAD-87530BEF8D97}" type="pres">
      <dgm:prSet presAssocID="{6A36371D-C953-44C2-A85D-C64B7BEDE0BA}" presName="conn2-1" presStyleLbl="parChTrans1D4" presStyleIdx="0" presStyleCnt="14"/>
      <dgm:spPr/>
      <dgm:t>
        <a:bodyPr/>
        <a:lstStyle/>
        <a:p>
          <a:endParaRPr lang="zh-TW" altLang="en-US"/>
        </a:p>
      </dgm:t>
    </dgm:pt>
    <dgm:pt modelId="{C851650B-5E43-4224-A00B-0A8B4CC686D6}" type="pres">
      <dgm:prSet presAssocID="{6A36371D-C953-44C2-A85D-C64B7BEDE0BA}" presName="connTx" presStyleLbl="parChTrans1D4" presStyleIdx="0" presStyleCnt="14"/>
      <dgm:spPr/>
      <dgm:t>
        <a:bodyPr/>
        <a:lstStyle/>
        <a:p>
          <a:endParaRPr lang="zh-TW" altLang="en-US"/>
        </a:p>
      </dgm:t>
    </dgm:pt>
    <dgm:pt modelId="{5DFF963E-FEB8-4A3C-96ED-212FC8B40BBF}" type="pres">
      <dgm:prSet presAssocID="{4F6A729E-79D1-43C6-84F1-6812AF7790F2}" presName="root2" presStyleCnt="0"/>
      <dgm:spPr/>
    </dgm:pt>
    <dgm:pt modelId="{31125C29-D89E-45F2-AD5C-3CA9C81E4202}" type="pres">
      <dgm:prSet presAssocID="{4F6A729E-79D1-43C6-84F1-6812AF7790F2}" presName="LevelTwoTextNode" presStyleLbl="node4" presStyleIdx="0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AD9B886-9B5F-4066-9E3F-7C63FF643025}" type="pres">
      <dgm:prSet presAssocID="{4F6A729E-79D1-43C6-84F1-6812AF7790F2}" presName="level3hierChild" presStyleCnt="0"/>
      <dgm:spPr/>
    </dgm:pt>
    <dgm:pt modelId="{1FD568B6-BDCE-4EE3-8512-A9739889AA89}" type="pres">
      <dgm:prSet presAssocID="{25AEC402-A29D-451C-BB93-8968668579D8}" presName="conn2-1" presStyleLbl="parChTrans1D4" presStyleIdx="1" presStyleCnt="14"/>
      <dgm:spPr/>
      <dgm:t>
        <a:bodyPr/>
        <a:lstStyle/>
        <a:p>
          <a:endParaRPr lang="zh-TW" altLang="en-US"/>
        </a:p>
      </dgm:t>
    </dgm:pt>
    <dgm:pt modelId="{CAFD2009-CD6B-48CB-BDB9-6F86575D0643}" type="pres">
      <dgm:prSet presAssocID="{25AEC402-A29D-451C-BB93-8968668579D8}" presName="connTx" presStyleLbl="parChTrans1D4" presStyleIdx="1" presStyleCnt="14"/>
      <dgm:spPr/>
      <dgm:t>
        <a:bodyPr/>
        <a:lstStyle/>
        <a:p>
          <a:endParaRPr lang="zh-TW" altLang="en-US"/>
        </a:p>
      </dgm:t>
    </dgm:pt>
    <dgm:pt modelId="{87B59610-265D-4B55-B779-1BCC216EF178}" type="pres">
      <dgm:prSet presAssocID="{82C1C53E-F2DF-426D-9607-7367BF0881D5}" presName="root2" presStyleCnt="0"/>
      <dgm:spPr/>
    </dgm:pt>
    <dgm:pt modelId="{FC5120D2-63A8-4B42-9F1C-D2CC3E3A4764}" type="pres">
      <dgm:prSet presAssocID="{82C1C53E-F2DF-426D-9607-7367BF0881D5}" presName="LevelTwoTextNode" presStyleLbl="node4" presStyleIdx="1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DE437BD-491D-4B49-B590-55CC024E1660}" type="pres">
      <dgm:prSet presAssocID="{82C1C53E-F2DF-426D-9607-7367BF0881D5}" presName="level3hierChild" presStyleCnt="0"/>
      <dgm:spPr/>
    </dgm:pt>
    <dgm:pt modelId="{5129DBA1-844E-4681-99AA-1C57611A666C}" type="pres">
      <dgm:prSet presAssocID="{3C2F1E9F-1F70-495D-A9CA-113660D13A9B}" presName="conn2-1" presStyleLbl="parChTrans1D4" presStyleIdx="2" presStyleCnt="14"/>
      <dgm:spPr/>
      <dgm:t>
        <a:bodyPr/>
        <a:lstStyle/>
        <a:p>
          <a:endParaRPr lang="zh-TW" altLang="en-US"/>
        </a:p>
      </dgm:t>
    </dgm:pt>
    <dgm:pt modelId="{F548CEB1-5A15-4AC7-AA18-92DAF6E77F9E}" type="pres">
      <dgm:prSet presAssocID="{3C2F1E9F-1F70-495D-A9CA-113660D13A9B}" presName="connTx" presStyleLbl="parChTrans1D4" presStyleIdx="2" presStyleCnt="14"/>
      <dgm:spPr/>
      <dgm:t>
        <a:bodyPr/>
        <a:lstStyle/>
        <a:p>
          <a:endParaRPr lang="zh-TW" altLang="en-US"/>
        </a:p>
      </dgm:t>
    </dgm:pt>
    <dgm:pt modelId="{CE430075-03FF-448B-A689-62354CCAB182}" type="pres">
      <dgm:prSet presAssocID="{40BA4379-2B4E-4E5B-95A1-1A1D68F808FA}" presName="root2" presStyleCnt="0"/>
      <dgm:spPr/>
    </dgm:pt>
    <dgm:pt modelId="{B263C971-02A9-485C-B9B7-BA999D8BCF62}" type="pres">
      <dgm:prSet presAssocID="{40BA4379-2B4E-4E5B-95A1-1A1D68F808FA}" presName="LevelTwoTextNode" presStyleLbl="node4" presStyleIdx="2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45C28D0-C55E-47FB-B0C7-90D6BB6A370E}" type="pres">
      <dgm:prSet presAssocID="{40BA4379-2B4E-4E5B-95A1-1A1D68F808FA}" presName="level3hierChild" presStyleCnt="0"/>
      <dgm:spPr/>
    </dgm:pt>
    <dgm:pt modelId="{75CBE3B5-9690-4C01-800F-3B2F7BC64086}" type="pres">
      <dgm:prSet presAssocID="{75E920A7-BDA0-42F3-B7E6-2CF5CE054970}" presName="conn2-1" presStyleLbl="parChTrans1D4" presStyleIdx="3" presStyleCnt="14"/>
      <dgm:spPr/>
      <dgm:t>
        <a:bodyPr/>
        <a:lstStyle/>
        <a:p>
          <a:endParaRPr lang="zh-TW" altLang="en-US"/>
        </a:p>
      </dgm:t>
    </dgm:pt>
    <dgm:pt modelId="{75C21B4A-6213-48A1-9C55-6A3676578259}" type="pres">
      <dgm:prSet presAssocID="{75E920A7-BDA0-42F3-B7E6-2CF5CE054970}" presName="connTx" presStyleLbl="parChTrans1D4" presStyleIdx="3" presStyleCnt="14"/>
      <dgm:spPr/>
      <dgm:t>
        <a:bodyPr/>
        <a:lstStyle/>
        <a:p>
          <a:endParaRPr lang="zh-TW" altLang="en-US"/>
        </a:p>
      </dgm:t>
    </dgm:pt>
    <dgm:pt modelId="{B03AE65A-EC3D-4174-AA47-5EB7743A26DB}" type="pres">
      <dgm:prSet presAssocID="{B658C462-2B5A-49B5-951E-3066BEA737BD}" presName="root2" presStyleCnt="0"/>
      <dgm:spPr/>
    </dgm:pt>
    <dgm:pt modelId="{24C80E4E-50B2-4584-AFE3-1B0101B19B5B}" type="pres">
      <dgm:prSet presAssocID="{B658C462-2B5A-49B5-951E-3066BEA737BD}" presName="LevelTwoTextNode" presStyleLbl="node4" presStyleIdx="3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4125AAF-CCEA-4C12-A354-4B43BD530BF6}" type="pres">
      <dgm:prSet presAssocID="{B658C462-2B5A-49B5-951E-3066BEA737BD}" presName="level3hierChild" presStyleCnt="0"/>
      <dgm:spPr/>
    </dgm:pt>
    <dgm:pt modelId="{1B0C348C-641E-4736-9A18-A3CFB72A4546}" type="pres">
      <dgm:prSet presAssocID="{468F0ED4-8280-4BDC-B198-73FA8CC51497}" presName="conn2-1" presStyleLbl="parChTrans1D4" presStyleIdx="4" presStyleCnt="14"/>
      <dgm:spPr/>
      <dgm:t>
        <a:bodyPr/>
        <a:lstStyle/>
        <a:p>
          <a:endParaRPr lang="zh-TW" altLang="en-US"/>
        </a:p>
      </dgm:t>
    </dgm:pt>
    <dgm:pt modelId="{830ACFF7-B2A2-4099-AF95-2B174048BF87}" type="pres">
      <dgm:prSet presAssocID="{468F0ED4-8280-4BDC-B198-73FA8CC51497}" presName="connTx" presStyleLbl="parChTrans1D4" presStyleIdx="4" presStyleCnt="14"/>
      <dgm:spPr/>
      <dgm:t>
        <a:bodyPr/>
        <a:lstStyle/>
        <a:p>
          <a:endParaRPr lang="zh-TW" altLang="en-US"/>
        </a:p>
      </dgm:t>
    </dgm:pt>
    <dgm:pt modelId="{8EB768C7-7029-4D8F-AA43-ED3D9E1A4958}" type="pres">
      <dgm:prSet presAssocID="{C1CEA2FE-F87A-4400-9073-A2BAF0AB1AE5}" presName="root2" presStyleCnt="0"/>
      <dgm:spPr/>
    </dgm:pt>
    <dgm:pt modelId="{DAAB1D08-5C99-4F6A-B326-C1DABCD254B4}" type="pres">
      <dgm:prSet presAssocID="{C1CEA2FE-F87A-4400-9073-A2BAF0AB1AE5}" presName="LevelTwoTextNode" presStyleLbl="node4" presStyleIdx="4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F76243B-D0C7-465D-9037-42E44FA3EB41}" type="pres">
      <dgm:prSet presAssocID="{C1CEA2FE-F87A-4400-9073-A2BAF0AB1AE5}" presName="level3hierChild" presStyleCnt="0"/>
      <dgm:spPr/>
    </dgm:pt>
    <dgm:pt modelId="{EEF73D45-C4C5-4BD0-B64F-78434938423C}" type="pres">
      <dgm:prSet presAssocID="{9F5A0E87-0293-4835-A13E-82DB8123B0EF}" presName="conn2-1" presStyleLbl="parChTrans1D4" presStyleIdx="5" presStyleCnt="14"/>
      <dgm:spPr/>
      <dgm:t>
        <a:bodyPr/>
        <a:lstStyle/>
        <a:p>
          <a:endParaRPr lang="zh-TW" altLang="en-US"/>
        </a:p>
      </dgm:t>
    </dgm:pt>
    <dgm:pt modelId="{CB8FD080-BC02-4563-928E-93BA0574E9C3}" type="pres">
      <dgm:prSet presAssocID="{9F5A0E87-0293-4835-A13E-82DB8123B0EF}" presName="connTx" presStyleLbl="parChTrans1D4" presStyleIdx="5" presStyleCnt="14"/>
      <dgm:spPr/>
      <dgm:t>
        <a:bodyPr/>
        <a:lstStyle/>
        <a:p>
          <a:endParaRPr lang="zh-TW" altLang="en-US"/>
        </a:p>
      </dgm:t>
    </dgm:pt>
    <dgm:pt modelId="{CA51E205-357F-4B22-8087-94984F4D36B6}" type="pres">
      <dgm:prSet presAssocID="{51437EE3-35B1-44BD-9801-46AB3A5A6696}" presName="root2" presStyleCnt="0"/>
      <dgm:spPr/>
    </dgm:pt>
    <dgm:pt modelId="{A3B11DFB-D13C-4DD1-A969-A43CF6F95582}" type="pres">
      <dgm:prSet presAssocID="{51437EE3-35B1-44BD-9801-46AB3A5A6696}" presName="LevelTwoTextNode" presStyleLbl="node4" presStyleIdx="5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D43C662-545E-4D70-9B24-561A58F265D9}" type="pres">
      <dgm:prSet presAssocID="{51437EE3-35B1-44BD-9801-46AB3A5A6696}" presName="level3hierChild" presStyleCnt="0"/>
      <dgm:spPr/>
    </dgm:pt>
    <dgm:pt modelId="{08A87D2F-87CD-4A55-952A-3B8A006D367C}" type="pres">
      <dgm:prSet presAssocID="{CEF2464F-C65A-4F94-852F-B7416461A05D}" presName="conn2-1" presStyleLbl="parChTrans1D4" presStyleIdx="6" presStyleCnt="14"/>
      <dgm:spPr/>
      <dgm:t>
        <a:bodyPr/>
        <a:lstStyle/>
        <a:p>
          <a:endParaRPr lang="zh-TW" altLang="en-US"/>
        </a:p>
      </dgm:t>
    </dgm:pt>
    <dgm:pt modelId="{7C668E5B-C9D2-4511-88D6-1E7B28A5DA99}" type="pres">
      <dgm:prSet presAssocID="{CEF2464F-C65A-4F94-852F-B7416461A05D}" presName="connTx" presStyleLbl="parChTrans1D4" presStyleIdx="6" presStyleCnt="14"/>
      <dgm:spPr/>
      <dgm:t>
        <a:bodyPr/>
        <a:lstStyle/>
        <a:p>
          <a:endParaRPr lang="zh-TW" altLang="en-US"/>
        </a:p>
      </dgm:t>
    </dgm:pt>
    <dgm:pt modelId="{B608D97E-5F2D-4A90-957D-99428B1A0B9C}" type="pres">
      <dgm:prSet presAssocID="{1A433FCA-157D-4883-B226-0797FE1BF093}" presName="root2" presStyleCnt="0"/>
      <dgm:spPr/>
    </dgm:pt>
    <dgm:pt modelId="{473C4FAD-0A5C-496C-B1F2-4D3D6BCA3426}" type="pres">
      <dgm:prSet presAssocID="{1A433FCA-157D-4883-B226-0797FE1BF093}" presName="LevelTwoTextNode" presStyleLbl="node4" presStyleIdx="6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3B0D443-D71D-421C-8573-8E253516ECBA}" type="pres">
      <dgm:prSet presAssocID="{1A433FCA-157D-4883-B226-0797FE1BF093}" presName="level3hierChild" presStyleCnt="0"/>
      <dgm:spPr/>
    </dgm:pt>
    <dgm:pt modelId="{C20CB259-D981-42F1-BEA2-EEC7922FCE6E}" type="pres">
      <dgm:prSet presAssocID="{0D08C0F2-97C7-4387-B963-E50400B257C1}" presName="conn2-1" presStyleLbl="parChTrans1D4" presStyleIdx="7" presStyleCnt="14"/>
      <dgm:spPr/>
      <dgm:t>
        <a:bodyPr/>
        <a:lstStyle/>
        <a:p>
          <a:endParaRPr lang="zh-TW" altLang="en-US"/>
        </a:p>
      </dgm:t>
    </dgm:pt>
    <dgm:pt modelId="{C29521E7-D9C6-4688-8B1C-34136FC42D68}" type="pres">
      <dgm:prSet presAssocID="{0D08C0F2-97C7-4387-B963-E50400B257C1}" presName="connTx" presStyleLbl="parChTrans1D4" presStyleIdx="7" presStyleCnt="14"/>
      <dgm:spPr/>
      <dgm:t>
        <a:bodyPr/>
        <a:lstStyle/>
        <a:p>
          <a:endParaRPr lang="zh-TW" altLang="en-US"/>
        </a:p>
      </dgm:t>
    </dgm:pt>
    <dgm:pt modelId="{8BF7BFE3-1AF4-4B0D-B4A3-0B540B7BECEE}" type="pres">
      <dgm:prSet presAssocID="{B2237DCD-8FD4-42A9-A9DA-47C88838A7B3}" presName="root2" presStyleCnt="0"/>
      <dgm:spPr/>
    </dgm:pt>
    <dgm:pt modelId="{5C619D0D-1CD5-4CF0-A9DB-17F01B0A0DE3}" type="pres">
      <dgm:prSet presAssocID="{B2237DCD-8FD4-42A9-A9DA-47C88838A7B3}" presName="LevelTwoTextNode" presStyleLbl="node4" presStyleIdx="7" presStyleCnt="14" custScaleY="19520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A8B9B13-178C-4458-81D5-F9A178AB7692}" type="pres">
      <dgm:prSet presAssocID="{B2237DCD-8FD4-42A9-A9DA-47C88838A7B3}" presName="level3hierChild" presStyleCnt="0"/>
      <dgm:spPr/>
    </dgm:pt>
    <dgm:pt modelId="{EB466A07-5613-45D2-A595-7837D3E85940}" type="pres">
      <dgm:prSet presAssocID="{36388A22-F76C-4C2F-8958-ECEE22B0A03B}" presName="conn2-1" presStyleLbl="parChTrans1D4" presStyleIdx="8" presStyleCnt="14"/>
      <dgm:spPr/>
      <dgm:t>
        <a:bodyPr/>
        <a:lstStyle/>
        <a:p>
          <a:endParaRPr lang="zh-TW" altLang="en-US"/>
        </a:p>
      </dgm:t>
    </dgm:pt>
    <dgm:pt modelId="{9A315D82-C13B-461A-9E73-22649460F37E}" type="pres">
      <dgm:prSet presAssocID="{36388A22-F76C-4C2F-8958-ECEE22B0A03B}" presName="connTx" presStyleLbl="parChTrans1D4" presStyleIdx="8" presStyleCnt="14"/>
      <dgm:spPr/>
      <dgm:t>
        <a:bodyPr/>
        <a:lstStyle/>
        <a:p>
          <a:endParaRPr lang="zh-TW" altLang="en-US"/>
        </a:p>
      </dgm:t>
    </dgm:pt>
    <dgm:pt modelId="{56CCCB9F-4013-4F7F-B126-C9FAE2242D35}" type="pres">
      <dgm:prSet presAssocID="{434D7F31-0265-4461-94EC-784D046D8F08}" presName="root2" presStyleCnt="0"/>
      <dgm:spPr/>
    </dgm:pt>
    <dgm:pt modelId="{C6FAFA8C-DA45-441B-B891-4CD1207C3637}" type="pres">
      <dgm:prSet presAssocID="{434D7F31-0265-4461-94EC-784D046D8F08}" presName="LevelTwoTextNode" presStyleLbl="node4" presStyleIdx="8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BE8F6DC-52D5-47E3-8F8E-272EA797C714}" type="pres">
      <dgm:prSet presAssocID="{434D7F31-0265-4461-94EC-784D046D8F08}" presName="level3hierChild" presStyleCnt="0"/>
      <dgm:spPr/>
    </dgm:pt>
    <dgm:pt modelId="{3B12234E-4D18-4FD8-9EE9-8E2F6430490D}" type="pres">
      <dgm:prSet presAssocID="{C713269B-A8B8-4FC2-A922-DB459BF4CC45}" presName="conn2-1" presStyleLbl="parChTrans1D4" presStyleIdx="9" presStyleCnt="14"/>
      <dgm:spPr/>
      <dgm:t>
        <a:bodyPr/>
        <a:lstStyle/>
        <a:p>
          <a:endParaRPr lang="zh-TW" altLang="en-US"/>
        </a:p>
      </dgm:t>
    </dgm:pt>
    <dgm:pt modelId="{9DA4E925-C9CD-49D4-BF3A-761965B88CE8}" type="pres">
      <dgm:prSet presAssocID="{C713269B-A8B8-4FC2-A922-DB459BF4CC45}" presName="connTx" presStyleLbl="parChTrans1D4" presStyleIdx="9" presStyleCnt="14"/>
      <dgm:spPr/>
      <dgm:t>
        <a:bodyPr/>
        <a:lstStyle/>
        <a:p>
          <a:endParaRPr lang="zh-TW" altLang="en-US"/>
        </a:p>
      </dgm:t>
    </dgm:pt>
    <dgm:pt modelId="{4DCFD1A9-3C46-43BA-84BB-C44A521B6879}" type="pres">
      <dgm:prSet presAssocID="{BE5C6594-833B-461E-BD7C-598339686623}" presName="root2" presStyleCnt="0"/>
      <dgm:spPr/>
    </dgm:pt>
    <dgm:pt modelId="{5D327472-D8EC-4FB7-80C0-1E9150A2B88B}" type="pres">
      <dgm:prSet presAssocID="{BE5C6594-833B-461E-BD7C-598339686623}" presName="LevelTwoTextNode" presStyleLbl="node4" presStyleIdx="9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111D66D-47E5-46BF-9B75-7A38FB0BFCEB}" type="pres">
      <dgm:prSet presAssocID="{BE5C6594-833B-461E-BD7C-598339686623}" presName="level3hierChild" presStyleCnt="0"/>
      <dgm:spPr/>
    </dgm:pt>
    <dgm:pt modelId="{04269477-4B1B-4705-8B73-43611B3AF7B0}" type="pres">
      <dgm:prSet presAssocID="{53799243-C2C2-4981-AC1C-4D6D993F037B}" presName="conn2-1" presStyleLbl="parChTrans1D2" presStyleIdx="1" presStyleCnt="2"/>
      <dgm:spPr/>
      <dgm:t>
        <a:bodyPr/>
        <a:lstStyle/>
        <a:p>
          <a:endParaRPr lang="zh-TW" altLang="en-US"/>
        </a:p>
      </dgm:t>
    </dgm:pt>
    <dgm:pt modelId="{2A13109F-052B-4B46-A098-041D929632EE}" type="pres">
      <dgm:prSet presAssocID="{53799243-C2C2-4981-AC1C-4D6D993F037B}" presName="connTx" presStyleLbl="parChTrans1D2" presStyleIdx="1" presStyleCnt="2"/>
      <dgm:spPr/>
      <dgm:t>
        <a:bodyPr/>
        <a:lstStyle/>
        <a:p>
          <a:endParaRPr lang="zh-TW" altLang="en-US"/>
        </a:p>
      </dgm:t>
    </dgm:pt>
    <dgm:pt modelId="{187745F9-6BB0-4E7F-8487-67107F01AD0A}" type="pres">
      <dgm:prSet presAssocID="{8B9B6A18-B829-4CD9-B089-BF25EC50FCB8}" presName="root2" presStyleCnt="0"/>
      <dgm:spPr/>
    </dgm:pt>
    <dgm:pt modelId="{CF55D208-6E18-4C5A-A4A0-0B26D88089CA}" type="pres">
      <dgm:prSet presAssocID="{8B9B6A18-B829-4CD9-B089-BF25EC50FCB8}" presName="LevelTwoTextNode" presStyleLbl="node2" presStyleIdx="1" presStyleCnt="2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DBC14FD-C933-48F4-8650-4990536762AB}" type="pres">
      <dgm:prSet presAssocID="{8B9B6A18-B829-4CD9-B089-BF25EC50FCB8}" presName="level3hierChild" presStyleCnt="0"/>
      <dgm:spPr/>
    </dgm:pt>
    <dgm:pt modelId="{023055AD-F659-43A3-92A0-25A0A1C3ACDC}" type="pres">
      <dgm:prSet presAssocID="{FED7F7D9-43B6-40EB-A234-55422F7CBF39}" presName="conn2-1" presStyleLbl="parChTrans1D3" presStyleIdx="1" presStyleCnt="2"/>
      <dgm:spPr/>
      <dgm:t>
        <a:bodyPr/>
        <a:lstStyle/>
        <a:p>
          <a:endParaRPr lang="zh-TW" altLang="en-US"/>
        </a:p>
      </dgm:t>
    </dgm:pt>
    <dgm:pt modelId="{C162BC73-1D96-482F-8BBF-B1E0E5DF0FCA}" type="pres">
      <dgm:prSet presAssocID="{FED7F7D9-43B6-40EB-A234-55422F7CBF39}" presName="connTx" presStyleLbl="parChTrans1D3" presStyleIdx="1" presStyleCnt="2"/>
      <dgm:spPr/>
      <dgm:t>
        <a:bodyPr/>
        <a:lstStyle/>
        <a:p>
          <a:endParaRPr lang="zh-TW" altLang="en-US"/>
        </a:p>
      </dgm:t>
    </dgm:pt>
    <dgm:pt modelId="{E64C2D1A-0809-4639-8092-9921D9A00116}" type="pres">
      <dgm:prSet presAssocID="{D48F3A63-8191-45F4-B2D1-A033A6E2DA95}" presName="root2" presStyleCnt="0"/>
      <dgm:spPr/>
    </dgm:pt>
    <dgm:pt modelId="{BBDF2853-AF85-41A9-A7FE-D5660C6BC1F2}" type="pres">
      <dgm:prSet presAssocID="{D48F3A63-8191-45F4-B2D1-A033A6E2DA95}" presName="LevelTwoTextNode" presStyleLbl="node3" presStyleIdx="1" presStyleCnt="2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2BF0646-F931-4CBC-91AD-4B6242CC521A}" type="pres">
      <dgm:prSet presAssocID="{D48F3A63-8191-45F4-B2D1-A033A6E2DA95}" presName="level3hierChild" presStyleCnt="0"/>
      <dgm:spPr/>
    </dgm:pt>
    <dgm:pt modelId="{72E605AF-8F97-4571-817C-B399E4A9DAFB}" type="pres">
      <dgm:prSet presAssocID="{182FCD86-3D76-4795-9CAD-E0954C0DFE8D}" presName="conn2-1" presStyleLbl="parChTrans1D4" presStyleIdx="10" presStyleCnt="14"/>
      <dgm:spPr/>
      <dgm:t>
        <a:bodyPr/>
        <a:lstStyle/>
        <a:p>
          <a:endParaRPr lang="zh-TW" altLang="en-US"/>
        </a:p>
      </dgm:t>
    </dgm:pt>
    <dgm:pt modelId="{EC3CE7AE-DA2A-408D-BCC0-B8100F2248ED}" type="pres">
      <dgm:prSet presAssocID="{182FCD86-3D76-4795-9CAD-E0954C0DFE8D}" presName="connTx" presStyleLbl="parChTrans1D4" presStyleIdx="10" presStyleCnt="14"/>
      <dgm:spPr/>
      <dgm:t>
        <a:bodyPr/>
        <a:lstStyle/>
        <a:p>
          <a:endParaRPr lang="zh-TW" altLang="en-US"/>
        </a:p>
      </dgm:t>
    </dgm:pt>
    <dgm:pt modelId="{84CE0718-2278-4ECC-BD24-EA3242F5A321}" type="pres">
      <dgm:prSet presAssocID="{AC82F962-3F68-4165-A8AB-01F4716BCE04}" presName="root2" presStyleCnt="0"/>
      <dgm:spPr/>
    </dgm:pt>
    <dgm:pt modelId="{2F6E5084-08C4-47E1-8CAD-F914F2D6FE8E}" type="pres">
      <dgm:prSet presAssocID="{AC82F962-3F68-4165-A8AB-01F4716BCE04}" presName="LevelTwoTextNode" presStyleLbl="node4" presStyleIdx="10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DDFDDDC-26ED-468D-8AA7-0B553CFC6012}" type="pres">
      <dgm:prSet presAssocID="{AC82F962-3F68-4165-A8AB-01F4716BCE04}" presName="level3hierChild" presStyleCnt="0"/>
      <dgm:spPr/>
    </dgm:pt>
    <dgm:pt modelId="{1CA3743D-3DD4-45C2-9B48-9350EFBE1D3F}" type="pres">
      <dgm:prSet presAssocID="{21E70476-FF4D-42D5-B3D2-FEDE892DE929}" presName="conn2-1" presStyleLbl="parChTrans1D4" presStyleIdx="11" presStyleCnt="14"/>
      <dgm:spPr/>
      <dgm:t>
        <a:bodyPr/>
        <a:lstStyle/>
        <a:p>
          <a:endParaRPr lang="zh-TW" altLang="en-US"/>
        </a:p>
      </dgm:t>
    </dgm:pt>
    <dgm:pt modelId="{4F818863-AB49-4529-AFFC-3BA3DF4813F5}" type="pres">
      <dgm:prSet presAssocID="{21E70476-FF4D-42D5-B3D2-FEDE892DE929}" presName="connTx" presStyleLbl="parChTrans1D4" presStyleIdx="11" presStyleCnt="14"/>
      <dgm:spPr/>
      <dgm:t>
        <a:bodyPr/>
        <a:lstStyle/>
        <a:p>
          <a:endParaRPr lang="zh-TW" altLang="en-US"/>
        </a:p>
      </dgm:t>
    </dgm:pt>
    <dgm:pt modelId="{F80A3CCF-0FFD-4787-82BF-FE52F8D9FC27}" type="pres">
      <dgm:prSet presAssocID="{0C78EF07-5FFA-4739-92D7-F7C8AE2FA4E2}" presName="root2" presStyleCnt="0"/>
      <dgm:spPr/>
    </dgm:pt>
    <dgm:pt modelId="{B3235D9F-5C96-4404-AE74-A88CFC602F78}" type="pres">
      <dgm:prSet presAssocID="{0C78EF07-5FFA-4739-92D7-F7C8AE2FA4E2}" presName="LevelTwoTextNode" presStyleLbl="node4" presStyleIdx="11" presStyleCnt="14" custScaleY="190697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126B92C-329C-46F0-9CB7-52E12DC292DA}" type="pres">
      <dgm:prSet presAssocID="{0C78EF07-5FFA-4739-92D7-F7C8AE2FA4E2}" presName="level3hierChild" presStyleCnt="0"/>
      <dgm:spPr/>
    </dgm:pt>
    <dgm:pt modelId="{84599D4F-5E52-417B-9574-1443D42ADD3B}" type="pres">
      <dgm:prSet presAssocID="{B50E9789-6951-4651-852F-E02FD022F9EE}" presName="conn2-1" presStyleLbl="parChTrans1D4" presStyleIdx="12" presStyleCnt="14"/>
      <dgm:spPr/>
      <dgm:t>
        <a:bodyPr/>
        <a:lstStyle/>
        <a:p>
          <a:endParaRPr lang="zh-TW" altLang="en-US"/>
        </a:p>
      </dgm:t>
    </dgm:pt>
    <dgm:pt modelId="{B6DD5471-048E-4B38-9A1C-FFA87AADDDA8}" type="pres">
      <dgm:prSet presAssocID="{B50E9789-6951-4651-852F-E02FD022F9EE}" presName="connTx" presStyleLbl="parChTrans1D4" presStyleIdx="12" presStyleCnt="14"/>
      <dgm:spPr/>
      <dgm:t>
        <a:bodyPr/>
        <a:lstStyle/>
        <a:p>
          <a:endParaRPr lang="zh-TW" altLang="en-US"/>
        </a:p>
      </dgm:t>
    </dgm:pt>
    <dgm:pt modelId="{112C403E-AC8B-4F7F-A4D7-6555468883E1}" type="pres">
      <dgm:prSet presAssocID="{45639626-89B2-4B66-9A45-3613C1D0D9A1}" presName="root2" presStyleCnt="0"/>
      <dgm:spPr/>
    </dgm:pt>
    <dgm:pt modelId="{167A6E9D-AD5F-40D7-9CDA-8A650E15AE92}" type="pres">
      <dgm:prSet presAssocID="{45639626-89B2-4B66-9A45-3613C1D0D9A1}" presName="LevelTwoTextNode" presStyleLbl="node4" presStyleIdx="12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18F4431-C49C-4E72-983D-D451ED433AFB}" type="pres">
      <dgm:prSet presAssocID="{45639626-89B2-4B66-9A45-3613C1D0D9A1}" presName="level3hierChild" presStyleCnt="0"/>
      <dgm:spPr/>
    </dgm:pt>
    <dgm:pt modelId="{7D68D5DD-6924-470F-BFD2-6EEE3DE86C27}" type="pres">
      <dgm:prSet presAssocID="{583C74E3-F1D6-4094-A104-B065B294F77B}" presName="conn2-1" presStyleLbl="parChTrans1D4" presStyleIdx="13" presStyleCnt="14"/>
      <dgm:spPr/>
      <dgm:t>
        <a:bodyPr/>
        <a:lstStyle/>
        <a:p>
          <a:endParaRPr lang="zh-TW" altLang="en-US"/>
        </a:p>
      </dgm:t>
    </dgm:pt>
    <dgm:pt modelId="{D3F5FE09-E0EC-4F35-A237-A4538EA5FEA8}" type="pres">
      <dgm:prSet presAssocID="{583C74E3-F1D6-4094-A104-B065B294F77B}" presName="connTx" presStyleLbl="parChTrans1D4" presStyleIdx="13" presStyleCnt="14"/>
      <dgm:spPr/>
      <dgm:t>
        <a:bodyPr/>
        <a:lstStyle/>
        <a:p>
          <a:endParaRPr lang="zh-TW" altLang="en-US"/>
        </a:p>
      </dgm:t>
    </dgm:pt>
    <dgm:pt modelId="{AEF4E403-6F91-4D3A-8ADF-2E7F417021A7}" type="pres">
      <dgm:prSet presAssocID="{5E5D76E5-E5B9-4B84-B8C8-A03AF505C696}" presName="root2" presStyleCnt="0"/>
      <dgm:spPr/>
    </dgm:pt>
    <dgm:pt modelId="{F74954BC-4D33-4AA4-808A-157B8F8B4347}" type="pres">
      <dgm:prSet presAssocID="{5E5D76E5-E5B9-4B84-B8C8-A03AF505C696}" presName="LevelTwoTextNode" presStyleLbl="node4" presStyleIdx="13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FE00B0B-99B9-4255-A109-661BA2480975}" type="pres">
      <dgm:prSet presAssocID="{5E5D76E5-E5B9-4B84-B8C8-A03AF505C696}" presName="level3hierChild" presStyleCnt="0"/>
      <dgm:spPr/>
    </dgm:pt>
  </dgm:ptLst>
  <dgm:cxnLst>
    <dgm:cxn modelId="{7F7F2A33-49A5-47D9-910C-AA176C8AA1EE}" type="presOf" srcId="{0D08C0F2-97C7-4387-B963-E50400B257C1}" destId="{C20CB259-D981-42F1-BEA2-EEC7922FCE6E}" srcOrd="0" destOrd="0" presId="urn:microsoft.com/office/officeart/2005/8/layout/hierarchy2"/>
    <dgm:cxn modelId="{2CC76041-A383-4A7E-BB4B-A51FBF80F66F}" type="presOf" srcId="{51437EE3-35B1-44BD-9801-46AB3A5A6696}" destId="{A3B11DFB-D13C-4DD1-A969-A43CF6F95582}" srcOrd="0" destOrd="0" presId="urn:microsoft.com/office/officeart/2005/8/layout/hierarchy2"/>
    <dgm:cxn modelId="{277AC523-24F8-4A79-BF7C-0401988E173E}" type="presOf" srcId="{75E920A7-BDA0-42F3-B7E6-2CF5CE054970}" destId="{75C21B4A-6213-48A1-9C55-6A3676578259}" srcOrd="1" destOrd="0" presId="urn:microsoft.com/office/officeart/2005/8/layout/hierarchy2"/>
    <dgm:cxn modelId="{3F01438C-F3A8-4583-A9CA-9B93FB54CF98}" srcId="{9B25B084-8908-4801-A7AD-6BAD1FB94825}" destId="{51437EE3-35B1-44BD-9801-46AB3A5A6696}" srcOrd="1" destOrd="0" parTransId="{9F5A0E87-0293-4835-A13E-82DB8123B0EF}" sibTransId="{88FECF9F-D299-4F0B-AA9F-4906E7F2E3C4}"/>
    <dgm:cxn modelId="{A75C4980-E83D-45FF-9926-906FE87D5A5F}" type="presOf" srcId="{182FCD86-3D76-4795-9CAD-E0954C0DFE8D}" destId="{EC3CE7AE-DA2A-408D-BCC0-B8100F2248ED}" srcOrd="1" destOrd="0" presId="urn:microsoft.com/office/officeart/2005/8/layout/hierarchy2"/>
    <dgm:cxn modelId="{6220F675-AE3A-468D-BAD5-2907AD2B2CAD}" type="presOf" srcId="{468F0ED4-8280-4BDC-B198-73FA8CC51497}" destId="{1B0C348C-641E-4736-9A18-A3CFB72A4546}" srcOrd="0" destOrd="0" presId="urn:microsoft.com/office/officeart/2005/8/layout/hierarchy2"/>
    <dgm:cxn modelId="{DB0259B7-F002-4931-ABF2-892F2EB581FA}" type="presOf" srcId="{182FCD86-3D76-4795-9CAD-E0954C0DFE8D}" destId="{72E605AF-8F97-4571-817C-B399E4A9DAFB}" srcOrd="0" destOrd="0" presId="urn:microsoft.com/office/officeart/2005/8/layout/hierarchy2"/>
    <dgm:cxn modelId="{38C0B8AF-1E5C-4EF8-B069-02618E556DE1}" type="presOf" srcId="{C713269B-A8B8-4FC2-A922-DB459BF4CC45}" destId="{3B12234E-4D18-4FD8-9EE9-8E2F6430490D}" srcOrd="0" destOrd="0" presId="urn:microsoft.com/office/officeart/2005/8/layout/hierarchy2"/>
    <dgm:cxn modelId="{FE00F1B4-4CD6-4237-8821-185B50658694}" type="presOf" srcId="{0D08C0F2-97C7-4387-B963-E50400B257C1}" destId="{C29521E7-D9C6-4688-8B1C-34136FC42D68}" srcOrd="1" destOrd="0" presId="urn:microsoft.com/office/officeart/2005/8/layout/hierarchy2"/>
    <dgm:cxn modelId="{AEB04B15-AE8B-421C-9ABF-631A690C7875}" type="presOf" srcId="{53799243-C2C2-4981-AC1C-4D6D993F037B}" destId="{2A13109F-052B-4B46-A098-041D929632EE}" srcOrd="1" destOrd="0" presId="urn:microsoft.com/office/officeart/2005/8/layout/hierarchy2"/>
    <dgm:cxn modelId="{7A57D454-A55F-4F21-A973-C83EDAAE98BE}" type="presOf" srcId="{FED7F7D9-43B6-40EB-A234-55422F7CBF39}" destId="{023055AD-F659-43A3-92A0-25A0A1C3ACDC}" srcOrd="0" destOrd="0" presId="urn:microsoft.com/office/officeart/2005/8/layout/hierarchy2"/>
    <dgm:cxn modelId="{C9B8EDD5-50FB-4CF9-9C6D-EC263AFDB086}" srcId="{B658C462-2B5A-49B5-951E-3066BEA737BD}" destId="{C1CEA2FE-F87A-4400-9073-A2BAF0AB1AE5}" srcOrd="0" destOrd="0" parTransId="{468F0ED4-8280-4BDC-B198-73FA8CC51497}" sibTransId="{0370AADF-71C5-4181-A8B0-49EB2018E578}"/>
    <dgm:cxn modelId="{2D708842-2C1D-48F8-8981-130DA122CFC8}" srcId="{2C507FBE-A67B-4C22-8471-FACD64994A57}" destId="{35F80D06-3189-4AC3-985C-04B7E011E388}" srcOrd="0" destOrd="0" parTransId="{E67AC4D1-55ED-4CEB-B43D-2AE0FD4A78B0}" sibTransId="{F2812821-9F30-4614-A4D8-805ABF8F9C3E}"/>
    <dgm:cxn modelId="{7DC02353-5330-4EEE-B328-FB71FE75FEF6}" type="presOf" srcId="{C713269B-A8B8-4FC2-A922-DB459BF4CC45}" destId="{9DA4E925-C9CD-49D4-BF3A-761965B88CE8}" srcOrd="1" destOrd="0" presId="urn:microsoft.com/office/officeart/2005/8/layout/hierarchy2"/>
    <dgm:cxn modelId="{7A44ADD4-D514-423D-BBA0-23DEAA1C8331}" type="presOf" srcId="{9F5A0E87-0293-4835-A13E-82DB8123B0EF}" destId="{CB8FD080-BC02-4563-928E-93BA0574E9C3}" srcOrd="1" destOrd="0" presId="urn:microsoft.com/office/officeart/2005/8/layout/hierarchy2"/>
    <dgm:cxn modelId="{6CBDC911-D786-4DAC-8597-5CF6307D1D54}" type="presOf" srcId="{2C507FBE-A67B-4C22-8471-FACD64994A57}" destId="{CA954C48-A82C-49B0-B53E-13EF4CD2122B}" srcOrd="0" destOrd="0" presId="urn:microsoft.com/office/officeart/2005/8/layout/hierarchy2"/>
    <dgm:cxn modelId="{B8EB180A-647D-4B4E-9B63-E9FA92679D72}" type="presOf" srcId="{AC82F962-3F68-4165-A8AB-01F4716BCE04}" destId="{2F6E5084-08C4-47E1-8CAD-F914F2D6FE8E}" srcOrd="0" destOrd="0" presId="urn:microsoft.com/office/officeart/2005/8/layout/hierarchy2"/>
    <dgm:cxn modelId="{C83789D0-FC9C-4CAA-99C9-2899057C1F72}" srcId="{9B25B084-8908-4801-A7AD-6BAD1FB94825}" destId="{4F6A729E-79D1-43C6-84F1-6812AF7790F2}" srcOrd="0" destOrd="0" parTransId="{6A36371D-C953-44C2-A85D-C64B7BEDE0BA}" sibTransId="{44493166-7305-445F-BF12-397879A2DCF2}"/>
    <dgm:cxn modelId="{A65FC5CA-089A-44A1-BCAD-E2748E032AFA}" type="presOf" srcId="{21E70476-FF4D-42D5-B3D2-FEDE892DE929}" destId="{1CA3743D-3DD4-45C2-9B48-9350EFBE1D3F}" srcOrd="0" destOrd="0" presId="urn:microsoft.com/office/officeart/2005/8/layout/hierarchy2"/>
    <dgm:cxn modelId="{774DA4BF-240F-4705-BA4A-D04BF424EF29}" type="presOf" srcId="{C1CEA2FE-F87A-4400-9073-A2BAF0AB1AE5}" destId="{DAAB1D08-5C99-4F6A-B326-C1DABCD254B4}" srcOrd="0" destOrd="0" presId="urn:microsoft.com/office/officeart/2005/8/layout/hierarchy2"/>
    <dgm:cxn modelId="{98CD3C20-8F14-4077-85D0-06076CFAC858}" srcId="{8B9B6A18-B829-4CD9-B089-BF25EC50FCB8}" destId="{D48F3A63-8191-45F4-B2D1-A033A6E2DA95}" srcOrd="0" destOrd="0" parTransId="{FED7F7D9-43B6-40EB-A234-55422F7CBF39}" sibTransId="{64A6BF4B-4201-4F87-A395-6618F4E9C061}"/>
    <dgm:cxn modelId="{FB69C1A0-E723-41D8-B206-5C3E61EF6677}" type="presOf" srcId="{434D7F31-0265-4461-94EC-784D046D8F08}" destId="{C6FAFA8C-DA45-441B-B891-4CD1207C3637}" srcOrd="0" destOrd="0" presId="urn:microsoft.com/office/officeart/2005/8/layout/hierarchy2"/>
    <dgm:cxn modelId="{78DA9E0D-2E95-4E6F-8A8A-ECBCCD8A8D09}" srcId="{82C1C53E-F2DF-426D-9607-7367BF0881D5}" destId="{40BA4379-2B4E-4E5B-95A1-1A1D68F808FA}" srcOrd="0" destOrd="0" parTransId="{3C2F1E9F-1F70-495D-A9CA-113660D13A9B}" sibTransId="{75EC108A-A7C9-41D0-8F9E-7C57104C9C51}"/>
    <dgm:cxn modelId="{0747367B-B698-4775-A3A1-0D3E5BCE9C21}" type="presOf" srcId="{21E70476-FF4D-42D5-B3D2-FEDE892DE929}" destId="{4F818863-AB49-4529-AFFC-3BA3DF4813F5}" srcOrd="1" destOrd="0" presId="urn:microsoft.com/office/officeart/2005/8/layout/hierarchy2"/>
    <dgm:cxn modelId="{9167DE58-CEAC-4A26-88C0-C37A2FD6C0D8}" srcId="{51437EE3-35B1-44BD-9801-46AB3A5A6696}" destId="{434D7F31-0265-4461-94EC-784D046D8F08}" srcOrd="1" destOrd="0" parTransId="{36388A22-F76C-4C2F-8958-ECEE22B0A03B}" sibTransId="{34B92663-7388-4769-84F7-62EF32AF0216}"/>
    <dgm:cxn modelId="{724CB966-A848-432C-BA98-9BB4C3EB9234}" type="presOf" srcId="{45639626-89B2-4B66-9A45-3613C1D0D9A1}" destId="{167A6E9D-AD5F-40D7-9CDA-8A650E15AE92}" srcOrd="0" destOrd="0" presId="urn:microsoft.com/office/officeart/2005/8/layout/hierarchy2"/>
    <dgm:cxn modelId="{B615C093-5BB7-49D2-9D36-C087A5A963E5}" srcId="{51437EE3-35B1-44BD-9801-46AB3A5A6696}" destId="{1A433FCA-157D-4883-B226-0797FE1BF093}" srcOrd="0" destOrd="0" parTransId="{CEF2464F-C65A-4F94-852F-B7416461A05D}" sibTransId="{83040870-07A0-45A8-BFBC-B05A87BC3367}"/>
    <dgm:cxn modelId="{1AA097A5-D974-4B78-A30C-79421E62D18E}" type="presOf" srcId="{0C78EF07-5FFA-4739-92D7-F7C8AE2FA4E2}" destId="{B3235D9F-5C96-4404-AE74-A88CFC602F78}" srcOrd="0" destOrd="0" presId="urn:microsoft.com/office/officeart/2005/8/layout/hierarchy2"/>
    <dgm:cxn modelId="{4742600F-26BC-43D1-B72A-FD649ECDCB38}" type="presOf" srcId="{B658C462-2B5A-49B5-951E-3066BEA737BD}" destId="{24C80E4E-50B2-4584-AFE3-1B0101B19B5B}" srcOrd="0" destOrd="0" presId="urn:microsoft.com/office/officeart/2005/8/layout/hierarchy2"/>
    <dgm:cxn modelId="{634C267F-C752-46E7-8E5C-336ACD6F34B1}" type="presOf" srcId="{468F0ED4-8280-4BDC-B198-73FA8CC51497}" destId="{830ACFF7-B2A2-4099-AF95-2B174048BF87}" srcOrd="1" destOrd="0" presId="urn:microsoft.com/office/officeart/2005/8/layout/hierarchy2"/>
    <dgm:cxn modelId="{10FBAE71-E007-4D03-B1FC-17D0B5B15752}" type="presOf" srcId="{CEF2464F-C65A-4F94-852F-B7416461A05D}" destId="{7C668E5B-C9D2-4511-88D6-1E7B28A5DA99}" srcOrd="1" destOrd="0" presId="urn:microsoft.com/office/officeart/2005/8/layout/hierarchy2"/>
    <dgm:cxn modelId="{161D9C5A-10E9-4E6F-B4B1-3EE15CB7477F}" type="presOf" srcId="{B50E9789-6951-4651-852F-E02FD022F9EE}" destId="{B6DD5471-048E-4B38-9A1C-FFA87AADDDA8}" srcOrd="1" destOrd="0" presId="urn:microsoft.com/office/officeart/2005/8/layout/hierarchy2"/>
    <dgm:cxn modelId="{5A9F5142-2821-496F-A37F-31B84026474D}" type="presOf" srcId="{FED7F7D9-43B6-40EB-A234-55422F7CBF39}" destId="{C162BC73-1D96-482F-8BBF-B1E0E5DF0FCA}" srcOrd="1" destOrd="0" presId="urn:microsoft.com/office/officeart/2005/8/layout/hierarchy2"/>
    <dgm:cxn modelId="{784273BE-09B8-4C65-8749-6544B1ADD21F}" type="presOf" srcId="{CEF2464F-C65A-4F94-852F-B7416461A05D}" destId="{08A87D2F-87CD-4A55-952A-3B8A006D367C}" srcOrd="0" destOrd="0" presId="urn:microsoft.com/office/officeart/2005/8/layout/hierarchy2"/>
    <dgm:cxn modelId="{534D5DE7-7556-43E8-8345-9C92051C72DB}" type="presOf" srcId="{1A433FCA-157D-4883-B226-0797FE1BF093}" destId="{473C4FAD-0A5C-496C-B1F2-4D3D6BCA3426}" srcOrd="0" destOrd="0" presId="urn:microsoft.com/office/officeart/2005/8/layout/hierarchy2"/>
    <dgm:cxn modelId="{932B60CC-B4C5-4379-A3EE-A7DA7AA18BDF}" type="presOf" srcId="{6A36371D-C953-44C2-A85D-C64B7BEDE0BA}" destId="{C851650B-5E43-4224-A00B-0A8B4CC686D6}" srcOrd="1" destOrd="0" presId="urn:microsoft.com/office/officeart/2005/8/layout/hierarchy2"/>
    <dgm:cxn modelId="{075287F0-BAFB-45BC-91C9-BF0526313002}" type="presOf" srcId="{4AFB3BE5-5CB3-4424-9803-6FED1FC0519D}" destId="{11AE01C8-EFAD-4A62-B41A-D7D9ACB7B61C}" srcOrd="0" destOrd="0" presId="urn:microsoft.com/office/officeart/2005/8/layout/hierarchy2"/>
    <dgm:cxn modelId="{12C16712-8BCB-43FF-AD55-1A82E24DEC53}" type="presOf" srcId="{3C2F1E9F-1F70-495D-A9CA-113660D13A9B}" destId="{F548CEB1-5A15-4AC7-AA18-92DAF6E77F9E}" srcOrd="1" destOrd="0" presId="urn:microsoft.com/office/officeart/2005/8/layout/hierarchy2"/>
    <dgm:cxn modelId="{2CE0A65E-F847-4999-918A-B2362888B01A}" type="presOf" srcId="{D5F32696-7441-48D2-9D13-2D67E9382C52}" destId="{AC8A404A-12E3-48F1-BA3B-BF4716F54665}" srcOrd="0" destOrd="0" presId="urn:microsoft.com/office/officeart/2005/8/layout/hierarchy2"/>
    <dgm:cxn modelId="{76F739D7-DB77-42D1-83C8-5ABC3F1388C6}" type="presOf" srcId="{583C74E3-F1D6-4094-A104-B065B294F77B}" destId="{7D68D5DD-6924-470F-BFD2-6EEE3DE86C27}" srcOrd="0" destOrd="0" presId="urn:microsoft.com/office/officeart/2005/8/layout/hierarchy2"/>
    <dgm:cxn modelId="{0318E26F-3FD8-4029-8F76-73AF52236501}" type="presOf" srcId="{3C2F1E9F-1F70-495D-A9CA-113660D13A9B}" destId="{5129DBA1-844E-4681-99AA-1C57611A666C}" srcOrd="0" destOrd="0" presId="urn:microsoft.com/office/officeart/2005/8/layout/hierarchy2"/>
    <dgm:cxn modelId="{5ADAF7A7-7503-459F-9797-C7C4D66D8265}" type="presOf" srcId="{9B25B084-8908-4801-A7AD-6BAD1FB94825}" destId="{9D4C965F-5176-45B1-8978-4095FFBDB93E}" srcOrd="0" destOrd="0" presId="urn:microsoft.com/office/officeart/2005/8/layout/hierarchy2"/>
    <dgm:cxn modelId="{99AE9656-6BCC-41F7-89D3-05E14AA29F5F}" type="presOf" srcId="{6A36371D-C953-44C2-A85D-C64B7BEDE0BA}" destId="{2B3881B1-6167-4DFE-9CAD-87530BEF8D97}" srcOrd="0" destOrd="0" presId="urn:microsoft.com/office/officeart/2005/8/layout/hierarchy2"/>
    <dgm:cxn modelId="{8094F899-1862-4AF9-B2E3-0ED995ED85D4}" srcId="{4F6A729E-79D1-43C6-84F1-6812AF7790F2}" destId="{82C1C53E-F2DF-426D-9607-7367BF0881D5}" srcOrd="0" destOrd="0" parTransId="{25AEC402-A29D-451C-BB93-8968668579D8}" sibTransId="{E921F82C-A303-439F-BEA0-6C4D9713378F}"/>
    <dgm:cxn modelId="{A170AA01-78C3-45FD-85E0-3F4FBE250A67}" type="presOf" srcId="{40BA4379-2B4E-4E5B-95A1-1A1D68F808FA}" destId="{B263C971-02A9-485C-B9B7-BA999D8BCF62}" srcOrd="0" destOrd="0" presId="urn:microsoft.com/office/officeart/2005/8/layout/hierarchy2"/>
    <dgm:cxn modelId="{79E97F82-633F-4E57-9622-6281A087766D}" type="presOf" srcId="{D5F32696-7441-48D2-9D13-2D67E9382C52}" destId="{C377D108-7CE1-40E3-8B56-9F2A5E386897}" srcOrd="1" destOrd="0" presId="urn:microsoft.com/office/officeart/2005/8/layout/hierarchy2"/>
    <dgm:cxn modelId="{19C8B556-FDF3-4F5D-8F23-534EA0DEC53D}" type="presOf" srcId="{D48F3A63-8191-45F4-B2D1-A033A6E2DA95}" destId="{BBDF2853-AF85-41A9-A7FE-D5660C6BC1F2}" srcOrd="0" destOrd="0" presId="urn:microsoft.com/office/officeart/2005/8/layout/hierarchy2"/>
    <dgm:cxn modelId="{6D5A4C42-ADEB-4F2A-9B80-5813E62F0396}" srcId="{518F5C92-66B3-4DBC-84FD-A4D9F9EE848A}" destId="{9B25B084-8908-4801-A7AD-6BAD1FB94825}" srcOrd="0" destOrd="0" parTransId="{4AFB3BE5-5CB3-4424-9803-6FED1FC0519D}" sibTransId="{4E2E331D-A011-48A1-9DF3-729CFECBE80E}"/>
    <dgm:cxn modelId="{8D16C4A3-38E1-4C77-94C2-068E096256FA}" srcId="{D48F3A63-8191-45F4-B2D1-A033A6E2DA95}" destId="{45639626-89B2-4B66-9A45-3613C1D0D9A1}" srcOrd="1" destOrd="0" parTransId="{B50E9789-6951-4651-852F-E02FD022F9EE}" sibTransId="{2270C7C3-43D4-4A6D-A04C-74FC573DA2A8}"/>
    <dgm:cxn modelId="{6216E55A-8F1D-4B9E-B9E3-3D70CA2DDCF2}" srcId="{45639626-89B2-4B66-9A45-3613C1D0D9A1}" destId="{5E5D76E5-E5B9-4B84-B8C8-A03AF505C696}" srcOrd="0" destOrd="0" parTransId="{583C74E3-F1D6-4094-A104-B065B294F77B}" sibTransId="{60E513DE-498E-46CF-8355-26732596CE76}"/>
    <dgm:cxn modelId="{AFA683D6-7919-4EB0-9F79-701B97980910}" srcId="{1A433FCA-157D-4883-B226-0797FE1BF093}" destId="{B2237DCD-8FD4-42A9-A9DA-47C88838A7B3}" srcOrd="0" destOrd="0" parTransId="{0D08C0F2-97C7-4387-B963-E50400B257C1}" sibTransId="{49A5AEC0-260F-4E4E-8542-0B19AFCD8F5E}"/>
    <dgm:cxn modelId="{82947BCE-0BCC-4603-960D-948B6F7B6E32}" type="presOf" srcId="{B50E9789-6951-4651-852F-E02FD022F9EE}" destId="{84599D4F-5E52-417B-9574-1443D42ADD3B}" srcOrd="0" destOrd="0" presId="urn:microsoft.com/office/officeart/2005/8/layout/hierarchy2"/>
    <dgm:cxn modelId="{5EB02643-D972-449B-9BAB-5BC8BEAE6AB6}" srcId="{4F6A729E-79D1-43C6-84F1-6812AF7790F2}" destId="{B658C462-2B5A-49B5-951E-3066BEA737BD}" srcOrd="1" destOrd="0" parTransId="{75E920A7-BDA0-42F3-B7E6-2CF5CE054970}" sibTransId="{AB0FF234-7C3E-4B66-B2FA-1123F2E25518}"/>
    <dgm:cxn modelId="{3011AB17-1C0E-4311-A612-8BA66FFC5459}" type="presOf" srcId="{583C74E3-F1D6-4094-A104-B065B294F77B}" destId="{D3F5FE09-E0EC-4F35-A237-A4538EA5FEA8}" srcOrd="1" destOrd="0" presId="urn:microsoft.com/office/officeart/2005/8/layout/hierarchy2"/>
    <dgm:cxn modelId="{00C09DCB-09CB-4379-980E-3E0630055F10}" type="presOf" srcId="{8B9B6A18-B829-4CD9-B089-BF25EC50FCB8}" destId="{CF55D208-6E18-4C5A-A4A0-0B26D88089CA}" srcOrd="0" destOrd="0" presId="urn:microsoft.com/office/officeart/2005/8/layout/hierarchy2"/>
    <dgm:cxn modelId="{9AB84813-60A0-4D0D-B3AE-EC230778E88E}" type="presOf" srcId="{82C1C53E-F2DF-426D-9607-7367BF0881D5}" destId="{FC5120D2-63A8-4B42-9F1C-D2CC3E3A4764}" srcOrd="0" destOrd="0" presId="urn:microsoft.com/office/officeart/2005/8/layout/hierarchy2"/>
    <dgm:cxn modelId="{E8F9BBAD-B40B-4334-8A06-30147BE837E1}" srcId="{35F80D06-3189-4AC3-985C-04B7E011E388}" destId="{518F5C92-66B3-4DBC-84FD-A4D9F9EE848A}" srcOrd="0" destOrd="0" parTransId="{D5F32696-7441-48D2-9D13-2D67E9382C52}" sibTransId="{888E84B7-3D01-4293-B10E-EFC718D63503}"/>
    <dgm:cxn modelId="{8A0FD25E-4DB9-4991-BBE4-64B95F4B1B29}" type="presOf" srcId="{4F6A729E-79D1-43C6-84F1-6812AF7790F2}" destId="{31125C29-D89E-45F2-AD5C-3CA9C81E4202}" srcOrd="0" destOrd="0" presId="urn:microsoft.com/office/officeart/2005/8/layout/hierarchy2"/>
    <dgm:cxn modelId="{B17DAE8E-AF8D-4866-877F-B668D6721815}" type="presOf" srcId="{75E920A7-BDA0-42F3-B7E6-2CF5CE054970}" destId="{75CBE3B5-9690-4C01-800F-3B2F7BC64086}" srcOrd="0" destOrd="0" presId="urn:microsoft.com/office/officeart/2005/8/layout/hierarchy2"/>
    <dgm:cxn modelId="{27343A4D-A917-4B8D-A86E-A6CF604B0C0B}" type="presOf" srcId="{36388A22-F76C-4C2F-8958-ECEE22B0A03B}" destId="{9A315D82-C13B-461A-9E73-22649460F37E}" srcOrd="1" destOrd="0" presId="urn:microsoft.com/office/officeart/2005/8/layout/hierarchy2"/>
    <dgm:cxn modelId="{9FC0D71F-C6F5-4431-B0B7-814713CFEB7F}" type="presOf" srcId="{36388A22-F76C-4C2F-8958-ECEE22B0A03B}" destId="{EB466A07-5613-45D2-A595-7837D3E85940}" srcOrd="0" destOrd="0" presId="urn:microsoft.com/office/officeart/2005/8/layout/hierarchy2"/>
    <dgm:cxn modelId="{27A401C1-5E3B-4830-9A5E-A8D52F62C740}" type="presOf" srcId="{25AEC402-A29D-451C-BB93-8968668579D8}" destId="{CAFD2009-CD6B-48CB-BDB9-6F86575D0643}" srcOrd="1" destOrd="0" presId="urn:microsoft.com/office/officeart/2005/8/layout/hierarchy2"/>
    <dgm:cxn modelId="{EE47D0EB-FC9F-4762-B423-3592FCE2C920}" type="presOf" srcId="{B2237DCD-8FD4-42A9-A9DA-47C88838A7B3}" destId="{5C619D0D-1CD5-4CF0-A9DB-17F01B0A0DE3}" srcOrd="0" destOrd="0" presId="urn:microsoft.com/office/officeart/2005/8/layout/hierarchy2"/>
    <dgm:cxn modelId="{D7645DDB-F8B3-435A-BA67-FC121EB569BE}" type="presOf" srcId="{4AFB3BE5-5CB3-4424-9803-6FED1FC0519D}" destId="{10327095-6321-4168-B246-1319D1E8C129}" srcOrd="1" destOrd="0" presId="urn:microsoft.com/office/officeart/2005/8/layout/hierarchy2"/>
    <dgm:cxn modelId="{B78D5081-4CD0-418D-82BD-2604292D2C11}" srcId="{D48F3A63-8191-45F4-B2D1-A033A6E2DA95}" destId="{AC82F962-3F68-4165-A8AB-01F4716BCE04}" srcOrd="0" destOrd="0" parTransId="{182FCD86-3D76-4795-9CAD-E0954C0DFE8D}" sibTransId="{52C83533-66F0-4049-97A3-4A74E563D9FB}"/>
    <dgm:cxn modelId="{251189D4-D53F-427A-8273-2EDA3A3A72BB}" srcId="{434D7F31-0265-4461-94EC-784D046D8F08}" destId="{BE5C6594-833B-461E-BD7C-598339686623}" srcOrd="0" destOrd="0" parTransId="{C713269B-A8B8-4FC2-A922-DB459BF4CC45}" sibTransId="{DDAA1F86-E0FC-4876-B7BE-93F5B3E75E45}"/>
    <dgm:cxn modelId="{958F9CA8-6A37-4526-8C13-C820C549EE6B}" srcId="{AC82F962-3F68-4165-A8AB-01F4716BCE04}" destId="{0C78EF07-5FFA-4739-92D7-F7C8AE2FA4E2}" srcOrd="0" destOrd="0" parTransId="{21E70476-FF4D-42D5-B3D2-FEDE892DE929}" sibTransId="{9BAADB34-2CEA-45F0-BE2C-235114B6CCEB}"/>
    <dgm:cxn modelId="{8F328D11-2920-46CE-BC4E-5125197A1606}" type="presOf" srcId="{53799243-C2C2-4981-AC1C-4D6D993F037B}" destId="{04269477-4B1B-4705-8B73-43611B3AF7B0}" srcOrd="0" destOrd="0" presId="urn:microsoft.com/office/officeart/2005/8/layout/hierarchy2"/>
    <dgm:cxn modelId="{791F6A59-5420-40B2-997C-DA1D904BE129}" srcId="{35F80D06-3189-4AC3-985C-04B7E011E388}" destId="{8B9B6A18-B829-4CD9-B089-BF25EC50FCB8}" srcOrd="1" destOrd="0" parTransId="{53799243-C2C2-4981-AC1C-4D6D993F037B}" sibTransId="{77886192-FCAD-411A-B6DB-9B16A44B3697}"/>
    <dgm:cxn modelId="{C9EC4661-FE51-4E0B-835C-515049F68489}" type="presOf" srcId="{518F5C92-66B3-4DBC-84FD-A4D9F9EE848A}" destId="{F9A80373-420D-4FD5-8731-EBA592AB759C}" srcOrd="0" destOrd="0" presId="urn:microsoft.com/office/officeart/2005/8/layout/hierarchy2"/>
    <dgm:cxn modelId="{8828CAD7-706C-4965-9D76-3012ECF1AFC3}" type="presOf" srcId="{5E5D76E5-E5B9-4B84-B8C8-A03AF505C696}" destId="{F74954BC-4D33-4AA4-808A-157B8F8B4347}" srcOrd="0" destOrd="0" presId="urn:microsoft.com/office/officeart/2005/8/layout/hierarchy2"/>
    <dgm:cxn modelId="{A35B3939-8719-44D3-9CA5-B872A862957F}" type="presOf" srcId="{9F5A0E87-0293-4835-A13E-82DB8123B0EF}" destId="{EEF73D45-C4C5-4BD0-B64F-78434938423C}" srcOrd="0" destOrd="0" presId="urn:microsoft.com/office/officeart/2005/8/layout/hierarchy2"/>
    <dgm:cxn modelId="{85E0B6BD-DB85-4B79-BC4E-71029C2A1BDD}" type="presOf" srcId="{25AEC402-A29D-451C-BB93-8968668579D8}" destId="{1FD568B6-BDCE-4EE3-8512-A9739889AA89}" srcOrd="0" destOrd="0" presId="urn:microsoft.com/office/officeart/2005/8/layout/hierarchy2"/>
    <dgm:cxn modelId="{26DB70F9-56A5-4328-84A3-00CC78BF0549}" type="presOf" srcId="{BE5C6594-833B-461E-BD7C-598339686623}" destId="{5D327472-D8EC-4FB7-80C0-1E9150A2B88B}" srcOrd="0" destOrd="0" presId="urn:microsoft.com/office/officeart/2005/8/layout/hierarchy2"/>
    <dgm:cxn modelId="{9199755A-49F6-4E01-9327-B33E3ABB7EA6}" type="presOf" srcId="{35F80D06-3189-4AC3-985C-04B7E011E388}" destId="{0D64C71E-6A1D-4C40-9768-97EAFCC6064B}" srcOrd="0" destOrd="0" presId="urn:microsoft.com/office/officeart/2005/8/layout/hierarchy2"/>
    <dgm:cxn modelId="{BFE5BFFC-1786-485E-A963-51756F716FCB}" type="presParOf" srcId="{CA954C48-A82C-49B0-B53E-13EF4CD2122B}" destId="{BA606722-149D-4096-9597-6A8632BB9622}" srcOrd="0" destOrd="0" presId="urn:microsoft.com/office/officeart/2005/8/layout/hierarchy2"/>
    <dgm:cxn modelId="{AC6493A9-36EF-4961-A999-90F5B0937696}" type="presParOf" srcId="{BA606722-149D-4096-9597-6A8632BB9622}" destId="{0D64C71E-6A1D-4C40-9768-97EAFCC6064B}" srcOrd="0" destOrd="0" presId="urn:microsoft.com/office/officeart/2005/8/layout/hierarchy2"/>
    <dgm:cxn modelId="{161B89CC-CC80-4DA7-8AF9-01ACFFF837AA}" type="presParOf" srcId="{BA606722-149D-4096-9597-6A8632BB9622}" destId="{B7BDB387-A898-46B5-98A2-C7525B627DA2}" srcOrd="1" destOrd="0" presId="urn:microsoft.com/office/officeart/2005/8/layout/hierarchy2"/>
    <dgm:cxn modelId="{50E2A64D-69FE-4EE8-8E59-044EBD2D84BA}" type="presParOf" srcId="{B7BDB387-A898-46B5-98A2-C7525B627DA2}" destId="{AC8A404A-12E3-48F1-BA3B-BF4716F54665}" srcOrd="0" destOrd="0" presId="urn:microsoft.com/office/officeart/2005/8/layout/hierarchy2"/>
    <dgm:cxn modelId="{F4E6AFC1-CE34-48F9-932D-565C3530A85D}" type="presParOf" srcId="{AC8A404A-12E3-48F1-BA3B-BF4716F54665}" destId="{C377D108-7CE1-40E3-8B56-9F2A5E386897}" srcOrd="0" destOrd="0" presId="urn:microsoft.com/office/officeart/2005/8/layout/hierarchy2"/>
    <dgm:cxn modelId="{ED753BE1-8302-4B0C-868F-3868947B01EA}" type="presParOf" srcId="{B7BDB387-A898-46B5-98A2-C7525B627DA2}" destId="{786F25B5-1AC7-4DC3-8844-6B0E0D6219E9}" srcOrd="1" destOrd="0" presId="urn:microsoft.com/office/officeart/2005/8/layout/hierarchy2"/>
    <dgm:cxn modelId="{80C4B8E7-AD53-4BAE-BACC-1B3B2290E4A2}" type="presParOf" srcId="{786F25B5-1AC7-4DC3-8844-6B0E0D6219E9}" destId="{F9A80373-420D-4FD5-8731-EBA592AB759C}" srcOrd="0" destOrd="0" presId="urn:microsoft.com/office/officeart/2005/8/layout/hierarchy2"/>
    <dgm:cxn modelId="{0DEEC9A7-5C74-4415-AAB9-F688EEDAFA73}" type="presParOf" srcId="{786F25B5-1AC7-4DC3-8844-6B0E0D6219E9}" destId="{95C20DC8-4ACB-4758-AE6E-48447F755819}" srcOrd="1" destOrd="0" presId="urn:microsoft.com/office/officeart/2005/8/layout/hierarchy2"/>
    <dgm:cxn modelId="{E6262678-D00F-4806-87DD-5E4B654A8CD9}" type="presParOf" srcId="{95C20DC8-4ACB-4758-AE6E-48447F755819}" destId="{11AE01C8-EFAD-4A62-B41A-D7D9ACB7B61C}" srcOrd="0" destOrd="0" presId="urn:microsoft.com/office/officeart/2005/8/layout/hierarchy2"/>
    <dgm:cxn modelId="{A4B8F50B-90A5-4A8E-942D-4120C791E465}" type="presParOf" srcId="{11AE01C8-EFAD-4A62-B41A-D7D9ACB7B61C}" destId="{10327095-6321-4168-B246-1319D1E8C129}" srcOrd="0" destOrd="0" presId="urn:microsoft.com/office/officeart/2005/8/layout/hierarchy2"/>
    <dgm:cxn modelId="{9B9A491B-BA8F-4DDB-A86B-45762CF25501}" type="presParOf" srcId="{95C20DC8-4ACB-4758-AE6E-48447F755819}" destId="{FA8390E8-0C8B-4621-93DA-AC5DB2682253}" srcOrd="1" destOrd="0" presId="urn:microsoft.com/office/officeart/2005/8/layout/hierarchy2"/>
    <dgm:cxn modelId="{8EA819B0-DA3F-4FBA-BCFD-64895DDB7556}" type="presParOf" srcId="{FA8390E8-0C8B-4621-93DA-AC5DB2682253}" destId="{9D4C965F-5176-45B1-8978-4095FFBDB93E}" srcOrd="0" destOrd="0" presId="urn:microsoft.com/office/officeart/2005/8/layout/hierarchy2"/>
    <dgm:cxn modelId="{9DB9E2AA-F6D7-4BE9-98D0-AD8D9272B6A2}" type="presParOf" srcId="{FA8390E8-0C8B-4621-93DA-AC5DB2682253}" destId="{BE9E5121-EF88-4D98-A617-26F55257FD2A}" srcOrd="1" destOrd="0" presId="urn:microsoft.com/office/officeart/2005/8/layout/hierarchy2"/>
    <dgm:cxn modelId="{343E600D-F85D-4C6D-A748-438FC5C7B9B1}" type="presParOf" srcId="{BE9E5121-EF88-4D98-A617-26F55257FD2A}" destId="{2B3881B1-6167-4DFE-9CAD-87530BEF8D97}" srcOrd="0" destOrd="0" presId="urn:microsoft.com/office/officeart/2005/8/layout/hierarchy2"/>
    <dgm:cxn modelId="{CCAE8099-2406-4B58-B9E1-CC29DD78E7A7}" type="presParOf" srcId="{2B3881B1-6167-4DFE-9CAD-87530BEF8D97}" destId="{C851650B-5E43-4224-A00B-0A8B4CC686D6}" srcOrd="0" destOrd="0" presId="urn:microsoft.com/office/officeart/2005/8/layout/hierarchy2"/>
    <dgm:cxn modelId="{95921EF2-4048-4CD0-933E-DD5E49C65938}" type="presParOf" srcId="{BE9E5121-EF88-4D98-A617-26F55257FD2A}" destId="{5DFF963E-FEB8-4A3C-96ED-212FC8B40BBF}" srcOrd="1" destOrd="0" presId="urn:microsoft.com/office/officeart/2005/8/layout/hierarchy2"/>
    <dgm:cxn modelId="{E556D430-7877-4838-BEAA-171531EEFB10}" type="presParOf" srcId="{5DFF963E-FEB8-4A3C-96ED-212FC8B40BBF}" destId="{31125C29-D89E-45F2-AD5C-3CA9C81E4202}" srcOrd="0" destOrd="0" presId="urn:microsoft.com/office/officeart/2005/8/layout/hierarchy2"/>
    <dgm:cxn modelId="{DCE33AA7-DE06-48B5-AE58-1F89C91F393E}" type="presParOf" srcId="{5DFF963E-FEB8-4A3C-96ED-212FC8B40BBF}" destId="{8AD9B886-9B5F-4066-9E3F-7C63FF643025}" srcOrd="1" destOrd="0" presId="urn:microsoft.com/office/officeart/2005/8/layout/hierarchy2"/>
    <dgm:cxn modelId="{8342656C-1F53-4381-A16E-7CF79E83544E}" type="presParOf" srcId="{8AD9B886-9B5F-4066-9E3F-7C63FF643025}" destId="{1FD568B6-BDCE-4EE3-8512-A9739889AA89}" srcOrd="0" destOrd="0" presId="urn:microsoft.com/office/officeart/2005/8/layout/hierarchy2"/>
    <dgm:cxn modelId="{E278AF28-A0BA-4BC6-B74C-ED46504B22A0}" type="presParOf" srcId="{1FD568B6-BDCE-4EE3-8512-A9739889AA89}" destId="{CAFD2009-CD6B-48CB-BDB9-6F86575D0643}" srcOrd="0" destOrd="0" presId="urn:microsoft.com/office/officeart/2005/8/layout/hierarchy2"/>
    <dgm:cxn modelId="{83260246-3A67-432A-9955-68E01A13A523}" type="presParOf" srcId="{8AD9B886-9B5F-4066-9E3F-7C63FF643025}" destId="{87B59610-265D-4B55-B779-1BCC216EF178}" srcOrd="1" destOrd="0" presId="urn:microsoft.com/office/officeart/2005/8/layout/hierarchy2"/>
    <dgm:cxn modelId="{9C6D17F7-55D9-42CD-8187-829213E12606}" type="presParOf" srcId="{87B59610-265D-4B55-B779-1BCC216EF178}" destId="{FC5120D2-63A8-4B42-9F1C-D2CC3E3A4764}" srcOrd="0" destOrd="0" presId="urn:microsoft.com/office/officeart/2005/8/layout/hierarchy2"/>
    <dgm:cxn modelId="{EC9E30BD-BEB8-405C-B47E-06F98D7E2D22}" type="presParOf" srcId="{87B59610-265D-4B55-B779-1BCC216EF178}" destId="{DDE437BD-491D-4B49-B590-55CC024E1660}" srcOrd="1" destOrd="0" presId="urn:microsoft.com/office/officeart/2005/8/layout/hierarchy2"/>
    <dgm:cxn modelId="{A3A4AA19-E87A-495F-BE35-5AB0009FC28E}" type="presParOf" srcId="{DDE437BD-491D-4B49-B590-55CC024E1660}" destId="{5129DBA1-844E-4681-99AA-1C57611A666C}" srcOrd="0" destOrd="0" presId="urn:microsoft.com/office/officeart/2005/8/layout/hierarchy2"/>
    <dgm:cxn modelId="{EA4FD156-454F-4C5A-9AB5-228BA19C037F}" type="presParOf" srcId="{5129DBA1-844E-4681-99AA-1C57611A666C}" destId="{F548CEB1-5A15-4AC7-AA18-92DAF6E77F9E}" srcOrd="0" destOrd="0" presId="urn:microsoft.com/office/officeart/2005/8/layout/hierarchy2"/>
    <dgm:cxn modelId="{AA1D4178-6AF9-4E2D-AC03-F1B43CA00194}" type="presParOf" srcId="{DDE437BD-491D-4B49-B590-55CC024E1660}" destId="{CE430075-03FF-448B-A689-62354CCAB182}" srcOrd="1" destOrd="0" presId="urn:microsoft.com/office/officeart/2005/8/layout/hierarchy2"/>
    <dgm:cxn modelId="{A59D19C1-CA63-4474-82AD-F14955DB0BC2}" type="presParOf" srcId="{CE430075-03FF-448B-A689-62354CCAB182}" destId="{B263C971-02A9-485C-B9B7-BA999D8BCF62}" srcOrd="0" destOrd="0" presId="urn:microsoft.com/office/officeart/2005/8/layout/hierarchy2"/>
    <dgm:cxn modelId="{3C0B4E41-904A-4C85-98C9-368111F38EA6}" type="presParOf" srcId="{CE430075-03FF-448B-A689-62354CCAB182}" destId="{A45C28D0-C55E-47FB-B0C7-90D6BB6A370E}" srcOrd="1" destOrd="0" presId="urn:microsoft.com/office/officeart/2005/8/layout/hierarchy2"/>
    <dgm:cxn modelId="{8FDD7190-E1E6-41DA-8E83-3FE758E36C31}" type="presParOf" srcId="{8AD9B886-9B5F-4066-9E3F-7C63FF643025}" destId="{75CBE3B5-9690-4C01-800F-3B2F7BC64086}" srcOrd="2" destOrd="0" presId="urn:microsoft.com/office/officeart/2005/8/layout/hierarchy2"/>
    <dgm:cxn modelId="{2077282C-148A-4858-9D2D-7233127FC740}" type="presParOf" srcId="{75CBE3B5-9690-4C01-800F-3B2F7BC64086}" destId="{75C21B4A-6213-48A1-9C55-6A3676578259}" srcOrd="0" destOrd="0" presId="urn:microsoft.com/office/officeart/2005/8/layout/hierarchy2"/>
    <dgm:cxn modelId="{DAE4341E-72BD-498C-851F-C084796B89F1}" type="presParOf" srcId="{8AD9B886-9B5F-4066-9E3F-7C63FF643025}" destId="{B03AE65A-EC3D-4174-AA47-5EB7743A26DB}" srcOrd="3" destOrd="0" presId="urn:microsoft.com/office/officeart/2005/8/layout/hierarchy2"/>
    <dgm:cxn modelId="{237DBAC4-C007-47BC-9717-D661EE8052E1}" type="presParOf" srcId="{B03AE65A-EC3D-4174-AA47-5EB7743A26DB}" destId="{24C80E4E-50B2-4584-AFE3-1B0101B19B5B}" srcOrd="0" destOrd="0" presId="urn:microsoft.com/office/officeart/2005/8/layout/hierarchy2"/>
    <dgm:cxn modelId="{8CD09D5C-A722-4187-AB7B-D24B0C6DFB00}" type="presParOf" srcId="{B03AE65A-EC3D-4174-AA47-5EB7743A26DB}" destId="{24125AAF-CCEA-4C12-A354-4B43BD530BF6}" srcOrd="1" destOrd="0" presId="urn:microsoft.com/office/officeart/2005/8/layout/hierarchy2"/>
    <dgm:cxn modelId="{823EC401-6F98-483C-9057-0F5A9DE8DB54}" type="presParOf" srcId="{24125AAF-CCEA-4C12-A354-4B43BD530BF6}" destId="{1B0C348C-641E-4736-9A18-A3CFB72A4546}" srcOrd="0" destOrd="0" presId="urn:microsoft.com/office/officeart/2005/8/layout/hierarchy2"/>
    <dgm:cxn modelId="{98B45E81-16A9-4B73-AFA8-470D44B0B047}" type="presParOf" srcId="{1B0C348C-641E-4736-9A18-A3CFB72A4546}" destId="{830ACFF7-B2A2-4099-AF95-2B174048BF87}" srcOrd="0" destOrd="0" presId="urn:microsoft.com/office/officeart/2005/8/layout/hierarchy2"/>
    <dgm:cxn modelId="{409982E1-BE78-4C24-9926-71CD2A4FEAD6}" type="presParOf" srcId="{24125AAF-CCEA-4C12-A354-4B43BD530BF6}" destId="{8EB768C7-7029-4D8F-AA43-ED3D9E1A4958}" srcOrd="1" destOrd="0" presId="urn:microsoft.com/office/officeart/2005/8/layout/hierarchy2"/>
    <dgm:cxn modelId="{EB76E3FE-AE75-4DD5-9FBD-2EBF7301A8DC}" type="presParOf" srcId="{8EB768C7-7029-4D8F-AA43-ED3D9E1A4958}" destId="{DAAB1D08-5C99-4F6A-B326-C1DABCD254B4}" srcOrd="0" destOrd="0" presId="urn:microsoft.com/office/officeart/2005/8/layout/hierarchy2"/>
    <dgm:cxn modelId="{6D875C0F-2E90-404C-9689-0F8283B2AC2E}" type="presParOf" srcId="{8EB768C7-7029-4D8F-AA43-ED3D9E1A4958}" destId="{BF76243B-D0C7-465D-9037-42E44FA3EB41}" srcOrd="1" destOrd="0" presId="urn:microsoft.com/office/officeart/2005/8/layout/hierarchy2"/>
    <dgm:cxn modelId="{22CEAF94-E440-4C96-B9D7-E9BDF4DA0F2C}" type="presParOf" srcId="{BE9E5121-EF88-4D98-A617-26F55257FD2A}" destId="{EEF73D45-C4C5-4BD0-B64F-78434938423C}" srcOrd="2" destOrd="0" presId="urn:microsoft.com/office/officeart/2005/8/layout/hierarchy2"/>
    <dgm:cxn modelId="{9F0ADA70-615D-472B-867C-ECE09A3E9F48}" type="presParOf" srcId="{EEF73D45-C4C5-4BD0-B64F-78434938423C}" destId="{CB8FD080-BC02-4563-928E-93BA0574E9C3}" srcOrd="0" destOrd="0" presId="urn:microsoft.com/office/officeart/2005/8/layout/hierarchy2"/>
    <dgm:cxn modelId="{6A3FC3F8-F34E-494B-8E57-1910B14A8AA1}" type="presParOf" srcId="{BE9E5121-EF88-4D98-A617-26F55257FD2A}" destId="{CA51E205-357F-4B22-8087-94984F4D36B6}" srcOrd="3" destOrd="0" presId="urn:microsoft.com/office/officeart/2005/8/layout/hierarchy2"/>
    <dgm:cxn modelId="{F3BF0C6A-36EC-4942-BE80-C6F9631B5571}" type="presParOf" srcId="{CA51E205-357F-4B22-8087-94984F4D36B6}" destId="{A3B11DFB-D13C-4DD1-A969-A43CF6F95582}" srcOrd="0" destOrd="0" presId="urn:microsoft.com/office/officeart/2005/8/layout/hierarchy2"/>
    <dgm:cxn modelId="{D0FE42EF-3705-4E71-98A7-944E37E363CD}" type="presParOf" srcId="{CA51E205-357F-4B22-8087-94984F4D36B6}" destId="{4D43C662-545E-4D70-9B24-561A58F265D9}" srcOrd="1" destOrd="0" presId="urn:microsoft.com/office/officeart/2005/8/layout/hierarchy2"/>
    <dgm:cxn modelId="{79132CBB-6B7C-42E1-848B-31C16B9121FF}" type="presParOf" srcId="{4D43C662-545E-4D70-9B24-561A58F265D9}" destId="{08A87D2F-87CD-4A55-952A-3B8A006D367C}" srcOrd="0" destOrd="0" presId="urn:microsoft.com/office/officeart/2005/8/layout/hierarchy2"/>
    <dgm:cxn modelId="{DB012863-5F23-4905-B561-3163BC3D0725}" type="presParOf" srcId="{08A87D2F-87CD-4A55-952A-3B8A006D367C}" destId="{7C668E5B-C9D2-4511-88D6-1E7B28A5DA99}" srcOrd="0" destOrd="0" presId="urn:microsoft.com/office/officeart/2005/8/layout/hierarchy2"/>
    <dgm:cxn modelId="{0ED681ED-2F0D-4ADD-8EF3-AA9A6EE04A35}" type="presParOf" srcId="{4D43C662-545E-4D70-9B24-561A58F265D9}" destId="{B608D97E-5F2D-4A90-957D-99428B1A0B9C}" srcOrd="1" destOrd="0" presId="urn:microsoft.com/office/officeart/2005/8/layout/hierarchy2"/>
    <dgm:cxn modelId="{051B52B8-C43B-42B8-9BA9-54EFE1B0CBAB}" type="presParOf" srcId="{B608D97E-5F2D-4A90-957D-99428B1A0B9C}" destId="{473C4FAD-0A5C-496C-B1F2-4D3D6BCA3426}" srcOrd="0" destOrd="0" presId="urn:microsoft.com/office/officeart/2005/8/layout/hierarchy2"/>
    <dgm:cxn modelId="{24924EF9-BF52-422A-B5B2-759330DDC16D}" type="presParOf" srcId="{B608D97E-5F2D-4A90-957D-99428B1A0B9C}" destId="{03B0D443-D71D-421C-8573-8E253516ECBA}" srcOrd="1" destOrd="0" presId="urn:microsoft.com/office/officeart/2005/8/layout/hierarchy2"/>
    <dgm:cxn modelId="{F83E41FE-469B-4D19-B9DC-B2A67137A7BC}" type="presParOf" srcId="{03B0D443-D71D-421C-8573-8E253516ECBA}" destId="{C20CB259-D981-42F1-BEA2-EEC7922FCE6E}" srcOrd="0" destOrd="0" presId="urn:microsoft.com/office/officeart/2005/8/layout/hierarchy2"/>
    <dgm:cxn modelId="{7EB4AF03-81A4-431D-A973-8130C0089D97}" type="presParOf" srcId="{C20CB259-D981-42F1-BEA2-EEC7922FCE6E}" destId="{C29521E7-D9C6-4688-8B1C-34136FC42D68}" srcOrd="0" destOrd="0" presId="urn:microsoft.com/office/officeart/2005/8/layout/hierarchy2"/>
    <dgm:cxn modelId="{E23A72F0-62FB-47A5-A394-28C59A90F925}" type="presParOf" srcId="{03B0D443-D71D-421C-8573-8E253516ECBA}" destId="{8BF7BFE3-1AF4-4B0D-B4A3-0B540B7BECEE}" srcOrd="1" destOrd="0" presId="urn:microsoft.com/office/officeart/2005/8/layout/hierarchy2"/>
    <dgm:cxn modelId="{7AE19569-368C-4190-95C5-6830457F7A4F}" type="presParOf" srcId="{8BF7BFE3-1AF4-4B0D-B4A3-0B540B7BECEE}" destId="{5C619D0D-1CD5-4CF0-A9DB-17F01B0A0DE3}" srcOrd="0" destOrd="0" presId="urn:microsoft.com/office/officeart/2005/8/layout/hierarchy2"/>
    <dgm:cxn modelId="{8106B0B2-9E83-421C-8F42-97685158BFD8}" type="presParOf" srcId="{8BF7BFE3-1AF4-4B0D-B4A3-0B540B7BECEE}" destId="{AA8B9B13-178C-4458-81D5-F9A178AB7692}" srcOrd="1" destOrd="0" presId="urn:microsoft.com/office/officeart/2005/8/layout/hierarchy2"/>
    <dgm:cxn modelId="{DD9FF2AE-2D3B-468A-85D8-4D0EEFD6ED4C}" type="presParOf" srcId="{4D43C662-545E-4D70-9B24-561A58F265D9}" destId="{EB466A07-5613-45D2-A595-7837D3E85940}" srcOrd="2" destOrd="0" presId="urn:microsoft.com/office/officeart/2005/8/layout/hierarchy2"/>
    <dgm:cxn modelId="{5810A9F5-C3F7-46B9-B57A-8C593860E18B}" type="presParOf" srcId="{EB466A07-5613-45D2-A595-7837D3E85940}" destId="{9A315D82-C13B-461A-9E73-22649460F37E}" srcOrd="0" destOrd="0" presId="urn:microsoft.com/office/officeart/2005/8/layout/hierarchy2"/>
    <dgm:cxn modelId="{25006112-4944-4C3D-82B1-8180B06D82A3}" type="presParOf" srcId="{4D43C662-545E-4D70-9B24-561A58F265D9}" destId="{56CCCB9F-4013-4F7F-B126-C9FAE2242D35}" srcOrd="3" destOrd="0" presId="urn:microsoft.com/office/officeart/2005/8/layout/hierarchy2"/>
    <dgm:cxn modelId="{2F4874D9-E2EA-4586-A07F-11EFDF79B80E}" type="presParOf" srcId="{56CCCB9F-4013-4F7F-B126-C9FAE2242D35}" destId="{C6FAFA8C-DA45-441B-B891-4CD1207C3637}" srcOrd="0" destOrd="0" presId="urn:microsoft.com/office/officeart/2005/8/layout/hierarchy2"/>
    <dgm:cxn modelId="{BF8DAB4E-B56F-4FD3-8E4B-2C0838484B2B}" type="presParOf" srcId="{56CCCB9F-4013-4F7F-B126-C9FAE2242D35}" destId="{ABE8F6DC-52D5-47E3-8F8E-272EA797C714}" srcOrd="1" destOrd="0" presId="urn:microsoft.com/office/officeart/2005/8/layout/hierarchy2"/>
    <dgm:cxn modelId="{18431EDE-80A9-4757-824A-28FE4B5FBA3B}" type="presParOf" srcId="{ABE8F6DC-52D5-47E3-8F8E-272EA797C714}" destId="{3B12234E-4D18-4FD8-9EE9-8E2F6430490D}" srcOrd="0" destOrd="0" presId="urn:microsoft.com/office/officeart/2005/8/layout/hierarchy2"/>
    <dgm:cxn modelId="{AF1174D0-B4CD-4FE4-B6FA-D21BA294A4A7}" type="presParOf" srcId="{3B12234E-4D18-4FD8-9EE9-8E2F6430490D}" destId="{9DA4E925-C9CD-49D4-BF3A-761965B88CE8}" srcOrd="0" destOrd="0" presId="urn:microsoft.com/office/officeart/2005/8/layout/hierarchy2"/>
    <dgm:cxn modelId="{0F1C364A-EA54-4BB5-8038-FFC2C425E70E}" type="presParOf" srcId="{ABE8F6DC-52D5-47E3-8F8E-272EA797C714}" destId="{4DCFD1A9-3C46-43BA-84BB-C44A521B6879}" srcOrd="1" destOrd="0" presId="urn:microsoft.com/office/officeart/2005/8/layout/hierarchy2"/>
    <dgm:cxn modelId="{E45B3869-D5F7-41F5-8718-6C13A92639A9}" type="presParOf" srcId="{4DCFD1A9-3C46-43BA-84BB-C44A521B6879}" destId="{5D327472-D8EC-4FB7-80C0-1E9150A2B88B}" srcOrd="0" destOrd="0" presId="urn:microsoft.com/office/officeart/2005/8/layout/hierarchy2"/>
    <dgm:cxn modelId="{591D4E76-3A49-4E3A-B856-9D700E8EFA8B}" type="presParOf" srcId="{4DCFD1A9-3C46-43BA-84BB-C44A521B6879}" destId="{8111D66D-47E5-46BF-9B75-7A38FB0BFCEB}" srcOrd="1" destOrd="0" presId="urn:microsoft.com/office/officeart/2005/8/layout/hierarchy2"/>
    <dgm:cxn modelId="{B10FAA41-BA1B-43C7-AACF-428C3B0ACE25}" type="presParOf" srcId="{B7BDB387-A898-46B5-98A2-C7525B627DA2}" destId="{04269477-4B1B-4705-8B73-43611B3AF7B0}" srcOrd="2" destOrd="0" presId="urn:microsoft.com/office/officeart/2005/8/layout/hierarchy2"/>
    <dgm:cxn modelId="{BD51ADB7-111C-473E-AF50-8E1669669446}" type="presParOf" srcId="{04269477-4B1B-4705-8B73-43611B3AF7B0}" destId="{2A13109F-052B-4B46-A098-041D929632EE}" srcOrd="0" destOrd="0" presId="urn:microsoft.com/office/officeart/2005/8/layout/hierarchy2"/>
    <dgm:cxn modelId="{73282256-18B1-49EE-91B4-4686BCD45EB7}" type="presParOf" srcId="{B7BDB387-A898-46B5-98A2-C7525B627DA2}" destId="{187745F9-6BB0-4E7F-8487-67107F01AD0A}" srcOrd="3" destOrd="0" presId="urn:microsoft.com/office/officeart/2005/8/layout/hierarchy2"/>
    <dgm:cxn modelId="{49727E41-F06D-4B5E-BC90-045EDB6A5162}" type="presParOf" srcId="{187745F9-6BB0-4E7F-8487-67107F01AD0A}" destId="{CF55D208-6E18-4C5A-A4A0-0B26D88089CA}" srcOrd="0" destOrd="0" presId="urn:microsoft.com/office/officeart/2005/8/layout/hierarchy2"/>
    <dgm:cxn modelId="{5A31889B-8E38-4F85-AE38-53631B5CC746}" type="presParOf" srcId="{187745F9-6BB0-4E7F-8487-67107F01AD0A}" destId="{FDBC14FD-C933-48F4-8650-4990536762AB}" srcOrd="1" destOrd="0" presId="urn:microsoft.com/office/officeart/2005/8/layout/hierarchy2"/>
    <dgm:cxn modelId="{44C165B2-6E45-4D15-8D7C-107A8BA073F1}" type="presParOf" srcId="{FDBC14FD-C933-48F4-8650-4990536762AB}" destId="{023055AD-F659-43A3-92A0-25A0A1C3ACDC}" srcOrd="0" destOrd="0" presId="urn:microsoft.com/office/officeart/2005/8/layout/hierarchy2"/>
    <dgm:cxn modelId="{FDE6F268-6638-4A91-B307-CEDB704FEEB9}" type="presParOf" srcId="{023055AD-F659-43A3-92A0-25A0A1C3ACDC}" destId="{C162BC73-1D96-482F-8BBF-B1E0E5DF0FCA}" srcOrd="0" destOrd="0" presId="urn:microsoft.com/office/officeart/2005/8/layout/hierarchy2"/>
    <dgm:cxn modelId="{A8DA3644-5776-4D15-91A7-732720522036}" type="presParOf" srcId="{FDBC14FD-C933-48F4-8650-4990536762AB}" destId="{E64C2D1A-0809-4639-8092-9921D9A00116}" srcOrd="1" destOrd="0" presId="urn:microsoft.com/office/officeart/2005/8/layout/hierarchy2"/>
    <dgm:cxn modelId="{8B55D7E6-E471-4485-8B66-F4C7B5AABECF}" type="presParOf" srcId="{E64C2D1A-0809-4639-8092-9921D9A00116}" destId="{BBDF2853-AF85-41A9-A7FE-D5660C6BC1F2}" srcOrd="0" destOrd="0" presId="urn:microsoft.com/office/officeart/2005/8/layout/hierarchy2"/>
    <dgm:cxn modelId="{64F901A8-B494-4F90-AA59-9A179D1E200F}" type="presParOf" srcId="{E64C2D1A-0809-4639-8092-9921D9A00116}" destId="{92BF0646-F931-4CBC-91AD-4B6242CC521A}" srcOrd="1" destOrd="0" presId="urn:microsoft.com/office/officeart/2005/8/layout/hierarchy2"/>
    <dgm:cxn modelId="{3A143C6B-313A-4029-9C1A-F1E8FEE8A461}" type="presParOf" srcId="{92BF0646-F931-4CBC-91AD-4B6242CC521A}" destId="{72E605AF-8F97-4571-817C-B399E4A9DAFB}" srcOrd="0" destOrd="0" presId="urn:microsoft.com/office/officeart/2005/8/layout/hierarchy2"/>
    <dgm:cxn modelId="{576DFEBF-9E08-490E-865E-C307237EE12E}" type="presParOf" srcId="{72E605AF-8F97-4571-817C-B399E4A9DAFB}" destId="{EC3CE7AE-DA2A-408D-BCC0-B8100F2248ED}" srcOrd="0" destOrd="0" presId="urn:microsoft.com/office/officeart/2005/8/layout/hierarchy2"/>
    <dgm:cxn modelId="{C7E33F47-6F14-4CFA-8DF5-08FA563A48F0}" type="presParOf" srcId="{92BF0646-F931-4CBC-91AD-4B6242CC521A}" destId="{84CE0718-2278-4ECC-BD24-EA3242F5A321}" srcOrd="1" destOrd="0" presId="urn:microsoft.com/office/officeart/2005/8/layout/hierarchy2"/>
    <dgm:cxn modelId="{1DA53549-434D-41E3-B6F8-9F42EAE12123}" type="presParOf" srcId="{84CE0718-2278-4ECC-BD24-EA3242F5A321}" destId="{2F6E5084-08C4-47E1-8CAD-F914F2D6FE8E}" srcOrd="0" destOrd="0" presId="urn:microsoft.com/office/officeart/2005/8/layout/hierarchy2"/>
    <dgm:cxn modelId="{92963C99-F58B-49B8-881D-0040F4706B54}" type="presParOf" srcId="{84CE0718-2278-4ECC-BD24-EA3242F5A321}" destId="{1DDFDDDC-26ED-468D-8AA7-0B553CFC6012}" srcOrd="1" destOrd="0" presId="urn:microsoft.com/office/officeart/2005/8/layout/hierarchy2"/>
    <dgm:cxn modelId="{05D6DC14-AC99-4466-AA8A-8E8457370E2A}" type="presParOf" srcId="{1DDFDDDC-26ED-468D-8AA7-0B553CFC6012}" destId="{1CA3743D-3DD4-45C2-9B48-9350EFBE1D3F}" srcOrd="0" destOrd="0" presId="urn:microsoft.com/office/officeart/2005/8/layout/hierarchy2"/>
    <dgm:cxn modelId="{7ABA3D01-7197-4790-B4D4-2D77AA0E9620}" type="presParOf" srcId="{1CA3743D-3DD4-45C2-9B48-9350EFBE1D3F}" destId="{4F818863-AB49-4529-AFFC-3BA3DF4813F5}" srcOrd="0" destOrd="0" presId="urn:microsoft.com/office/officeart/2005/8/layout/hierarchy2"/>
    <dgm:cxn modelId="{C392973A-0C29-4BC5-9CAB-6DDEF0121CF2}" type="presParOf" srcId="{1DDFDDDC-26ED-468D-8AA7-0B553CFC6012}" destId="{F80A3CCF-0FFD-4787-82BF-FE52F8D9FC27}" srcOrd="1" destOrd="0" presId="urn:microsoft.com/office/officeart/2005/8/layout/hierarchy2"/>
    <dgm:cxn modelId="{AD8C920A-3F3C-4803-B429-2D8F34A988D8}" type="presParOf" srcId="{F80A3CCF-0FFD-4787-82BF-FE52F8D9FC27}" destId="{B3235D9F-5C96-4404-AE74-A88CFC602F78}" srcOrd="0" destOrd="0" presId="urn:microsoft.com/office/officeart/2005/8/layout/hierarchy2"/>
    <dgm:cxn modelId="{26D43844-B07A-4467-B72F-B434574516CD}" type="presParOf" srcId="{F80A3CCF-0FFD-4787-82BF-FE52F8D9FC27}" destId="{F126B92C-329C-46F0-9CB7-52E12DC292DA}" srcOrd="1" destOrd="0" presId="urn:microsoft.com/office/officeart/2005/8/layout/hierarchy2"/>
    <dgm:cxn modelId="{EB7A354B-6562-4537-AFDB-EB3DB1D32263}" type="presParOf" srcId="{92BF0646-F931-4CBC-91AD-4B6242CC521A}" destId="{84599D4F-5E52-417B-9574-1443D42ADD3B}" srcOrd="2" destOrd="0" presId="urn:microsoft.com/office/officeart/2005/8/layout/hierarchy2"/>
    <dgm:cxn modelId="{724EAB24-2DE0-49F9-A4FD-4F5421A57B48}" type="presParOf" srcId="{84599D4F-5E52-417B-9574-1443D42ADD3B}" destId="{B6DD5471-048E-4B38-9A1C-FFA87AADDDA8}" srcOrd="0" destOrd="0" presId="urn:microsoft.com/office/officeart/2005/8/layout/hierarchy2"/>
    <dgm:cxn modelId="{1569C472-B353-4EFC-96FA-D3A18038C6DC}" type="presParOf" srcId="{92BF0646-F931-4CBC-91AD-4B6242CC521A}" destId="{112C403E-AC8B-4F7F-A4D7-6555468883E1}" srcOrd="3" destOrd="0" presId="urn:microsoft.com/office/officeart/2005/8/layout/hierarchy2"/>
    <dgm:cxn modelId="{DA104E01-1C63-4275-B370-3566AC635968}" type="presParOf" srcId="{112C403E-AC8B-4F7F-A4D7-6555468883E1}" destId="{167A6E9D-AD5F-40D7-9CDA-8A650E15AE92}" srcOrd="0" destOrd="0" presId="urn:microsoft.com/office/officeart/2005/8/layout/hierarchy2"/>
    <dgm:cxn modelId="{8CA563F3-EAE9-4C4C-8A2D-8744AF039A64}" type="presParOf" srcId="{112C403E-AC8B-4F7F-A4D7-6555468883E1}" destId="{818F4431-C49C-4E72-983D-D451ED433AFB}" srcOrd="1" destOrd="0" presId="urn:microsoft.com/office/officeart/2005/8/layout/hierarchy2"/>
    <dgm:cxn modelId="{3FF1A85E-4673-47B0-80FE-320C3BCD7FFF}" type="presParOf" srcId="{818F4431-C49C-4E72-983D-D451ED433AFB}" destId="{7D68D5DD-6924-470F-BFD2-6EEE3DE86C27}" srcOrd="0" destOrd="0" presId="urn:microsoft.com/office/officeart/2005/8/layout/hierarchy2"/>
    <dgm:cxn modelId="{1DF661D4-5049-47C6-9378-3FE61F816B3C}" type="presParOf" srcId="{7D68D5DD-6924-470F-BFD2-6EEE3DE86C27}" destId="{D3F5FE09-E0EC-4F35-A237-A4538EA5FEA8}" srcOrd="0" destOrd="0" presId="urn:microsoft.com/office/officeart/2005/8/layout/hierarchy2"/>
    <dgm:cxn modelId="{DB2E9E7F-07AD-49C8-9571-C55466E05C47}" type="presParOf" srcId="{818F4431-C49C-4E72-983D-D451ED433AFB}" destId="{AEF4E403-6F91-4D3A-8ADF-2E7F417021A7}" srcOrd="1" destOrd="0" presId="urn:microsoft.com/office/officeart/2005/8/layout/hierarchy2"/>
    <dgm:cxn modelId="{7DD766B2-53FD-411E-BA02-16F8FDE17877}" type="presParOf" srcId="{AEF4E403-6F91-4D3A-8ADF-2E7F417021A7}" destId="{F74954BC-4D33-4AA4-808A-157B8F8B4347}" srcOrd="0" destOrd="0" presId="urn:microsoft.com/office/officeart/2005/8/layout/hierarchy2"/>
    <dgm:cxn modelId="{76AD222B-242D-46FC-B2E0-A1BB646F783D}" type="presParOf" srcId="{AEF4E403-6F91-4D3A-8ADF-2E7F417021A7}" destId="{DFE00B0B-99B9-4255-A109-661BA248097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512211-F8DC-4A8B-9032-D3E47F4DFB9A}" type="doc">
      <dgm:prSet loTypeId="urn:microsoft.com/office/officeart/2005/8/layout/arrow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A333D26-541B-4C09-878D-1D9135814B42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外在效度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9270692-EF3C-45E5-9E09-347D0482C090}" type="parTrans" cxnId="{F43DD28D-2DC1-489F-B46A-F14793EED94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C7CD9C0-F5A2-4193-9AD9-AD03D4283FF5}" type="sibTrans" cxnId="{F43DD28D-2DC1-489F-B46A-F14793EED94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3FDC3A4-E8C9-4F09-8E46-4DDBD54D8BF0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內在效度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6FCA0B5-0B99-4059-A3F3-C76FC47766A3}" type="parTrans" cxnId="{32F0ED54-A66E-4F6D-B1AE-9686E86DA56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6B38D52-D9C8-45E7-904D-3B507E9A2334}" type="sibTrans" cxnId="{32F0ED54-A66E-4F6D-B1AE-9686E86DA56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AF0614A-D413-4CA6-842B-11255BED9009}" type="pres">
      <dgm:prSet presAssocID="{76512211-F8DC-4A8B-9032-D3E47F4DFB9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3BB68B0-0E54-4BC5-886E-EB040B227893}" type="pres">
      <dgm:prSet presAssocID="{76512211-F8DC-4A8B-9032-D3E47F4DFB9A}" presName="divider" presStyleLbl="fgShp" presStyleIdx="0" presStyleCnt="1"/>
      <dgm:spPr/>
    </dgm:pt>
    <dgm:pt modelId="{81FCC1D2-8B8A-410A-9191-D170AA36EC9B}" type="pres">
      <dgm:prSet presAssocID="{DA333D26-541B-4C09-878D-1D9135814B42}" presName="downArrow" presStyleLbl="node1" presStyleIdx="0" presStyleCnt="2"/>
      <dgm:spPr/>
    </dgm:pt>
    <dgm:pt modelId="{E942AE73-494C-4C4B-B20F-AFE8E6A638BF}" type="pres">
      <dgm:prSet presAssocID="{DA333D26-541B-4C09-878D-1D9135814B42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78DF2D-1B12-4CE9-9203-66B3F2E6D47C}" type="pres">
      <dgm:prSet presAssocID="{B3FDC3A4-E8C9-4F09-8E46-4DDBD54D8BF0}" presName="upArrow" presStyleLbl="node1" presStyleIdx="1" presStyleCnt="2"/>
      <dgm:spPr/>
    </dgm:pt>
    <dgm:pt modelId="{C4B08671-9629-44DE-BC81-6B7BBABC8025}" type="pres">
      <dgm:prSet presAssocID="{B3FDC3A4-E8C9-4F09-8E46-4DDBD54D8BF0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2F0ED54-A66E-4F6D-B1AE-9686E86DA569}" srcId="{76512211-F8DC-4A8B-9032-D3E47F4DFB9A}" destId="{B3FDC3A4-E8C9-4F09-8E46-4DDBD54D8BF0}" srcOrd="1" destOrd="0" parTransId="{66FCA0B5-0B99-4059-A3F3-C76FC47766A3}" sibTransId="{B6B38D52-D9C8-45E7-904D-3B507E9A2334}"/>
    <dgm:cxn modelId="{D77FF619-E437-433B-9F26-8BC1754D125A}" type="presOf" srcId="{76512211-F8DC-4A8B-9032-D3E47F4DFB9A}" destId="{CAF0614A-D413-4CA6-842B-11255BED9009}" srcOrd="0" destOrd="0" presId="urn:microsoft.com/office/officeart/2005/8/layout/arrow3"/>
    <dgm:cxn modelId="{F43DD28D-2DC1-489F-B46A-F14793EED94A}" srcId="{76512211-F8DC-4A8B-9032-D3E47F4DFB9A}" destId="{DA333D26-541B-4C09-878D-1D9135814B42}" srcOrd="0" destOrd="0" parTransId="{C9270692-EF3C-45E5-9E09-347D0482C090}" sibTransId="{7C7CD9C0-F5A2-4193-9AD9-AD03D4283FF5}"/>
    <dgm:cxn modelId="{910C857B-0724-4C84-B853-C7043C820A2E}" type="presOf" srcId="{DA333D26-541B-4C09-878D-1D9135814B42}" destId="{E942AE73-494C-4C4B-B20F-AFE8E6A638BF}" srcOrd="0" destOrd="0" presId="urn:microsoft.com/office/officeart/2005/8/layout/arrow3"/>
    <dgm:cxn modelId="{98CC078A-AC74-4939-93EE-71C46DD98EB3}" type="presOf" srcId="{B3FDC3A4-E8C9-4F09-8E46-4DDBD54D8BF0}" destId="{C4B08671-9629-44DE-BC81-6B7BBABC8025}" srcOrd="0" destOrd="0" presId="urn:microsoft.com/office/officeart/2005/8/layout/arrow3"/>
    <dgm:cxn modelId="{5E650245-5AD9-44A1-A6C7-2B31675C35B1}" type="presParOf" srcId="{CAF0614A-D413-4CA6-842B-11255BED9009}" destId="{33BB68B0-0E54-4BC5-886E-EB040B227893}" srcOrd="0" destOrd="0" presId="urn:microsoft.com/office/officeart/2005/8/layout/arrow3"/>
    <dgm:cxn modelId="{07983C89-AEE5-4E1D-A9E0-A6950FAFBA5E}" type="presParOf" srcId="{CAF0614A-D413-4CA6-842B-11255BED9009}" destId="{81FCC1D2-8B8A-410A-9191-D170AA36EC9B}" srcOrd="1" destOrd="0" presId="urn:microsoft.com/office/officeart/2005/8/layout/arrow3"/>
    <dgm:cxn modelId="{9103CC67-E838-498A-B932-EC701E766743}" type="presParOf" srcId="{CAF0614A-D413-4CA6-842B-11255BED9009}" destId="{E942AE73-494C-4C4B-B20F-AFE8E6A638BF}" srcOrd="2" destOrd="0" presId="urn:microsoft.com/office/officeart/2005/8/layout/arrow3"/>
    <dgm:cxn modelId="{659140C6-344D-46A3-A909-2FE1C283E168}" type="presParOf" srcId="{CAF0614A-D413-4CA6-842B-11255BED9009}" destId="{B378DF2D-1B12-4CE9-9203-66B3F2E6D47C}" srcOrd="3" destOrd="0" presId="urn:microsoft.com/office/officeart/2005/8/layout/arrow3"/>
    <dgm:cxn modelId="{315E0EEA-056F-4426-AF49-A187FB0B7EEE}" type="presParOf" srcId="{CAF0614A-D413-4CA6-842B-11255BED9009}" destId="{C4B08671-9629-44DE-BC81-6B7BBABC8025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4C71E-6A1D-4C40-9768-97EAFCC6064B}">
      <dsp:nvSpPr>
        <dsp:cNvPr id="0" name=""/>
        <dsp:cNvSpPr/>
      </dsp:nvSpPr>
      <dsp:spPr>
        <a:xfrm>
          <a:off x="152455" y="2408838"/>
          <a:ext cx="1092462" cy="95058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en-US" altLang="zh-TW" sz="2000" b="0" kern="1200" dirty="0" smtClean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或差異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80297" y="2436680"/>
        <a:ext cx="1036778" cy="894905"/>
      </dsp:txXfrm>
    </dsp:sp>
    <dsp:sp modelId="{AC8A404A-12E3-48F1-BA3B-BF4716F54665}">
      <dsp:nvSpPr>
        <dsp:cNvPr id="0" name=""/>
        <dsp:cNvSpPr/>
      </dsp:nvSpPr>
      <dsp:spPr>
        <a:xfrm rot="17401793">
          <a:off x="825495" y="2275660"/>
          <a:ext cx="1275829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275829" y="91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31514" y="2252907"/>
        <a:ext cx="63791" cy="63791"/>
      </dsp:txXfrm>
    </dsp:sp>
    <dsp:sp modelId="{F9A80373-420D-4FD5-8731-EBA592AB759C}">
      <dsp:nvSpPr>
        <dsp:cNvPr id="0" name=""/>
        <dsp:cNvSpPr/>
      </dsp:nvSpPr>
      <dsp:spPr>
        <a:xfrm>
          <a:off x="1681902" y="876226"/>
          <a:ext cx="1092462" cy="16184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兩個群體或多個變數的差異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13899" y="908223"/>
        <a:ext cx="1028468" cy="1554499"/>
      </dsp:txXfrm>
    </dsp:sp>
    <dsp:sp modelId="{11AE01C8-EFAD-4A62-B41A-D7D9ACB7B61C}">
      <dsp:nvSpPr>
        <dsp:cNvPr id="0" name=""/>
        <dsp:cNvSpPr/>
      </dsp:nvSpPr>
      <dsp:spPr>
        <a:xfrm>
          <a:off x="2774364" y="1676330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81932" y="1674548"/>
        <a:ext cx="21849" cy="21849"/>
      </dsp:txXfrm>
    </dsp:sp>
    <dsp:sp modelId="{9D4C965F-5176-45B1-8978-4095FFBDB93E}">
      <dsp:nvSpPr>
        <dsp:cNvPr id="0" name=""/>
        <dsp:cNvSpPr/>
      </dsp:nvSpPr>
      <dsp:spPr>
        <a:xfrm>
          <a:off x="3211349" y="1072386"/>
          <a:ext cx="1092462" cy="122617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參與單次或多次測試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243346" y="1104383"/>
        <a:ext cx="1028468" cy="1162179"/>
      </dsp:txXfrm>
    </dsp:sp>
    <dsp:sp modelId="{2B3881B1-6167-4DFE-9CAD-87530BEF8D97}">
      <dsp:nvSpPr>
        <dsp:cNvPr id="0" name=""/>
        <dsp:cNvSpPr/>
      </dsp:nvSpPr>
      <dsp:spPr>
        <a:xfrm rot="17714597">
          <a:off x="4009967" y="1212919"/>
          <a:ext cx="1024673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024673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6687" y="1196445"/>
        <a:ext cx="51233" cy="51233"/>
      </dsp:txXfrm>
    </dsp:sp>
    <dsp:sp modelId="{31125C29-D89E-45F2-AD5C-3CA9C81E4202}">
      <dsp:nvSpPr>
        <dsp:cNvPr id="0" name=""/>
        <dsp:cNvSpPr/>
      </dsp:nvSpPr>
      <dsp:spPr>
        <a:xfrm>
          <a:off x="4740796" y="40262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不是</a:t>
          </a:r>
          <a:r>
            <a:rPr lang="en-US" altLang="zh-TW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1651" y="423483"/>
        <a:ext cx="1050752" cy="670334"/>
      </dsp:txXfrm>
    </dsp:sp>
    <dsp:sp modelId="{1FD568B6-BDCE-4EE3-8512-A9739889AA89}">
      <dsp:nvSpPr>
        <dsp:cNvPr id="0" name=""/>
        <dsp:cNvSpPr/>
      </dsp:nvSpPr>
      <dsp:spPr>
        <a:xfrm rot="19064738">
          <a:off x="5756557" y="551013"/>
          <a:ext cx="59038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590386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6991" y="545396"/>
        <a:ext cx="29519" cy="29519"/>
      </dsp:txXfrm>
    </dsp:sp>
    <dsp:sp modelId="{FC5120D2-63A8-4B42-9F1C-D2CC3E3A4764}">
      <dsp:nvSpPr>
        <dsp:cNvPr id="0" name=""/>
        <dsp:cNvSpPr/>
      </dsp:nvSpPr>
      <dsp:spPr>
        <a:xfrm>
          <a:off x="6270243" y="5639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26494"/>
        <a:ext cx="1050752" cy="670334"/>
      </dsp:txXfrm>
    </dsp:sp>
    <dsp:sp modelId="{5129DBA1-844E-4681-99AA-1C57611A666C}">
      <dsp:nvSpPr>
        <dsp:cNvPr id="0" name=""/>
        <dsp:cNvSpPr/>
      </dsp:nvSpPr>
      <dsp:spPr>
        <a:xfrm>
          <a:off x="7362705" y="352518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350736"/>
        <a:ext cx="21849" cy="21849"/>
      </dsp:txXfrm>
    </dsp:sp>
    <dsp:sp modelId="{B263C971-02A9-485C-B9B7-BA999D8BCF62}">
      <dsp:nvSpPr>
        <dsp:cNvPr id="0" name=""/>
        <dsp:cNvSpPr/>
      </dsp:nvSpPr>
      <dsp:spPr>
        <a:xfrm>
          <a:off x="7799690" y="5639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單因子變異數分析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26494"/>
        <a:ext cx="1050752" cy="670334"/>
      </dsp:txXfrm>
    </dsp:sp>
    <dsp:sp modelId="{75CBE3B5-9690-4C01-800F-3B2F7BC64086}">
      <dsp:nvSpPr>
        <dsp:cNvPr id="0" name=""/>
        <dsp:cNvSpPr/>
      </dsp:nvSpPr>
      <dsp:spPr>
        <a:xfrm rot="2535262">
          <a:off x="5756557" y="948003"/>
          <a:ext cx="59038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590386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6991" y="942386"/>
        <a:ext cx="29519" cy="29519"/>
      </dsp:txXfrm>
    </dsp:sp>
    <dsp:sp modelId="{24C80E4E-50B2-4584-AFE3-1B0101B19B5B}">
      <dsp:nvSpPr>
        <dsp:cNvPr id="0" name=""/>
        <dsp:cNvSpPr/>
      </dsp:nvSpPr>
      <dsp:spPr>
        <a:xfrm>
          <a:off x="6270243" y="79961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820473"/>
        <a:ext cx="1050752" cy="670334"/>
      </dsp:txXfrm>
    </dsp:sp>
    <dsp:sp modelId="{1B0C348C-641E-4736-9A18-A3CFB72A4546}">
      <dsp:nvSpPr>
        <dsp:cNvPr id="0" name=""/>
        <dsp:cNvSpPr/>
      </dsp:nvSpPr>
      <dsp:spPr>
        <a:xfrm>
          <a:off x="7362705" y="1146498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1144716"/>
        <a:ext cx="21849" cy="21849"/>
      </dsp:txXfrm>
    </dsp:sp>
    <dsp:sp modelId="{DAAB1D08-5C99-4F6A-B326-C1DABCD254B4}">
      <dsp:nvSpPr>
        <dsp:cNvPr id="0" name=""/>
        <dsp:cNvSpPr/>
      </dsp:nvSpPr>
      <dsp:spPr>
        <a:xfrm>
          <a:off x="7799690" y="79961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獨立樣本</a:t>
          </a:r>
          <a:r>
            <a:rPr lang="en-US" altLang="zh-TW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820473"/>
        <a:ext cx="1050752" cy="670334"/>
      </dsp:txXfrm>
    </dsp:sp>
    <dsp:sp modelId="{EEF73D45-C4C5-4BD0-B64F-78434938423C}">
      <dsp:nvSpPr>
        <dsp:cNvPr id="0" name=""/>
        <dsp:cNvSpPr/>
      </dsp:nvSpPr>
      <dsp:spPr>
        <a:xfrm rot="3885403">
          <a:off x="4009967" y="2139741"/>
          <a:ext cx="1024673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024673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6687" y="2123267"/>
        <a:ext cx="51233" cy="51233"/>
      </dsp:txXfrm>
    </dsp:sp>
    <dsp:sp modelId="{A3B11DFB-D13C-4DD1-A969-A43CF6F95582}">
      <dsp:nvSpPr>
        <dsp:cNvPr id="0" name=""/>
        <dsp:cNvSpPr/>
      </dsp:nvSpPr>
      <dsp:spPr>
        <a:xfrm>
          <a:off x="4740796" y="2256273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是</a:t>
          </a:r>
          <a:r>
            <a:rPr lang="en-US" altLang="zh-TW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1651" y="2277128"/>
        <a:ext cx="1050752" cy="670334"/>
      </dsp:txXfrm>
    </dsp:sp>
    <dsp:sp modelId="{08A87D2F-87CD-4A55-952A-3B8A006D367C}">
      <dsp:nvSpPr>
        <dsp:cNvPr id="0" name=""/>
        <dsp:cNvSpPr/>
      </dsp:nvSpPr>
      <dsp:spPr>
        <a:xfrm rot="18719187">
          <a:off x="5725133" y="2360377"/>
          <a:ext cx="653235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53235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5419" y="2353189"/>
        <a:ext cx="32661" cy="32661"/>
      </dsp:txXfrm>
    </dsp:sp>
    <dsp:sp modelId="{473C4FAD-0A5C-496C-B1F2-4D3D6BCA3426}">
      <dsp:nvSpPr>
        <dsp:cNvPr id="0" name=""/>
        <dsp:cNvSpPr/>
      </dsp:nvSpPr>
      <dsp:spPr>
        <a:xfrm>
          <a:off x="6270243" y="177072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1791576"/>
        <a:ext cx="1050752" cy="670334"/>
      </dsp:txXfrm>
    </dsp:sp>
    <dsp:sp modelId="{C20CB259-D981-42F1-BEA2-EEC7922FCE6E}">
      <dsp:nvSpPr>
        <dsp:cNvPr id="0" name=""/>
        <dsp:cNvSpPr/>
      </dsp:nvSpPr>
      <dsp:spPr>
        <a:xfrm>
          <a:off x="7362705" y="211760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2115819"/>
        <a:ext cx="21849" cy="21849"/>
      </dsp:txXfrm>
    </dsp:sp>
    <dsp:sp modelId="{5C619D0D-1CD5-4CF0-A9DB-17F01B0A0DE3}">
      <dsp:nvSpPr>
        <dsp:cNvPr id="0" name=""/>
        <dsp:cNvSpPr/>
      </dsp:nvSpPr>
      <dsp:spPr>
        <a:xfrm>
          <a:off x="7799690" y="1593598"/>
          <a:ext cx="1092462" cy="1066292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重複量數變異數分析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30921" y="1624829"/>
        <a:ext cx="1030000" cy="1003830"/>
      </dsp:txXfrm>
    </dsp:sp>
    <dsp:sp modelId="{EB466A07-5613-45D2-A595-7837D3E85940}">
      <dsp:nvSpPr>
        <dsp:cNvPr id="0" name=""/>
        <dsp:cNvSpPr/>
      </dsp:nvSpPr>
      <dsp:spPr>
        <a:xfrm rot="2880813">
          <a:off x="5725133" y="2845928"/>
          <a:ext cx="653235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53235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5419" y="2838740"/>
        <a:ext cx="32661" cy="32661"/>
      </dsp:txXfrm>
    </dsp:sp>
    <dsp:sp modelId="{C6FAFA8C-DA45-441B-B891-4CD1207C3637}">
      <dsp:nvSpPr>
        <dsp:cNvPr id="0" name=""/>
        <dsp:cNvSpPr/>
      </dsp:nvSpPr>
      <dsp:spPr>
        <a:xfrm>
          <a:off x="6270243" y="2741824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2762679"/>
        <a:ext cx="1050752" cy="670334"/>
      </dsp:txXfrm>
    </dsp:sp>
    <dsp:sp modelId="{3B12234E-4D18-4FD8-9EE9-8E2F6430490D}">
      <dsp:nvSpPr>
        <dsp:cNvPr id="0" name=""/>
        <dsp:cNvSpPr/>
      </dsp:nvSpPr>
      <dsp:spPr>
        <a:xfrm>
          <a:off x="7362705" y="3088704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3086922"/>
        <a:ext cx="21849" cy="21849"/>
      </dsp:txXfrm>
    </dsp:sp>
    <dsp:sp modelId="{5D327472-D8EC-4FB7-80C0-1E9150A2B88B}">
      <dsp:nvSpPr>
        <dsp:cNvPr id="0" name=""/>
        <dsp:cNvSpPr/>
      </dsp:nvSpPr>
      <dsp:spPr>
        <a:xfrm>
          <a:off x="7799690" y="2741824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相依樣本</a:t>
          </a:r>
          <a:r>
            <a:rPr lang="en-US" altLang="zh-TW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2762679"/>
        <a:ext cx="1050752" cy="670334"/>
      </dsp:txXfrm>
    </dsp:sp>
    <dsp:sp modelId="{04269477-4B1B-4705-8B73-43611B3AF7B0}">
      <dsp:nvSpPr>
        <dsp:cNvPr id="0" name=""/>
        <dsp:cNvSpPr/>
      </dsp:nvSpPr>
      <dsp:spPr>
        <a:xfrm rot="4510953">
          <a:off x="609057" y="3700932"/>
          <a:ext cx="170870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708706" y="91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20692" y="3667357"/>
        <a:ext cx="85435" cy="85435"/>
      </dsp:txXfrm>
    </dsp:sp>
    <dsp:sp modelId="{CF55D208-6E18-4C5A-A4A0-0B26D88089CA}">
      <dsp:nvSpPr>
        <dsp:cNvPr id="0" name=""/>
        <dsp:cNvSpPr/>
      </dsp:nvSpPr>
      <dsp:spPr>
        <a:xfrm>
          <a:off x="1681902" y="4179995"/>
          <a:ext cx="1092462" cy="71204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變數之間的關係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02757" y="4200850"/>
        <a:ext cx="1050752" cy="670334"/>
      </dsp:txXfrm>
    </dsp:sp>
    <dsp:sp modelId="{023055AD-F659-43A3-92A0-25A0A1C3ACDC}">
      <dsp:nvSpPr>
        <dsp:cNvPr id="0" name=""/>
        <dsp:cNvSpPr/>
      </dsp:nvSpPr>
      <dsp:spPr>
        <a:xfrm rot="21563141">
          <a:off x="2774308" y="4516307"/>
          <a:ext cx="1971122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971122" y="91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710591" y="4476172"/>
        <a:ext cx="98556" cy="98556"/>
      </dsp:txXfrm>
    </dsp:sp>
    <dsp:sp modelId="{BBDF2853-AF85-41A9-A7FE-D5660C6BC1F2}">
      <dsp:nvSpPr>
        <dsp:cNvPr id="0" name=""/>
        <dsp:cNvSpPr/>
      </dsp:nvSpPr>
      <dsp:spPr>
        <a:xfrm>
          <a:off x="4745373" y="415886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分析幾個變數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6228" y="4179716"/>
        <a:ext cx="1050752" cy="670334"/>
      </dsp:txXfrm>
    </dsp:sp>
    <dsp:sp modelId="{72E605AF-8F97-4571-817C-B399E4A9DAFB}">
      <dsp:nvSpPr>
        <dsp:cNvPr id="0" name=""/>
        <dsp:cNvSpPr/>
      </dsp:nvSpPr>
      <dsp:spPr>
        <a:xfrm rot="18741032">
          <a:off x="5731994" y="4266046"/>
          <a:ext cx="648668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48668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40111" y="4258972"/>
        <a:ext cx="32433" cy="32433"/>
      </dsp:txXfrm>
    </dsp:sp>
    <dsp:sp modelId="{2F6E5084-08C4-47E1-8CAD-F914F2D6FE8E}">
      <dsp:nvSpPr>
        <dsp:cNvPr id="0" name=""/>
        <dsp:cNvSpPr/>
      </dsp:nvSpPr>
      <dsp:spPr>
        <a:xfrm>
          <a:off x="6274820" y="367947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5675" y="3700326"/>
        <a:ext cx="1050752" cy="670334"/>
      </dsp:txXfrm>
    </dsp:sp>
    <dsp:sp modelId="{1CA3743D-3DD4-45C2-9B48-9350EFBE1D3F}">
      <dsp:nvSpPr>
        <dsp:cNvPr id="0" name=""/>
        <dsp:cNvSpPr/>
      </dsp:nvSpPr>
      <dsp:spPr>
        <a:xfrm>
          <a:off x="7367282" y="402635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4850" y="4024569"/>
        <a:ext cx="21849" cy="21849"/>
      </dsp:txXfrm>
    </dsp:sp>
    <dsp:sp modelId="{B3235D9F-5C96-4404-AE74-A88CFC602F78}">
      <dsp:nvSpPr>
        <dsp:cNvPr id="0" name=""/>
        <dsp:cNvSpPr/>
      </dsp:nvSpPr>
      <dsp:spPr>
        <a:xfrm>
          <a:off x="7804267" y="3514670"/>
          <a:ext cx="1092462" cy="104164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迴歸</a:t>
          </a:r>
          <a:r>
            <a:rPr lang="en-US" altLang="zh-TW" sz="16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因素分析</a:t>
          </a:r>
          <a:r>
            <a:rPr lang="en-US" altLang="zh-TW" sz="16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共變數分析</a:t>
          </a:r>
          <a:endParaRPr lang="zh-TW" altLang="en-US" sz="16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34776" y="3545179"/>
        <a:ext cx="1031444" cy="980628"/>
      </dsp:txXfrm>
    </dsp:sp>
    <dsp:sp modelId="{84599D4F-5E52-417B-9574-1443D42ADD3B}">
      <dsp:nvSpPr>
        <dsp:cNvPr id="0" name=""/>
        <dsp:cNvSpPr/>
      </dsp:nvSpPr>
      <dsp:spPr>
        <a:xfrm rot="2858968">
          <a:off x="5731994" y="4745436"/>
          <a:ext cx="648668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48668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40111" y="4738362"/>
        <a:ext cx="32433" cy="32433"/>
      </dsp:txXfrm>
    </dsp:sp>
    <dsp:sp modelId="{167A6E9D-AD5F-40D7-9CDA-8A650E15AE92}">
      <dsp:nvSpPr>
        <dsp:cNvPr id="0" name=""/>
        <dsp:cNvSpPr/>
      </dsp:nvSpPr>
      <dsp:spPr>
        <a:xfrm>
          <a:off x="6274820" y="463825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兩個變數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5675" y="4659106"/>
        <a:ext cx="1050752" cy="670334"/>
      </dsp:txXfrm>
    </dsp:sp>
    <dsp:sp modelId="{7D68D5DD-6924-470F-BFD2-6EEE3DE86C27}">
      <dsp:nvSpPr>
        <dsp:cNvPr id="0" name=""/>
        <dsp:cNvSpPr/>
      </dsp:nvSpPr>
      <dsp:spPr>
        <a:xfrm>
          <a:off x="7367282" y="498513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4850" y="4983349"/>
        <a:ext cx="21849" cy="21849"/>
      </dsp:txXfrm>
    </dsp:sp>
    <dsp:sp modelId="{F74954BC-4D33-4AA4-808A-157B8F8B4347}">
      <dsp:nvSpPr>
        <dsp:cNvPr id="0" name=""/>
        <dsp:cNvSpPr/>
      </dsp:nvSpPr>
      <dsp:spPr>
        <a:xfrm>
          <a:off x="7804267" y="463825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相關係數的</a:t>
          </a:r>
          <a:r>
            <a:rPr lang="en-US" altLang="zh-TW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5122" y="4659106"/>
        <a:ext cx="1050752" cy="6703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B68B0-0E54-4BC5-886E-EB040B227893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FCC1D2-8B8A-410A-9191-D170AA36EC9B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42AE73-494C-4C4B-B20F-AFE8E6A638BF}">
      <dsp:nvSpPr>
        <dsp:cNvPr id="0" name=""/>
        <dsp:cNvSpPr/>
      </dsp:nvSpPr>
      <dsp:spPr>
        <a:xfrm>
          <a:off x="4361687" y="0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外在效度</a:t>
          </a:r>
          <a:endParaRPr lang="zh-TW" altLang="en-US" sz="4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361687" y="0"/>
        <a:ext cx="2633472" cy="1900904"/>
      </dsp:txXfrm>
    </dsp:sp>
    <dsp:sp modelId="{B378DF2D-1B12-4CE9-9203-66B3F2E6D47C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B08671-9629-44DE-BC81-6B7BBABC8025}">
      <dsp:nvSpPr>
        <dsp:cNvPr id="0" name=""/>
        <dsp:cNvSpPr/>
      </dsp:nvSpPr>
      <dsp:spPr>
        <a:xfrm>
          <a:off x="1234440" y="2625058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內在效度</a:t>
          </a:r>
          <a:endParaRPr lang="zh-TW" altLang="en-US" sz="4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234440" y="2625058"/>
        <a:ext cx="2633472" cy="1900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21965-3629-4F79-8E5C-DDC3AE6FC704}" type="datetimeFigureOut">
              <a:rPr lang="zh-TW" altLang="en-US" smtClean="0"/>
              <a:t>2018/4/23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D36F0-30D3-448C-9002-51FB937E3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403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12813" y="1905000"/>
            <a:ext cx="8110537" cy="41910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9925" y="62865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1CB93C9-A859-4E87-AF1B-6DFC349E240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704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98072" y="2315406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為了更高、更快、更強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-</a:t>
            </a:r>
            <a:r>
              <a:rPr lang="zh-TW" altLang="en-US" dirty="0" smtClean="0"/>
              <a:t>實驗設</a:t>
            </a:r>
            <a:r>
              <a:rPr lang="zh-TW" altLang="en-US" dirty="0"/>
              <a:t>計</a:t>
            </a:r>
            <a:r>
              <a:rPr lang="en-US" altLang="zh-TW" dirty="0" smtClean="0"/>
              <a:t>(</a:t>
            </a:r>
            <a:r>
              <a:rPr lang="zh-TW" altLang="en-US" dirty="0"/>
              <a:t>四</a:t>
            </a:r>
            <a:r>
              <a:rPr lang="en-US" altLang="zh-TW" dirty="0" smtClean="0"/>
              <a:t>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35901" y="3827577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郭哲</a:t>
            </a:r>
            <a:r>
              <a:rPr lang="zh-TW" altLang="en-US" dirty="0"/>
              <a:t>君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61261" y="1135760"/>
            <a:ext cx="769528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教練說什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麼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你喜歡聽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什麼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</a:p>
          <a:p>
            <a:pPr>
              <a:lnSpc>
                <a:spcPct val="150000"/>
              </a:lnSpc>
            </a:pP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要分為兩類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</a:p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促進型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冒險、期待、進取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預防型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謹慎、避免、保守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促進型傾向的選手適合促進型的指導語</a:t>
            </a:r>
            <a:endParaRPr lang="en-US" altLang="zh-TW" sz="2400" u="sng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預防</a:t>
            </a:r>
            <a:r>
              <a:rPr lang="zh-TW" altLang="en-US" sz="2400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型傾向的選手適合預防型的指導語</a:t>
            </a:r>
            <a:endParaRPr lang="en-US" altLang="zh-TW" sz="2400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10348" y="5520928"/>
            <a:ext cx="7695282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傾向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與環境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指導語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的適配將會創造最佳的運動表現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/>
          <a:srcRect l="21629" t="36843" r="24419" b="11123"/>
          <a:stretch/>
        </p:blipFill>
        <p:spPr>
          <a:xfrm>
            <a:off x="324641" y="1868557"/>
            <a:ext cx="8373849" cy="4542964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324067" y="6457039"/>
            <a:ext cx="2146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(</a:t>
            </a:r>
            <a:r>
              <a:rPr lang="en-US" altLang="zh-TW" dirty="0" err="1" smtClean="0"/>
              <a:t>Kutzner</a:t>
            </a:r>
            <a:r>
              <a:rPr lang="en-US" altLang="zh-TW" dirty="0" smtClean="0"/>
              <a:t> et al., 2013)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183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30227" y="1612839"/>
            <a:ext cx="76952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教練說什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麼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你喜歡聽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什麼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你曾經思考過教練都對你說些什麼話嗎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要怎麼樣才會勝出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””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要怎麼樣才能表現的好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”…</a:t>
            </a: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你覺得這些話對你有幫助嗎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30227" y="4486798"/>
            <a:ext cx="7695282" cy="1200329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探討不同的指導訊息與個人喜好的訊息，是否會影響個人實際的運動表現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957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在開始之前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實驗設計與統計考驗的</a:t>
            </a:r>
            <a:r>
              <a:rPr lang="zh-TW" altLang="en-US" dirty="0" smtClean="0"/>
              <a:t>搭配</a:t>
            </a:r>
            <a:endParaRPr lang="en-US" altLang="zh-TW" dirty="0" smtClean="0"/>
          </a:p>
          <a:p>
            <a:r>
              <a:rPr lang="zh-TW" altLang="en-US" dirty="0" smtClean="0"/>
              <a:t>一些實驗設計的考量</a:t>
            </a:r>
            <a:endParaRPr lang="en-US" altLang="zh-TW" dirty="0" smtClean="0"/>
          </a:p>
          <a:p>
            <a:r>
              <a:rPr lang="zh-TW" altLang="en-US" dirty="0" smtClean="0"/>
              <a:t>實驗設計的優點與缺點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效度議題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9pPr>
          </a:lstStyle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381000" y="228600"/>
            <a:ext cx="8763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楷書體 Std W5"/>
                <a:cs typeface="華康楷書體 Std W5"/>
              </a:defRPr>
            </a:lvl9pPr>
          </a:lstStyle>
          <a:p>
            <a:pPr eaLnBrk="1" hangingPunct="1"/>
            <a:r>
              <a:rPr lang="zh-TW" altLang="en-US" sz="3600" b="1" dirty="0">
                <a:solidFill>
                  <a:srgbClr val="3333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研究設計、 目的、問題與統計方法的連結</a:t>
            </a:r>
            <a:r>
              <a:rPr lang="zh-TW" altLang="en-US" sz="36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graphicFrame>
        <p:nvGraphicFramePr>
          <p:cNvPr id="24841" name="Group 26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94209261"/>
              </p:ext>
            </p:extLst>
          </p:nvPr>
        </p:nvGraphicFramePr>
        <p:xfrm>
          <a:off x="228600" y="914400"/>
          <a:ext cx="8686800" cy="5875459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分析類型</a:t>
                      </a:r>
                      <a:endParaRPr kumimoji="1" lang="zh-TW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推論型</a:t>
                      </a:r>
                      <a:endParaRPr kumimoji="1" lang="zh-TW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描述型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研究設計</a:t>
                      </a:r>
                      <a:endParaRPr kumimoji="1" lang="zh-TW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差異性檢定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關聯性檢定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瞭解現況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6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研究目的</a:t>
                      </a:r>
                      <a:endParaRPr kumimoji="1" lang="zh-TW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各組差異性比較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相關程度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變項的預測力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整理歸納資料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研究問題</a:t>
                      </a:r>
                      <a:endParaRPr kumimoji="1" lang="zh-TW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瞭解是否有差異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瞭解是否有關聯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資料的呈現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6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66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統計方法</a:t>
                      </a:r>
                      <a:endParaRPr kumimoji="1" lang="zh-TW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r>
                        <a:rPr kumimoji="1" lang="zh-TW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檢定</a:t>
                      </a:r>
                      <a:r>
                        <a:rPr kumimoji="1" lang="en-US" altLang="zh-TW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, ANOVA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ANCOVA, MANOVA, MANCOVA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積差相關</a:t>
                      </a: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, </a:t>
                      </a: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簡單及多元迴歸分析</a:t>
                      </a: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, </a:t>
                      </a: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路徑分析</a:t>
                      </a: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, SEM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次數分配表</a:t>
                      </a: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,</a:t>
                      </a: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集中和變異量數</a:t>
                      </a: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, </a:t>
                      </a: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相對地位量數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5" marB="45715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424" name="Line 184"/>
          <p:cNvSpPr>
            <a:spLocks noChangeShapeType="1"/>
          </p:cNvSpPr>
          <p:nvPr/>
        </p:nvSpPr>
        <p:spPr bwMode="auto">
          <a:xfrm flipH="1">
            <a:off x="3048000" y="1524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25" name="Line 185"/>
          <p:cNvSpPr>
            <a:spLocks noChangeShapeType="1"/>
          </p:cNvSpPr>
          <p:nvPr/>
        </p:nvSpPr>
        <p:spPr bwMode="auto">
          <a:xfrm>
            <a:off x="4876800" y="15240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26" name="Line 186"/>
          <p:cNvSpPr>
            <a:spLocks noChangeShapeType="1"/>
          </p:cNvSpPr>
          <p:nvPr/>
        </p:nvSpPr>
        <p:spPr bwMode="auto">
          <a:xfrm>
            <a:off x="79248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27" name="Line 187"/>
          <p:cNvSpPr>
            <a:spLocks noChangeShapeType="1"/>
          </p:cNvSpPr>
          <p:nvPr/>
        </p:nvSpPr>
        <p:spPr bwMode="auto">
          <a:xfrm>
            <a:off x="79248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28" name="Line 188"/>
          <p:cNvSpPr>
            <a:spLocks noChangeShapeType="1"/>
          </p:cNvSpPr>
          <p:nvPr/>
        </p:nvSpPr>
        <p:spPr bwMode="auto">
          <a:xfrm>
            <a:off x="7924800" y="4038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29" name="Line 190"/>
          <p:cNvSpPr>
            <a:spLocks noChangeShapeType="1"/>
          </p:cNvSpPr>
          <p:nvPr/>
        </p:nvSpPr>
        <p:spPr bwMode="auto">
          <a:xfrm>
            <a:off x="7924800" y="5181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30" name="Line 191"/>
          <p:cNvSpPr>
            <a:spLocks noChangeShapeType="1"/>
          </p:cNvSpPr>
          <p:nvPr/>
        </p:nvSpPr>
        <p:spPr bwMode="auto">
          <a:xfrm>
            <a:off x="30480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31" name="Line 192"/>
          <p:cNvSpPr>
            <a:spLocks noChangeShapeType="1"/>
          </p:cNvSpPr>
          <p:nvPr/>
        </p:nvSpPr>
        <p:spPr bwMode="auto">
          <a:xfrm>
            <a:off x="3048000" y="3962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32" name="Line 193"/>
          <p:cNvSpPr>
            <a:spLocks noChangeShapeType="1"/>
          </p:cNvSpPr>
          <p:nvPr/>
        </p:nvSpPr>
        <p:spPr bwMode="auto">
          <a:xfrm>
            <a:off x="3048000" y="5181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33" name="Line 194"/>
          <p:cNvSpPr>
            <a:spLocks noChangeShapeType="1"/>
          </p:cNvSpPr>
          <p:nvPr/>
        </p:nvSpPr>
        <p:spPr bwMode="auto">
          <a:xfrm>
            <a:off x="55626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34" name="Line 195"/>
          <p:cNvSpPr>
            <a:spLocks noChangeShapeType="1"/>
          </p:cNvSpPr>
          <p:nvPr/>
        </p:nvSpPr>
        <p:spPr bwMode="auto">
          <a:xfrm>
            <a:off x="5562600" y="3962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435" name="Line 196"/>
          <p:cNvSpPr>
            <a:spLocks noChangeShapeType="1"/>
          </p:cNvSpPr>
          <p:nvPr/>
        </p:nvSpPr>
        <p:spPr bwMode="auto">
          <a:xfrm>
            <a:off x="5562600" y="5181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18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實驗設計與統計考驗的搭配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429328"/>
              </p:ext>
            </p:extLst>
          </p:nvPr>
        </p:nvGraphicFramePr>
        <p:xfrm>
          <a:off x="49696" y="1083366"/>
          <a:ext cx="9044608" cy="5377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2951922" y="6539949"/>
            <a:ext cx="630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莊文忠、鄭天澤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(2017)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。愛上統計學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。台北：五南。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584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一些實驗設計的考量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/>
              <a:t>強化自變項的操弄：統計考驗</a:t>
            </a:r>
            <a:r>
              <a:rPr lang="zh-TW" altLang="en-US" sz="2400" dirty="0" smtClean="0"/>
              <a:t>力</a:t>
            </a:r>
            <a:r>
              <a:rPr lang="en-US" altLang="zh-TW" sz="2400" dirty="0" smtClean="0"/>
              <a:t>(1-</a:t>
            </a:r>
            <a:r>
              <a:rPr lang="el-GR" altLang="zh-TW" sz="2400" dirty="0" smtClean="0"/>
              <a:t>β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的</a:t>
            </a:r>
            <a:r>
              <a:rPr lang="zh-TW" altLang="en-US" sz="2400" dirty="0" smtClean="0"/>
              <a:t>考量</a:t>
            </a:r>
            <a:endParaRPr lang="en-US" altLang="zh-TW" sz="2400" dirty="0" smtClean="0"/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/>
              <a:t>實驗設計的選擇</a:t>
            </a:r>
            <a:endParaRPr lang="en-US" altLang="zh-TW" sz="2400" dirty="0" smtClean="0"/>
          </a:p>
          <a:p>
            <a:pPr lvl="1"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樣本數的考量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獨立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重複量數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實驗情境間相互干擾的情形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受試者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內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的情境互擾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研究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參與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者的負荷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受試者內的多因子設計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-16525" y="5875074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007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實驗設計的優點與缺點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0638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2800" dirty="0" smtClean="0"/>
              <a:t>實驗設計內容搭配合適的統計分析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實驗設計應強化自變項的操弄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實驗設計應考量：樣本數、實驗情境間的相互干擾、研究參與者的負荷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實驗法注重內在效度，但外在效度可能較為不足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endParaRPr lang="zh-TW" alt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61261" y="1135760"/>
            <a:ext cx="769528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教練說什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麼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你喜歡聽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什麼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</a:p>
          <a:p>
            <a:pPr>
              <a:lnSpc>
                <a:spcPct val="150000"/>
              </a:lnSpc>
            </a:pP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要分為兩類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</a:p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促進型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冒險、期待、進取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預防型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謹慎、避免、保守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促進型傾向的選手適合促進型的指導語</a:t>
            </a:r>
            <a:endParaRPr lang="en-US" altLang="zh-TW" sz="2400" u="sng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預防</a:t>
            </a:r>
            <a:r>
              <a:rPr lang="zh-TW" altLang="en-US" sz="2400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型傾向的選手適合預防型的指導語</a:t>
            </a:r>
            <a:endParaRPr lang="en-US" altLang="zh-TW" sz="2400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10348" y="5520928"/>
            <a:ext cx="7695282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傾向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與環境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指導語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的適配將會創造最佳的運動表現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324067" y="6457039"/>
            <a:ext cx="2146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(</a:t>
            </a:r>
            <a:r>
              <a:rPr lang="en-US" altLang="zh-TW" dirty="0" err="1" smtClean="0"/>
              <a:t>Kutzner</a:t>
            </a:r>
            <a:r>
              <a:rPr lang="en-US" altLang="zh-TW" dirty="0" smtClean="0"/>
              <a:t> et al., 2013)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3666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544</TotalTime>
  <Words>649</Words>
  <Application>Microsoft Office PowerPoint</Application>
  <PresentationFormat>如螢幕大小 (4:3)</PresentationFormat>
  <Paragraphs>90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華康楷書體 Std W5</vt:lpstr>
      <vt:lpstr>微軟正黑體</vt:lpstr>
      <vt:lpstr>新細明體</vt:lpstr>
      <vt:lpstr>標楷體</vt:lpstr>
      <vt:lpstr>Arial</vt:lpstr>
      <vt:lpstr>Calibri</vt:lpstr>
      <vt:lpstr>Wingdings</vt:lpstr>
      <vt:lpstr>課程名稱</vt:lpstr>
      <vt:lpstr>為了更高、更快、更強 -實驗設計(四)</vt:lpstr>
      <vt:lpstr>PowerPoint 簡報</vt:lpstr>
      <vt:lpstr>在開始之前…</vt:lpstr>
      <vt:lpstr>PowerPoint 簡報</vt:lpstr>
      <vt:lpstr>實驗設計與統計考驗的搭配</vt:lpstr>
      <vt:lpstr>一些實驗設計的考量</vt:lpstr>
      <vt:lpstr>實驗設計的優點與缺點</vt:lpstr>
      <vt:lpstr>重點摘述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Kuo Che-Chun</cp:lastModifiedBy>
  <cp:revision>40</cp:revision>
  <dcterms:created xsi:type="dcterms:W3CDTF">2017-11-07T02:54:43Z</dcterms:created>
  <dcterms:modified xsi:type="dcterms:W3CDTF">2018-04-23T13:59:32Z</dcterms:modified>
</cp:coreProperties>
</file>