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79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 snapToObjects="1">
      <p:cViewPr>
        <p:scale>
          <a:sx n="117" d="100"/>
          <a:sy n="117" d="100"/>
        </p:scale>
        <p:origin x="-146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B262-C101-A547-A3EC-F24FD5882134}" type="datetimeFigureOut">
              <a:rPr kumimoji="1" lang="zh-TW" altLang="en-US" smtClean="0"/>
              <a:t>2018/10/2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75CF-6F71-4041-A4C0-E31DC2E4FEC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274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D75CF-6F71-4041-A4C0-E31DC2E4FEC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361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xmlns="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速度與敏捷度訓練</a:t>
            </a:r>
            <a:r>
              <a:rPr lang="en-US" sz="3200" b="0" i="0" u="none" strike="noStrike" kern="1200" cap="none" spc="0" baseline="0" dirty="0" smtClean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03</a:t>
            </a:r>
            <a:endParaRPr lang="en-US" sz="3200" b="0" i="0" u="none" strike="noStrike" kern="1200" cap="none" spc="0" baseline="0" dirty="0">
              <a:solidFill>
                <a:schemeClr val="bg1">
                  <a:lumMod val="50000"/>
                </a:schemeClr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104C7FE-2B04-014C-82E4-B12A5956E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速度發展策略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03D688F-13AD-9148-9F51-D31151650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透過週期性的規劃，在某一時期強調某一類特質（如：加速度）所需的身體和心理層面，稍微降低對其他特質的發展</a:t>
            </a:r>
            <a:endParaRPr lang="en-US" altLang="zh-TW" dirty="0"/>
          </a:p>
          <a:p>
            <a:r>
              <a:rPr lang="zh-TW" altLang="en-US" dirty="0"/>
              <a:t>一位運動員的衝刺能力，可透過完整設計的訓練計畫，在不同訓練期間，著重不同的體能特質，並將發展的特質作為下一階段的基礎</a:t>
            </a:r>
            <a:endParaRPr lang="en-US" altLang="zh-TW" dirty="0"/>
          </a:p>
          <a:p>
            <a:r>
              <a:rPr lang="zh-TW" altLang="en-US" dirty="0"/>
              <a:t>（階段性的增益作用</a:t>
            </a:r>
            <a:r>
              <a:rPr lang="en-US" altLang="zh-TW" dirty="0"/>
              <a:t>〔phase potentiation effect〕</a:t>
            </a:r>
            <a:r>
              <a:rPr lang="zh-TW" altLang="en-US" dirty="0"/>
              <a:t>）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33460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30F8A49-C356-164A-918F-FA299983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0B18CFB-EA6D-2243-AE8C-CDADE7BB3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步驟一：經由比賽和對運動本身的需求分析，評量與敏捷性相關的特質（參閱表格）</a:t>
            </a:r>
          </a:p>
          <a:p>
            <a:r>
              <a:rPr lang="zh-TW" altLang="en-US" dirty="0"/>
              <a:t>步驟二：透過與表現或團隊平均的標準化分數比較，決定運動員的優勢與劣勢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8626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0E24246-310D-1D4B-BE3E-D1C4A991C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32737E3-B751-3C4C-B91D-087D09D70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步驟三：決定運動員主要和次要發展的需求特質</a:t>
            </a:r>
          </a:p>
          <a:p>
            <a:r>
              <a:rPr lang="zh-TW" altLang="en-US" dirty="0"/>
              <a:t>步驟四：經由需求分析，適當分配能發展以上特質的時間</a:t>
            </a:r>
            <a:endParaRPr lang="en-US" altLang="zh-TW" dirty="0"/>
          </a:p>
          <a:p>
            <a:r>
              <a:rPr lang="zh-TW" altLang="en-US" dirty="0"/>
              <a:t>步驟五：在不同訓練區段週期中，提供主要訓練目標的比重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0273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E06854B-6DC5-F745-A9C8-32FAA3B7B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4B1D05E-33E0-174B-8F8B-450A2E513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xmlns="" id="{8F1E6C9B-9748-A844-B56F-7027BE97C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070" y="615546"/>
            <a:ext cx="6488592" cy="558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223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6F742CA-A3CE-2D4A-A16E-5811D8D05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發展速度的方法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B6E78E6-7D56-0A47-B3DE-C96CF9E13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衝刺</a:t>
            </a:r>
            <a:endParaRPr lang="en-US" altLang="zh-TW" dirty="0"/>
          </a:p>
          <a:p>
            <a:pPr lvl="1"/>
            <a:r>
              <a:rPr lang="zh-TW" altLang="en-US" dirty="0"/>
              <a:t>除此之外，衝刺需要接近最大（</a:t>
            </a:r>
            <a:r>
              <a:rPr lang="en-US" altLang="zh-TW" dirty="0"/>
              <a:t>near- maximum</a:t>
            </a:r>
            <a:r>
              <a:rPr lang="zh-TW" altLang="en-US" dirty="0"/>
              <a:t>）至最大的肌肉激活，仰賴高度中樞神經系統的活動。這種中樞系統的活動稱為譯碼頻率（</a:t>
            </a:r>
            <a:r>
              <a:rPr lang="en-US" altLang="zh-TW" dirty="0"/>
              <a:t>rate coding</a:t>
            </a:r>
            <a:r>
              <a:rPr lang="zh-TW" altLang="en-US" dirty="0"/>
              <a:t>）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139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DB10BA8-858D-A74D-8A65-C4BBDEC85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E579690-1CE7-6649-9817-55B6D6FFB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肌力</a:t>
            </a:r>
            <a:endParaRPr lang="en-US" altLang="zh-TW" dirty="0"/>
          </a:p>
          <a:p>
            <a:pPr lvl="1"/>
            <a:r>
              <a:rPr lang="zh-TW" altLang="en-US" dirty="0"/>
              <a:t>或許在肌力提升並轉移到衝刺表現的過程，需要更加的專項化</a:t>
            </a:r>
            <a:endParaRPr lang="en-US" altLang="zh-TW" dirty="0"/>
          </a:p>
          <a:p>
            <a:pPr lvl="1"/>
            <a:r>
              <a:rPr lang="zh-TW" altLang="en-US" dirty="0"/>
              <a:t>意指在訓練效果的轉移要成功，動作選擇必須包含高度的相似層度</a:t>
            </a:r>
            <a:endParaRPr lang="en-US" altLang="zh-TW" dirty="0"/>
          </a:p>
          <a:p>
            <a:pPr lvl="1"/>
            <a:r>
              <a:rPr lang="zh-TW" altLang="en-US" dirty="0"/>
              <a:t>包含動作模式、峰值力量、發力率、加速度及動作本身的執行速度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713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FDAC5CF-AA73-7041-A021-35A0162B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F3F6998-759E-1C4D-9D02-67FAF37ED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活動度</a:t>
            </a:r>
            <a:endParaRPr lang="en-US" altLang="zh-TW" dirty="0"/>
          </a:p>
          <a:p>
            <a:pPr lvl="1"/>
            <a:r>
              <a:rPr lang="zh-TW" altLang="en-US" dirty="0"/>
              <a:t>活動度是運動員在特定範圍下，肢段可自由移動的程度，柔軟度則是指整體的關節活動度</a:t>
            </a:r>
            <a:endParaRPr lang="en-US" altLang="zh-TW" dirty="0"/>
          </a:p>
          <a:p>
            <a:pPr lvl="1"/>
            <a:r>
              <a:rPr lang="zh-TW" altLang="en-US" dirty="0"/>
              <a:t>在瞭解衝刺表現衝存在許多限制因子後，教練必須確保運動員在練習或比賽前，能保有姿勢的整體性（並非著重某一個或某幾個特殊部位，而忽略整體的重要性）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7408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FD479EE-8888-4444-8038-76F744D05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發展敏捷性的方法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C53B66F-EFE6-8647-B7B5-93EA493AB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肌力</a:t>
            </a:r>
            <a:endParaRPr lang="en-US" altLang="zh-TW" dirty="0"/>
          </a:p>
          <a:p>
            <a:r>
              <a:rPr lang="zh-TW" altLang="en-US" dirty="0"/>
              <a:t>改變方向能力</a:t>
            </a:r>
            <a:endParaRPr lang="en-US" altLang="zh-TW" dirty="0"/>
          </a:p>
          <a:p>
            <a:r>
              <a:rPr lang="zh-TW" altLang="en-US" dirty="0"/>
              <a:t>知覺－認知能力</a:t>
            </a:r>
          </a:p>
          <a:p>
            <a:pPr lvl="1"/>
            <a:r>
              <a:rPr lang="zh-TW" altLang="en-US" dirty="0"/>
              <a:t>在普遍使用的閉鎖式改變方向練習中，增加認知－知覺的層面，就成了敏捷性訓練的練習</a:t>
            </a:r>
            <a:endParaRPr lang="en-US" altLang="zh-TW" dirty="0"/>
          </a:p>
          <a:p>
            <a:pPr lvl="1"/>
            <a:r>
              <a:rPr lang="zh-TW" altLang="en-US" dirty="0"/>
              <a:t>舉例來說，減速或</a:t>
            </a:r>
            <a:r>
              <a:rPr lang="en-US" altLang="zh-TW" dirty="0"/>
              <a:t>Z</a:t>
            </a:r>
            <a:r>
              <a:rPr lang="zh-TW" altLang="en-US" dirty="0"/>
              <a:t>字型跑等改變方向練習，可透過增加哨音、教練的指導語或閃爍燈光等一般性刺激而成為敏捷性訓練練習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0478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9B09464-F0AC-8740-BD87-54C40C40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訓練計畫設計</a:t>
            </a:r>
            <a:endParaRPr kumimoji="1" lang="zh-TW" altLang="en-US" dirty="0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xmlns="" id="{1CB04557-B690-154B-A795-D38FA3E27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11" y="1220872"/>
            <a:ext cx="7538483" cy="521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3056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83A763D-A86B-3947-8CDA-A2E644487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2015760-6454-334F-B445-625C4BF3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頻率：在一定時間內進行訓練課程的次數（例如：天或週）</a:t>
            </a:r>
          </a:p>
          <a:p>
            <a:r>
              <a:rPr lang="zh-TW" altLang="en-US" dirty="0"/>
              <a:t>強度：執行一個反覆次數的努力程度（最大強度的百分比）</a:t>
            </a:r>
          </a:p>
          <a:p>
            <a:r>
              <a:rPr lang="zh-TW" altLang="en-US" dirty="0"/>
              <a:t>恢復（休息）時間：組間或單次反覆之間的時間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5903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FC28486-67C3-D44B-947D-46D6F8520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08FACFF-EE79-4E40-9B75-786410A4E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反覆次數：執行一個特殊的訓練負荷或動作技術</a:t>
            </a:r>
            <a:endParaRPr lang="en-US" altLang="zh-TW" dirty="0"/>
          </a:p>
          <a:p>
            <a:r>
              <a:rPr lang="zh-TW" altLang="en-US" dirty="0"/>
              <a:t>系列：由多組和其所包含的休息時間所組成</a:t>
            </a:r>
            <a:endParaRPr lang="en-US" altLang="zh-TW" dirty="0"/>
          </a:p>
          <a:p>
            <a:r>
              <a:rPr lang="zh-TW" altLang="en-US" dirty="0"/>
              <a:t>組：由多個反覆次數和其所包含的休息時間所組成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2341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8C1DE45-8486-B34A-9548-C71825E9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53F9B15-2685-0744-A214-0F61EBD9C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量：一個訓練課程或一段時間內所做的功（如：三組五個反覆次數）</a:t>
            </a:r>
            <a:endParaRPr lang="en-US" altLang="zh-TW" dirty="0"/>
          </a:p>
          <a:p>
            <a:endParaRPr kumimoji="1" lang="en-US" altLang="zh-TW" dirty="0"/>
          </a:p>
          <a:p>
            <a:r>
              <a:rPr lang="zh-TW" altLang="en-US" dirty="0"/>
              <a:t>工作－休息比：一組間運動和休息時間組成的相對密度，以比值作為表示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35775640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168</TotalTime>
  <Words>669</Words>
  <Application>Microsoft Office PowerPoint</Application>
  <PresentationFormat>如螢幕大小 (4:3)</PresentationFormat>
  <Paragraphs>46</Paragraphs>
  <Slides>14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課程名稱</vt:lpstr>
      <vt:lpstr>運動訓練學</vt:lpstr>
      <vt:lpstr>發展速度的方法</vt:lpstr>
      <vt:lpstr>PowerPoint 簡報</vt:lpstr>
      <vt:lpstr>PowerPoint 簡報</vt:lpstr>
      <vt:lpstr>發展敏捷性的方法</vt:lpstr>
      <vt:lpstr>訓練計畫設計</vt:lpstr>
      <vt:lpstr>PowerPoint 簡報</vt:lpstr>
      <vt:lpstr>PowerPoint 簡報</vt:lpstr>
      <vt:lpstr>PowerPoint 簡報</vt:lpstr>
      <vt:lpstr>速度發展策略</vt:lpstr>
      <vt:lpstr>PowerPoint 簡報</vt:lpstr>
      <vt:lpstr>PowerPoint 簡報</vt:lpstr>
      <vt:lpstr>PowerPoint 簡報</vt:lpstr>
      <vt:lpstr>參考文獻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BIGMAMA</cp:lastModifiedBy>
  <cp:revision>19</cp:revision>
  <dcterms:created xsi:type="dcterms:W3CDTF">2017-11-07T02:54:43Z</dcterms:created>
  <dcterms:modified xsi:type="dcterms:W3CDTF">2018-10-01T16:58:10Z</dcterms:modified>
</cp:coreProperties>
</file>