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9" r:id="rId5"/>
    <p:sldId id="261" r:id="rId6"/>
    <p:sldId id="266" r:id="rId7"/>
    <p:sldId id="268" r:id="rId8"/>
    <p:sldId id="269" r:id="rId9"/>
    <p:sldId id="270" r:id="rId10"/>
    <p:sldId id="271" r:id="rId11"/>
    <p:sldId id="267" r:id="rId12"/>
    <p:sldId id="280" r:id="rId13"/>
    <p:sldId id="265" r:id="rId14"/>
    <p:sldId id="264" r:id="rId15"/>
    <p:sldId id="274" r:id="rId16"/>
    <p:sldId id="275" r:id="rId17"/>
    <p:sldId id="273" r:id="rId18"/>
    <p:sldId id="272" r:id="rId19"/>
    <p:sldId id="277" r:id="rId20"/>
    <p:sldId id="276" r:id="rId21"/>
    <p:sldId id="281" r:id="rId22"/>
    <p:sldId id="263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85ED83-3AAF-4E72-9A3A-FB68D511C8A8}" v="1314" dt="2018-06-06T22:07:03.499"/>
    <p1510:client id="{F66E017D-881F-4EB5-827B-86B2F409E3B4}" v="1" dt="2018-06-06T22:12:23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66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怡純 鍾" userId="78f22ae63b49ab46" providerId="LiveId" clId="{F585ED83-3AAF-4E72-9A3A-FB68D511C8A8}"/>
    <pc:docChg chg="undo addSld delSld modSld sldOrd">
      <pc:chgData name="怡純 鍾" userId="78f22ae63b49ab46" providerId="LiveId" clId="{F585ED83-3AAF-4E72-9A3A-FB68D511C8A8}" dt="2018-06-06T22:07:03.499" v="1267" actId="1076"/>
      <pc:docMkLst>
        <pc:docMk/>
      </pc:docMkLst>
      <pc:sldChg chg="modSp">
        <pc:chgData name="怡純 鍾" userId="78f22ae63b49ab46" providerId="LiveId" clId="{F585ED83-3AAF-4E72-9A3A-FB68D511C8A8}" dt="2018-06-06T21:36:14.385" v="160" actId="1076"/>
        <pc:sldMkLst>
          <pc:docMk/>
          <pc:sldMk cId="0" sldId="256"/>
        </pc:sldMkLst>
        <pc:spChg chg="mod">
          <ac:chgData name="怡純 鍾" userId="78f22ae63b49ab46" providerId="LiveId" clId="{F585ED83-3AAF-4E72-9A3A-FB68D511C8A8}" dt="2018-06-06T21:36:14.385" v="160" actId="1076"/>
          <ac:spMkLst>
            <pc:docMk/>
            <pc:sldMk cId="0" sldId="256"/>
            <ac:spMk id="6" creationId="{C8232A3A-7411-4041-8DBA-D61AE6BA7A9A}"/>
          </ac:spMkLst>
        </pc:spChg>
      </pc:sldChg>
      <pc:sldChg chg="modSp">
        <pc:chgData name="怡純 鍾" userId="78f22ae63b49ab46" providerId="LiveId" clId="{F585ED83-3AAF-4E72-9A3A-FB68D511C8A8}" dt="2018-06-06T21:37:01.456" v="167" actId="207"/>
        <pc:sldMkLst>
          <pc:docMk/>
          <pc:sldMk cId="0" sldId="258"/>
        </pc:sldMkLst>
        <pc:spChg chg="mod">
          <ac:chgData name="怡純 鍾" userId="78f22ae63b49ab46" providerId="LiveId" clId="{F585ED83-3AAF-4E72-9A3A-FB68D511C8A8}" dt="2018-06-06T02:32:06.961" v="50" actId="6549"/>
          <ac:spMkLst>
            <pc:docMk/>
            <pc:sldMk cId="0" sldId="258"/>
            <ac:spMk id="6" creationId="{3152E90B-05B9-465C-BD78-2D2FDB864109}"/>
          </ac:spMkLst>
        </pc:spChg>
        <pc:spChg chg="mod">
          <ac:chgData name="怡純 鍾" userId="78f22ae63b49ab46" providerId="LiveId" clId="{F585ED83-3AAF-4E72-9A3A-FB68D511C8A8}" dt="2018-06-06T21:37:01.456" v="167" actId="207"/>
          <ac:spMkLst>
            <pc:docMk/>
            <pc:sldMk cId="0" sldId="258"/>
            <ac:spMk id="7" creationId="{4DC2A748-1BC3-4F37-B137-ED30024687E9}"/>
          </ac:spMkLst>
        </pc:spChg>
      </pc:sldChg>
      <pc:sldChg chg="modSp">
        <pc:chgData name="怡純 鍾" userId="78f22ae63b49ab46" providerId="LiveId" clId="{F585ED83-3AAF-4E72-9A3A-FB68D511C8A8}" dt="2018-06-06T21:42:20.017" v="252" actId="207"/>
        <pc:sldMkLst>
          <pc:docMk/>
          <pc:sldMk cId="0" sldId="259"/>
        </pc:sldMkLst>
        <pc:spChg chg="mod">
          <ac:chgData name="怡純 鍾" userId="78f22ae63b49ab46" providerId="LiveId" clId="{F585ED83-3AAF-4E72-9A3A-FB68D511C8A8}" dt="2018-06-06T21:37:51.796" v="193" actId="207"/>
          <ac:spMkLst>
            <pc:docMk/>
            <pc:sldMk cId="0" sldId="259"/>
            <ac:spMk id="2" creationId="{F3977497-8D3B-4F18-8063-86B6120B2AE2}"/>
          </ac:spMkLst>
        </pc:spChg>
        <pc:spChg chg="mod">
          <ac:chgData name="怡純 鍾" userId="78f22ae63b49ab46" providerId="LiveId" clId="{F585ED83-3AAF-4E72-9A3A-FB68D511C8A8}" dt="2018-06-06T21:42:20.017" v="252" actId="207"/>
          <ac:spMkLst>
            <pc:docMk/>
            <pc:sldMk cId="0" sldId="259"/>
            <ac:spMk id="3" creationId="{74FF77F6-24EB-49E4-9595-FF364C4B6E05}"/>
          </ac:spMkLst>
        </pc:spChg>
      </pc:sldChg>
      <pc:sldChg chg="modSp del">
        <pc:chgData name="怡純 鍾" userId="78f22ae63b49ab46" providerId="LiveId" clId="{F585ED83-3AAF-4E72-9A3A-FB68D511C8A8}" dt="2018-06-06T21:40:46.430" v="236" actId="2696"/>
        <pc:sldMkLst>
          <pc:docMk/>
          <pc:sldMk cId="0" sldId="260"/>
        </pc:sldMkLst>
        <pc:spChg chg="mod">
          <ac:chgData name="怡純 鍾" userId="78f22ae63b49ab46" providerId="LiveId" clId="{F585ED83-3AAF-4E72-9A3A-FB68D511C8A8}" dt="2018-06-06T21:40:37.581" v="232" actId="2696"/>
          <ac:spMkLst>
            <pc:docMk/>
            <pc:sldMk cId="0" sldId="260"/>
            <ac:spMk id="3" creationId="{2CB5C36F-422C-43AC-BCC7-D8DA164B5339}"/>
          </ac:spMkLst>
        </pc:spChg>
      </pc:sldChg>
      <pc:sldChg chg="modSp">
        <pc:chgData name="怡純 鍾" userId="78f22ae63b49ab46" providerId="LiveId" clId="{F585ED83-3AAF-4E72-9A3A-FB68D511C8A8}" dt="2018-06-06T21:44:40.897" v="292" actId="207"/>
        <pc:sldMkLst>
          <pc:docMk/>
          <pc:sldMk cId="3905018105" sldId="261"/>
        </pc:sldMkLst>
        <pc:spChg chg="mod">
          <ac:chgData name="怡純 鍾" userId="78f22ae63b49ab46" providerId="LiveId" clId="{F585ED83-3AAF-4E72-9A3A-FB68D511C8A8}" dt="2018-06-06T21:40:58.545" v="239" actId="6549"/>
          <ac:spMkLst>
            <pc:docMk/>
            <pc:sldMk cId="3905018105" sldId="261"/>
            <ac:spMk id="2" creationId="{4BF9B368-0402-4B89-B630-6C24BFBC392D}"/>
          </ac:spMkLst>
        </pc:spChg>
        <pc:spChg chg="mod">
          <ac:chgData name="怡純 鍾" userId="78f22ae63b49ab46" providerId="LiveId" clId="{F585ED83-3AAF-4E72-9A3A-FB68D511C8A8}" dt="2018-06-06T21:44:40.897" v="292" actId="207"/>
          <ac:spMkLst>
            <pc:docMk/>
            <pc:sldMk cId="3905018105" sldId="261"/>
            <ac:spMk id="3" creationId="{3452AEE8-6BF7-4781-BCE0-1C480A8E4473}"/>
          </ac:spMkLst>
        </pc:spChg>
      </pc:sldChg>
      <pc:sldChg chg="modSp">
        <pc:chgData name="怡純 鍾" userId="78f22ae63b49ab46" providerId="LiveId" clId="{F585ED83-3AAF-4E72-9A3A-FB68D511C8A8}" dt="2018-06-06T21:56:08.297" v="500" actId="207"/>
        <pc:sldMkLst>
          <pc:docMk/>
          <pc:sldMk cId="1416307556" sldId="263"/>
        </pc:sldMkLst>
        <pc:spChg chg="mod">
          <ac:chgData name="怡純 鍾" userId="78f22ae63b49ab46" providerId="LiveId" clId="{F585ED83-3AAF-4E72-9A3A-FB68D511C8A8}" dt="2018-06-06T21:56:08.297" v="500" actId="207"/>
          <ac:spMkLst>
            <pc:docMk/>
            <pc:sldMk cId="1416307556" sldId="263"/>
            <ac:spMk id="3" creationId="{4459601B-D08D-4676-8608-1F1810AA29AD}"/>
          </ac:spMkLst>
        </pc:spChg>
      </pc:sldChg>
      <pc:sldChg chg="modSp add">
        <pc:chgData name="怡純 鍾" userId="78f22ae63b49ab46" providerId="LiveId" clId="{F585ED83-3AAF-4E72-9A3A-FB68D511C8A8}" dt="2018-06-06T21:57:45.481" v="620" actId="207"/>
        <pc:sldMkLst>
          <pc:docMk/>
          <pc:sldMk cId="2926973083" sldId="264"/>
        </pc:sldMkLst>
        <pc:spChg chg="mod">
          <ac:chgData name="怡純 鍾" userId="78f22ae63b49ab46" providerId="LiveId" clId="{F585ED83-3AAF-4E72-9A3A-FB68D511C8A8}" dt="2018-06-06T21:53:12.738" v="449" actId="207"/>
          <ac:spMkLst>
            <pc:docMk/>
            <pc:sldMk cId="2926973083" sldId="264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57:45.481" v="620" actId="207"/>
          <ac:spMkLst>
            <pc:docMk/>
            <pc:sldMk cId="2926973083" sldId="264"/>
            <ac:spMk id="3" creationId="{BD2B95FC-F98E-4ECF-AB58-DFCA923C23C9}"/>
          </ac:spMkLst>
        </pc:spChg>
      </pc:sldChg>
      <pc:sldChg chg="modSp">
        <pc:chgData name="怡純 鍾" userId="78f22ae63b49ab46" providerId="LiveId" clId="{F585ED83-3AAF-4E72-9A3A-FB68D511C8A8}" dt="2018-06-06T21:50:45.001" v="363" actId="20577"/>
        <pc:sldMkLst>
          <pc:docMk/>
          <pc:sldMk cId="621451098" sldId="265"/>
        </pc:sldMkLst>
        <pc:spChg chg="mod">
          <ac:chgData name="怡純 鍾" userId="78f22ae63b49ab46" providerId="LiveId" clId="{F585ED83-3AAF-4E72-9A3A-FB68D511C8A8}" dt="2018-06-06T21:50:35.958" v="357" actId="6549"/>
          <ac:spMkLst>
            <pc:docMk/>
            <pc:sldMk cId="621451098" sldId="265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50:45.001" v="363" actId="20577"/>
          <ac:spMkLst>
            <pc:docMk/>
            <pc:sldMk cId="621451098" sldId="265"/>
            <ac:spMk id="3" creationId="{BD2B95FC-F98E-4ECF-AB58-DFCA923C23C9}"/>
          </ac:spMkLst>
        </pc:spChg>
      </pc:sldChg>
      <pc:sldChg chg="modSp">
        <pc:chgData name="怡純 鍾" userId="78f22ae63b49ab46" providerId="LiveId" clId="{F585ED83-3AAF-4E72-9A3A-FB68D511C8A8}" dt="2018-06-06T21:45:13.074" v="295" actId="6549"/>
        <pc:sldMkLst>
          <pc:docMk/>
          <pc:sldMk cId="1657955839" sldId="266"/>
        </pc:sldMkLst>
        <pc:spChg chg="mod">
          <ac:chgData name="怡純 鍾" userId="78f22ae63b49ab46" providerId="LiveId" clId="{F585ED83-3AAF-4E72-9A3A-FB68D511C8A8}" dt="2018-06-06T21:41:18.447" v="241" actId="6549"/>
          <ac:spMkLst>
            <pc:docMk/>
            <pc:sldMk cId="1657955839" sldId="266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45:13.074" v="295" actId="6549"/>
          <ac:spMkLst>
            <pc:docMk/>
            <pc:sldMk cId="1657955839" sldId="266"/>
            <ac:spMk id="3" creationId="{BD2B95FC-F98E-4ECF-AB58-DFCA923C23C9}"/>
          </ac:spMkLst>
        </pc:spChg>
      </pc:sldChg>
      <pc:sldChg chg="modSp">
        <pc:chgData name="怡純 鍾" userId="78f22ae63b49ab46" providerId="LiveId" clId="{F585ED83-3AAF-4E72-9A3A-FB68D511C8A8}" dt="2018-06-06T21:49:43.294" v="339" actId="207"/>
        <pc:sldMkLst>
          <pc:docMk/>
          <pc:sldMk cId="3981086862" sldId="267"/>
        </pc:sldMkLst>
        <pc:spChg chg="mod">
          <ac:chgData name="怡純 鍾" userId="78f22ae63b49ab46" providerId="LiveId" clId="{F585ED83-3AAF-4E72-9A3A-FB68D511C8A8}" dt="2018-06-06T21:48:45.609" v="327" actId="6549"/>
          <ac:spMkLst>
            <pc:docMk/>
            <pc:sldMk cId="3981086862" sldId="267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49:43.294" v="339" actId="207"/>
          <ac:spMkLst>
            <pc:docMk/>
            <pc:sldMk cId="3981086862" sldId="267"/>
            <ac:spMk id="3" creationId="{BD2B95FC-F98E-4ECF-AB58-DFCA923C23C9}"/>
          </ac:spMkLst>
        </pc:spChg>
      </pc:sldChg>
      <pc:sldChg chg="modSp">
        <pc:chgData name="怡純 鍾" userId="78f22ae63b49ab46" providerId="LiveId" clId="{F585ED83-3AAF-4E72-9A3A-FB68D511C8A8}" dt="2018-06-06T21:45:52.876" v="304" actId="207"/>
        <pc:sldMkLst>
          <pc:docMk/>
          <pc:sldMk cId="854398597" sldId="268"/>
        </pc:sldMkLst>
        <pc:spChg chg="mod">
          <ac:chgData name="怡純 鍾" userId="78f22ae63b49ab46" providerId="LiveId" clId="{F585ED83-3AAF-4E72-9A3A-FB68D511C8A8}" dt="2018-06-06T21:45:21.591" v="299" actId="6549"/>
          <ac:spMkLst>
            <pc:docMk/>
            <pc:sldMk cId="854398597" sldId="268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45:52.876" v="304" actId="207"/>
          <ac:spMkLst>
            <pc:docMk/>
            <pc:sldMk cId="854398597" sldId="268"/>
            <ac:spMk id="3" creationId="{BD2B95FC-F98E-4ECF-AB58-DFCA923C23C9}"/>
          </ac:spMkLst>
        </pc:spChg>
      </pc:sldChg>
      <pc:sldChg chg="modSp">
        <pc:chgData name="怡純 鍾" userId="78f22ae63b49ab46" providerId="LiveId" clId="{F585ED83-3AAF-4E72-9A3A-FB68D511C8A8}" dt="2018-06-06T21:47:37.233" v="313" actId="207"/>
        <pc:sldMkLst>
          <pc:docMk/>
          <pc:sldMk cId="1955642279" sldId="269"/>
        </pc:sldMkLst>
        <pc:spChg chg="mod">
          <ac:chgData name="怡純 鍾" userId="78f22ae63b49ab46" providerId="LiveId" clId="{F585ED83-3AAF-4E72-9A3A-FB68D511C8A8}" dt="2018-06-06T21:46:02.334" v="307" actId="6549"/>
          <ac:spMkLst>
            <pc:docMk/>
            <pc:sldMk cId="1955642279" sldId="269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47:37.233" v="313" actId="207"/>
          <ac:spMkLst>
            <pc:docMk/>
            <pc:sldMk cId="1955642279" sldId="269"/>
            <ac:spMk id="3" creationId="{BD2B95FC-F98E-4ECF-AB58-DFCA923C23C9}"/>
          </ac:spMkLst>
        </pc:spChg>
      </pc:sldChg>
      <pc:sldChg chg="modSp">
        <pc:chgData name="怡純 鍾" userId="78f22ae63b49ab46" providerId="LiveId" clId="{F585ED83-3AAF-4E72-9A3A-FB68D511C8A8}" dt="2018-06-06T21:48:07.444" v="319" actId="207"/>
        <pc:sldMkLst>
          <pc:docMk/>
          <pc:sldMk cId="1245580995" sldId="270"/>
        </pc:sldMkLst>
        <pc:spChg chg="mod">
          <ac:chgData name="怡純 鍾" userId="78f22ae63b49ab46" providerId="LiveId" clId="{F585ED83-3AAF-4E72-9A3A-FB68D511C8A8}" dt="2018-06-06T21:47:45.795" v="316" actId="6549"/>
          <ac:spMkLst>
            <pc:docMk/>
            <pc:sldMk cId="1245580995" sldId="270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48:07.444" v="319" actId="207"/>
          <ac:spMkLst>
            <pc:docMk/>
            <pc:sldMk cId="1245580995" sldId="270"/>
            <ac:spMk id="3" creationId="{BD2B95FC-F98E-4ECF-AB58-DFCA923C23C9}"/>
          </ac:spMkLst>
        </pc:spChg>
      </pc:sldChg>
      <pc:sldChg chg="modSp">
        <pc:chgData name="怡純 鍾" userId="78f22ae63b49ab46" providerId="LiveId" clId="{F585ED83-3AAF-4E72-9A3A-FB68D511C8A8}" dt="2018-06-06T21:48:33.262" v="324" actId="207"/>
        <pc:sldMkLst>
          <pc:docMk/>
          <pc:sldMk cId="2028986146" sldId="271"/>
        </pc:sldMkLst>
        <pc:spChg chg="mod">
          <ac:chgData name="怡純 鍾" userId="78f22ae63b49ab46" providerId="LiveId" clId="{F585ED83-3AAF-4E72-9A3A-FB68D511C8A8}" dt="2018-06-06T21:48:17.570" v="322" actId="6549"/>
          <ac:spMkLst>
            <pc:docMk/>
            <pc:sldMk cId="2028986146" sldId="271"/>
            <ac:spMk id="2" creationId="{4C1A215E-B898-4A73-9F8F-90A068E9EB9B}"/>
          </ac:spMkLst>
        </pc:spChg>
        <pc:spChg chg="mod">
          <ac:chgData name="怡純 鍾" userId="78f22ae63b49ab46" providerId="LiveId" clId="{F585ED83-3AAF-4E72-9A3A-FB68D511C8A8}" dt="2018-06-06T21:48:33.262" v="324" actId="207"/>
          <ac:spMkLst>
            <pc:docMk/>
            <pc:sldMk cId="2028986146" sldId="271"/>
            <ac:spMk id="3" creationId="{BD2B95FC-F98E-4ECF-AB58-DFCA923C23C9}"/>
          </ac:spMkLst>
        </pc:spChg>
      </pc:sldChg>
      <pc:sldChg chg="modSp add">
        <pc:chgData name="怡純 鍾" userId="78f22ae63b49ab46" providerId="LiveId" clId="{F585ED83-3AAF-4E72-9A3A-FB68D511C8A8}" dt="2018-06-06T21:55:43.981" v="493" actId="207"/>
        <pc:sldMkLst>
          <pc:docMk/>
          <pc:sldMk cId="4021436596" sldId="272"/>
        </pc:sldMkLst>
        <pc:spChg chg="mod">
          <ac:chgData name="怡純 鍾" userId="78f22ae63b49ab46" providerId="LiveId" clId="{F585ED83-3AAF-4E72-9A3A-FB68D511C8A8}" dt="2018-06-06T21:54:47.394" v="476" actId="207"/>
          <ac:spMkLst>
            <pc:docMk/>
            <pc:sldMk cId="4021436596" sldId="272"/>
            <ac:spMk id="2" creationId="{E122E94E-F143-4F2A-995F-E9A204614A72}"/>
          </ac:spMkLst>
        </pc:spChg>
        <pc:spChg chg="mod">
          <ac:chgData name="怡純 鍾" userId="78f22ae63b49ab46" providerId="LiveId" clId="{F585ED83-3AAF-4E72-9A3A-FB68D511C8A8}" dt="2018-06-06T21:55:43.981" v="493" actId="207"/>
          <ac:spMkLst>
            <pc:docMk/>
            <pc:sldMk cId="4021436596" sldId="272"/>
            <ac:spMk id="3" creationId="{9052F8E4-6444-48A7-9DBA-752E8D4BFBF8}"/>
          </ac:spMkLst>
        </pc:spChg>
      </pc:sldChg>
      <pc:sldChg chg="modSp">
        <pc:chgData name="怡純 鍾" userId="78f22ae63b49ab46" providerId="LiveId" clId="{F585ED83-3AAF-4E72-9A3A-FB68D511C8A8}" dt="2018-06-06T21:54:35.617" v="475" actId="207"/>
        <pc:sldMkLst>
          <pc:docMk/>
          <pc:sldMk cId="3906835101" sldId="273"/>
        </pc:sldMkLst>
        <pc:spChg chg="mod">
          <ac:chgData name="怡純 鍾" userId="78f22ae63b49ab46" providerId="LiveId" clId="{F585ED83-3AAF-4E72-9A3A-FB68D511C8A8}" dt="2018-06-06T21:54:19.602" v="467" actId="207"/>
          <ac:spMkLst>
            <pc:docMk/>
            <pc:sldMk cId="3906835101" sldId="273"/>
            <ac:spMk id="2" creationId="{E122E94E-F143-4F2A-995F-E9A204614A72}"/>
          </ac:spMkLst>
        </pc:spChg>
        <pc:spChg chg="mod">
          <ac:chgData name="怡純 鍾" userId="78f22ae63b49ab46" providerId="LiveId" clId="{F585ED83-3AAF-4E72-9A3A-FB68D511C8A8}" dt="2018-06-06T21:54:35.617" v="475" actId="207"/>
          <ac:spMkLst>
            <pc:docMk/>
            <pc:sldMk cId="3906835101" sldId="273"/>
            <ac:spMk id="3" creationId="{9052F8E4-6444-48A7-9DBA-752E8D4BFBF8}"/>
          </ac:spMkLst>
        </pc:spChg>
      </pc:sldChg>
      <pc:sldChg chg="modSp">
        <pc:chgData name="怡純 鍾" userId="78f22ae63b49ab46" providerId="LiveId" clId="{F585ED83-3AAF-4E72-9A3A-FB68D511C8A8}" dt="2018-06-06T21:53:50.282" v="458" actId="207"/>
        <pc:sldMkLst>
          <pc:docMk/>
          <pc:sldMk cId="2448611443" sldId="274"/>
        </pc:sldMkLst>
        <pc:spChg chg="mod">
          <ac:chgData name="怡純 鍾" userId="78f22ae63b49ab46" providerId="LiveId" clId="{F585ED83-3AAF-4E72-9A3A-FB68D511C8A8}" dt="2018-06-06T21:53:24.023" v="450" actId="207"/>
          <ac:spMkLst>
            <pc:docMk/>
            <pc:sldMk cId="2448611443" sldId="274"/>
            <ac:spMk id="2" creationId="{E122E94E-F143-4F2A-995F-E9A204614A72}"/>
          </ac:spMkLst>
        </pc:spChg>
        <pc:spChg chg="mod">
          <ac:chgData name="怡純 鍾" userId="78f22ae63b49ab46" providerId="LiveId" clId="{F585ED83-3AAF-4E72-9A3A-FB68D511C8A8}" dt="2018-06-06T21:53:50.282" v="458" actId="207"/>
          <ac:spMkLst>
            <pc:docMk/>
            <pc:sldMk cId="2448611443" sldId="274"/>
            <ac:spMk id="3" creationId="{9052F8E4-6444-48A7-9DBA-752E8D4BFBF8}"/>
          </ac:spMkLst>
        </pc:spChg>
      </pc:sldChg>
      <pc:sldChg chg="modSp">
        <pc:chgData name="怡純 鍾" userId="78f22ae63b49ab46" providerId="LiveId" clId="{F585ED83-3AAF-4E72-9A3A-FB68D511C8A8}" dt="2018-06-06T21:54:15.309" v="466" actId="207"/>
        <pc:sldMkLst>
          <pc:docMk/>
          <pc:sldMk cId="218587953" sldId="275"/>
        </pc:sldMkLst>
        <pc:spChg chg="mod">
          <ac:chgData name="怡純 鍾" userId="78f22ae63b49ab46" providerId="LiveId" clId="{F585ED83-3AAF-4E72-9A3A-FB68D511C8A8}" dt="2018-06-06T21:53:59.778" v="459" actId="207"/>
          <ac:spMkLst>
            <pc:docMk/>
            <pc:sldMk cId="218587953" sldId="275"/>
            <ac:spMk id="2" creationId="{E122E94E-F143-4F2A-995F-E9A204614A72}"/>
          </ac:spMkLst>
        </pc:spChg>
        <pc:spChg chg="mod">
          <ac:chgData name="怡純 鍾" userId="78f22ae63b49ab46" providerId="LiveId" clId="{F585ED83-3AAF-4E72-9A3A-FB68D511C8A8}" dt="2018-06-06T21:54:15.309" v="466" actId="207"/>
          <ac:spMkLst>
            <pc:docMk/>
            <pc:sldMk cId="218587953" sldId="275"/>
            <ac:spMk id="3" creationId="{9052F8E4-6444-48A7-9DBA-752E8D4BFBF8}"/>
          </ac:spMkLst>
        </pc:spChg>
      </pc:sldChg>
      <pc:sldChg chg="modSp add">
        <pc:chgData name="怡純 鍾" userId="78f22ae63b49ab46" providerId="LiveId" clId="{F585ED83-3AAF-4E72-9A3A-FB68D511C8A8}" dt="2018-06-06T21:56:02.100" v="499" actId="207"/>
        <pc:sldMkLst>
          <pc:docMk/>
          <pc:sldMk cId="2013613721" sldId="276"/>
        </pc:sldMkLst>
        <pc:spChg chg="mod">
          <ac:chgData name="怡純 鍾" userId="78f22ae63b49ab46" providerId="LiveId" clId="{F585ED83-3AAF-4E72-9A3A-FB68D511C8A8}" dt="2018-06-06T21:55:48.624" v="494" actId="207"/>
          <ac:spMkLst>
            <pc:docMk/>
            <pc:sldMk cId="2013613721" sldId="276"/>
            <ac:spMk id="2" creationId="{40FE59CE-E18D-4DC8-8B35-13536881A572}"/>
          </ac:spMkLst>
        </pc:spChg>
        <pc:spChg chg="mod">
          <ac:chgData name="怡純 鍾" userId="78f22ae63b49ab46" providerId="LiveId" clId="{F585ED83-3AAF-4E72-9A3A-FB68D511C8A8}" dt="2018-06-06T21:56:02.100" v="499" actId="207"/>
          <ac:spMkLst>
            <pc:docMk/>
            <pc:sldMk cId="2013613721" sldId="276"/>
            <ac:spMk id="3" creationId="{FFA6FC69-A3FE-4FC6-9F2B-C07106934DD5}"/>
          </ac:spMkLst>
        </pc:spChg>
      </pc:sldChg>
      <pc:sldChg chg="modSp add ord">
        <pc:chgData name="怡純 鍾" userId="78f22ae63b49ab46" providerId="LiveId" clId="{F585ED83-3AAF-4E72-9A3A-FB68D511C8A8}" dt="2018-06-06T21:55:33.568" v="491" actId="207"/>
        <pc:sldMkLst>
          <pc:docMk/>
          <pc:sldMk cId="440937805" sldId="277"/>
        </pc:sldMkLst>
        <pc:spChg chg="mod">
          <ac:chgData name="怡純 鍾" userId="78f22ae63b49ab46" providerId="LiveId" clId="{F585ED83-3AAF-4E72-9A3A-FB68D511C8A8}" dt="2018-06-06T21:55:28.931" v="489" actId="207"/>
          <ac:spMkLst>
            <pc:docMk/>
            <pc:sldMk cId="440937805" sldId="277"/>
            <ac:spMk id="2" creationId="{8E522E57-01CE-4A54-82E5-617FA5157715}"/>
          </ac:spMkLst>
        </pc:spChg>
        <pc:spChg chg="mod">
          <ac:chgData name="怡純 鍾" userId="78f22ae63b49ab46" providerId="LiveId" clId="{F585ED83-3AAF-4E72-9A3A-FB68D511C8A8}" dt="2018-06-06T21:55:33.568" v="491" actId="207"/>
          <ac:spMkLst>
            <pc:docMk/>
            <pc:sldMk cId="440937805" sldId="277"/>
            <ac:spMk id="3" creationId="{F28D1A04-498F-45B5-8A81-45F1AEF4CF29}"/>
          </ac:spMkLst>
        </pc:spChg>
      </pc:sldChg>
      <pc:sldChg chg="modSp add del">
        <pc:chgData name="怡純 鍾" userId="78f22ae63b49ab46" providerId="LiveId" clId="{F585ED83-3AAF-4E72-9A3A-FB68D511C8A8}" dt="2018-06-06T02:48:12.040" v="90" actId="2696"/>
        <pc:sldMkLst>
          <pc:docMk/>
          <pc:sldMk cId="436508367" sldId="278"/>
        </pc:sldMkLst>
        <pc:spChg chg="mod">
          <ac:chgData name="怡純 鍾" userId="78f22ae63b49ab46" providerId="LiveId" clId="{F585ED83-3AAF-4E72-9A3A-FB68D511C8A8}" dt="2018-06-06T02:47:55.450" v="88" actId="782"/>
          <ac:spMkLst>
            <pc:docMk/>
            <pc:sldMk cId="436508367" sldId="278"/>
            <ac:spMk id="3" creationId="{AB2D5DAF-C3D6-474F-A6A3-128B78A6C8FE}"/>
          </ac:spMkLst>
        </pc:spChg>
      </pc:sldChg>
      <pc:sldChg chg="add del">
        <pc:chgData name="怡純 鍾" userId="78f22ae63b49ab46" providerId="LiveId" clId="{F585ED83-3AAF-4E72-9A3A-FB68D511C8A8}" dt="2018-06-06T02:49:51.970" v="127" actId="6549"/>
        <pc:sldMkLst>
          <pc:docMk/>
          <pc:sldMk cId="1348594952" sldId="278"/>
        </pc:sldMkLst>
      </pc:sldChg>
      <pc:sldChg chg="modSp add del">
        <pc:chgData name="怡純 鍾" userId="78f22ae63b49ab46" providerId="LiveId" clId="{F585ED83-3AAF-4E72-9A3A-FB68D511C8A8}" dt="2018-06-06T21:45:14.446" v="296" actId="2696"/>
        <pc:sldMkLst>
          <pc:docMk/>
          <pc:sldMk cId="1544169213" sldId="278"/>
        </pc:sldMkLst>
        <pc:spChg chg="mod">
          <ac:chgData name="怡純 鍾" userId="78f22ae63b49ab46" providerId="LiveId" clId="{F585ED83-3AAF-4E72-9A3A-FB68D511C8A8}" dt="2018-06-06T21:45:02.401" v="293" actId="2696"/>
          <ac:spMkLst>
            <pc:docMk/>
            <pc:sldMk cId="1544169213" sldId="278"/>
            <ac:spMk id="3" creationId="{70D6AB6D-24B8-4F66-929E-77C356C79145}"/>
          </ac:spMkLst>
        </pc:spChg>
      </pc:sldChg>
      <pc:sldChg chg="modSp add del">
        <pc:chgData name="怡純 鍾" userId="78f22ae63b49ab46" providerId="LiveId" clId="{F585ED83-3AAF-4E72-9A3A-FB68D511C8A8}" dt="2018-06-06T02:48:12.034" v="89" actId="2696"/>
        <pc:sldMkLst>
          <pc:docMk/>
          <pc:sldMk cId="312935805" sldId="279"/>
        </pc:sldMkLst>
        <pc:spChg chg="mod">
          <ac:chgData name="怡純 鍾" userId="78f22ae63b49ab46" providerId="LiveId" clId="{F585ED83-3AAF-4E72-9A3A-FB68D511C8A8}" dt="2018-06-06T02:47:52.470" v="87" actId="782"/>
          <ac:spMkLst>
            <pc:docMk/>
            <pc:sldMk cId="312935805" sldId="279"/>
            <ac:spMk id="3" creationId="{04207D10-CD3C-4F10-8ADD-3012FE103A34}"/>
          </ac:spMkLst>
        </pc:spChg>
      </pc:sldChg>
      <pc:sldChg chg="modSp add">
        <pc:chgData name="怡純 鍾" userId="78f22ae63b49ab46" providerId="LiveId" clId="{F585ED83-3AAF-4E72-9A3A-FB68D511C8A8}" dt="2018-06-06T21:43:08.741" v="285" actId="207"/>
        <pc:sldMkLst>
          <pc:docMk/>
          <pc:sldMk cId="3469726844" sldId="279"/>
        </pc:sldMkLst>
        <pc:spChg chg="mod">
          <ac:chgData name="怡純 鍾" userId="78f22ae63b49ab46" providerId="LiveId" clId="{F585ED83-3AAF-4E72-9A3A-FB68D511C8A8}" dt="2018-06-06T21:42:41.092" v="281" actId="207"/>
          <ac:spMkLst>
            <pc:docMk/>
            <pc:sldMk cId="3469726844" sldId="279"/>
            <ac:spMk id="2" creationId="{631DAB13-359F-43A7-846F-9ACB62F1D3A8}"/>
          </ac:spMkLst>
        </pc:spChg>
        <pc:spChg chg="mod">
          <ac:chgData name="怡純 鍾" userId="78f22ae63b49ab46" providerId="LiveId" clId="{F585ED83-3AAF-4E72-9A3A-FB68D511C8A8}" dt="2018-06-06T21:43:08.741" v="285" actId="207"/>
          <ac:spMkLst>
            <pc:docMk/>
            <pc:sldMk cId="3469726844" sldId="279"/>
            <ac:spMk id="3" creationId="{B3597F98-A340-4EF5-B841-7B8C4BA73F31}"/>
          </ac:spMkLst>
        </pc:spChg>
      </pc:sldChg>
      <pc:sldChg chg="modSp add">
        <pc:chgData name="怡純 鍾" userId="78f22ae63b49ab46" providerId="LiveId" clId="{F585ED83-3AAF-4E72-9A3A-FB68D511C8A8}" dt="2018-06-06T21:50:15.949" v="351" actId="207"/>
        <pc:sldMkLst>
          <pc:docMk/>
          <pc:sldMk cId="2098986389" sldId="280"/>
        </pc:sldMkLst>
        <pc:spChg chg="mod">
          <ac:chgData name="怡純 鍾" userId="78f22ae63b49ab46" providerId="LiveId" clId="{F585ED83-3AAF-4E72-9A3A-FB68D511C8A8}" dt="2018-06-06T21:49:49.935" v="341" actId="207"/>
          <ac:spMkLst>
            <pc:docMk/>
            <pc:sldMk cId="2098986389" sldId="280"/>
            <ac:spMk id="2" creationId="{7E9F5E6A-DB5B-486D-ADA8-DA119337DD7E}"/>
          </ac:spMkLst>
        </pc:spChg>
        <pc:spChg chg="mod">
          <ac:chgData name="怡純 鍾" userId="78f22ae63b49ab46" providerId="LiveId" clId="{F585ED83-3AAF-4E72-9A3A-FB68D511C8A8}" dt="2018-06-06T21:50:15.949" v="351" actId="207"/>
          <ac:spMkLst>
            <pc:docMk/>
            <pc:sldMk cId="2098986389" sldId="280"/>
            <ac:spMk id="3" creationId="{373E3E67-EB4C-45DD-934F-A8022175E48A}"/>
          </ac:spMkLst>
        </pc:spChg>
      </pc:sldChg>
      <pc:sldChg chg="modSp add del">
        <pc:chgData name="怡純 鍾" userId="78f22ae63b49ab46" providerId="LiveId" clId="{F585ED83-3AAF-4E72-9A3A-FB68D511C8A8}" dt="2018-06-06T21:51:50.922" v="378" actId="1076"/>
        <pc:sldMkLst>
          <pc:docMk/>
          <pc:sldMk cId="2932324507" sldId="281"/>
        </pc:sldMkLst>
        <pc:spChg chg="mod">
          <ac:chgData name="怡純 鍾" userId="78f22ae63b49ab46" providerId="LiveId" clId="{F585ED83-3AAF-4E72-9A3A-FB68D511C8A8}" dt="2018-06-06T21:51:49.949" v="377" actId="782"/>
          <ac:spMkLst>
            <pc:docMk/>
            <pc:sldMk cId="2932324507" sldId="281"/>
            <ac:spMk id="3" creationId="{B9293118-1C9E-444A-B304-9D8FE47D2654}"/>
          </ac:spMkLst>
        </pc:spChg>
      </pc:sldChg>
      <pc:sldChg chg="modSp ord">
        <pc:chgData name="怡純 鍾" userId="78f22ae63b49ab46" providerId="LiveId" clId="{F585ED83-3AAF-4E72-9A3A-FB68D511C8A8}" dt="2018-06-06T22:07:03.499" v="1267" actId="1076"/>
        <pc:sldMkLst>
          <pc:docMk/>
          <pc:sldMk cId="4157603821" sldId="281"/>
        </pc:sldMkLst>
        <pc:spChg chg="mod">
          <ac:chgData name="怡純 鍾" userId="78f22ae63b49ab46" providerId="LiveId" clId="{F585ED83-3AAF-4E72-9A3A-FB68D511C8A8}" dt="2018-06-06T22:06:33.626" v="1265" actId="1076"/>
          <ac:spMkLst>
            <pc:docMk/>
            <pc:sldMk cId="4157603821" sldId="281"/>
            <ac:spMk id="3" creationId="{4459601B-D08D-4676-8608-1F1810AA29AD}"/>
          </ac:spMkLst>
        </pc:spChg>
        <pc:picChg chg="mod">
          <ac:chgData name="怡純 鍾" userId="78f22ae63b49ab46" providerId="LiveId" clId="{F585ED83-3AAF-4E72-9A3A-FB68D511C8A8}" dt="2018-06-06T22:07:03.499" v="1267" actId="1076"/>
          <ac:picMkLst>
            <pc:docMk/>
            <pc:sldMk cId="4157603821" sldId="281"/>
            <ac:picMk id="4" creationId="{DF86F5C5-7B63-403F-9024-D64E89AF60D7}"/>
          </ac:picMkLst>
        </pc:picChg>
      </pc:sldChg>
      <pc:sldChg chg="delSp modSp del ord">
        <pc:chgData name="怡純 鍾" userId="78f22ae63b49ab46" providerId="LiveId" clId="{F585ED83-3AAF-4E72-9A3A-FB68D511C8A8}" dt="2018-06-06T22:06:55.498" v="1266" actId="2696"/>
        <pc:sldMkLst>
          <pc:docMk/>
          <pc:sldMk cId="3114527147" sldId="282"/>
        </pc:sldMkLst>
        <pc:spChg chg="mod">
          <ac:chgData name="怡純 鍾" userId="78f22ae63b49ab46" providerId="LiveId" clId="{F585ED83-3AAF-4E72-9A3A-FB68D511C8A8}" dt="2018-06-06T22:05:50.761" v="1167" actId="2696"/>
          <ac:spMkLst>
            <pc:docMk/>
            <pc:sldMk cId="3114527147" sldId="282"/>
            <ac:spMk id="3" creationId="{4459601B-D08D-4676-8608-1F1810AA29AD}"/>
          </ac:spMkLst>
        </pc:spChg>
        <pc:picChg chg="del">
          <ac:chgData name="怡純 鍾" userId="78f22ae63b49ab46" providerId="LiveId" clId="{F585ED83-3AAF-4E72-9A3A-FB68D511C8A8}" dt="2018-06-06T22:03:53.215" v="1059" actId="2696"/>
          <ac:picMkLst>
            <pc:docMk/>
            <pc:sldMk cId="3114527147" sldId="282"/>
            <ac:picMk id="4" creationId="{DF86F5C5-7B63-403F-9024-D64E89AF60D7}"/>
          </ac:picMkLst>
        </pc:picChg>
      </pc:sldChg>
    </pc:docChg>
  </pc:docChgLst>
  <pc:docChgLst>
    <pc:chgData name="怡純 鍾" userId="78f22ae63b49ab46" providerId="LiveId" clId="{5F864709-AF85-4435-A0ED-42F8E29AC976}"/>
    <pc:docChg chg="delSld modSld">
      <pc:chgData name="怡純 鍾" userId="78f22ae63b49ab46" providerId="LiveId" clId="{5F864709-AF85-4435-A0ED-42F8E29AC976}" dt="2018-06-05T02:51:56.582" v="24" actId="2696"/>
      <pc:docMkLst>
        <pc:docMk/>
      </pc:docMkLst>
      <pc:sldChg chg="modSp">
        <pc:chgData name="怡純 鍾" userId="78f22ae63b49ab46" providerId="LiveId" clId="{5F864709-AF85-4435-A0ED-42F8E29AC976}" dt="2018-06-05T02:51:36.769" v="18" actId="2711"/>
        <pc:sldMkLst>
          <pc:docMk/>
          <pc:sldMk cId="0" sldId="256"/>
        </pc:sldMkLst>
        <pc:spChg chg="mod">
          <ac:chgData name="怡純 鍾" userId="78f22ae63b49ab46" providerId="LiveId" clId="{5F864709-AF85-4435-A0ED-42F8E29AC976}" dt="2018-06-05T02:51:36.769" v="18" actId="2711"/>
          <ac:spMkLst>
            <pc:docMk/>
            <pc:sldMk cId="0" sldId="256"/>
            <ac:spMk id="2" creationId="{DAC1F7A5-A38E-43E8-9F93-B2C413DAB05F}"/>
          </ac:spMkLst>
        </pc:spChg>
      </pc:sldChg>
      <pc:sldChg chg="modSp">
        <pc:chgData name="怡純 鍾" userId="78f22ae63b49ab46" providerId="LiveId" clId="{5F864709-AF85-4435-A0ED-42F8E29AC976}" dt="2018-06-05T02:51:44.119" v="20" actId="6549"/>
        <pc:sldMkLst>
          <pc:docMk/>
          <pc:sldMk cId="0" sldId="258"/>
        </pc:sldMkLst>
        <pc:spChg chg="mod">
          <ac:chgData name="怡純 鍾" userId="78f22ae63b49ab46" providerId="LiveId" clId="{5F864709-AF85-4435-A0ED-42F8E29AC976}" dt="2018-06-05T02:51:41.568" v="19" actId="6549"/>
          <ac:spMkLst>
            <pc:docMk/>
            <pc:sldMk cId="0" sldId="258"/>
            <ac:spMk id="6" creationId="{3152E90B-05B9-465C-BD78-2D2FDB864109}"/>
          </ac:spMkLst>
        </pc:spChg>
        <pc:spChg chg="mod">
          <ac:chgData name="怡純 鍾" userId="78f22ae63b49ab46" providerId="LiveId" clId="{5F864709-AF85-4435-A0ED-42F8E29AC976}" dt="2018-06-05T02:51:44.119" v="20" actId="6549"/>
          <ac:spMkLst>
            <pc:docMk/>
            <pc:sldMk cId="0" sldId="258"/>
            <ac:spMk id="7" creationId="{4DC2A748-1BC3-4F37-B137-ED30024687E9}"/>
          </ac:spMkLst>
        </pc:spChg>
      </pc:sldChg>
      <pc:sldChg chg="modSp">
        <pc:chgData name="怡純 鍾" userId="78f22ae63b49ab46" providerId="LiveId" clId="{5F864709-AF85-4435-A0ED-42F8E29AC976}" dt="2018-06-05T02:51:47.496" v="21" actId="6549"/>
        <pc:sldMkLst>
          <pc:docMk/>
          <pc:sldMk cId="0" sldId="259"/>
        </pc:sldMkLst>
        <pc:spChg chg="mod">
          <ac:chgData name="怡純 鍾" userId="78f22ae63b49ab46" providerId="LiveId" clId="{5F864709-AF85-4435-A0ED-42F8E29AC976}" dt="2018-06-05T02:51:47.496" v="21" actId="6549"/>
          <ac:spMkLst>
            <pc:docMk/>
            <pc:sldMk cId="0" sldId="259"/>
            <ac:spMk id="3" creationId="{74FF77F6-24EB-49E4-9595-FF364C4B6E05}"/>
          </ac:spMkLst>
        </pc:spChg>
      </pc:sldChg>
      <pc:sldChg chg="modSp">
        <pc:chgData name="怡純 鍾" userId="78f22ae63b49ab46" providerId="LiveId" clId="{5F864709-AF85-4435-A0ED-42F8E29AC976}" dt="2018-06-05T02:51:51.081" v="22" actId="6549"/>
        <pc:sldMkLst>
          <pc:docMk/>
          <pc:sldMk cId="0" sldId="260"/>
        </pc:sldMkLst>
        <pc:spChg chg="mod">
          <ac:chgData name="怡純 鍾" userId="78f22ae63b49ab46" providerId="LiveId" clId="{5F864709-AF85-4435-A0ED-42F8E29AC976}" dt="2018-06-05T02:51:51.081" v="22" actId="6549"/>
          <ac:spMkLst>
            <pc:docMk/>
            <pc:sldMk cId="0" sldId="260"/>
            <ac:spMk id="3" creationId="{2CB5C36F-422C-43AC-BCC7-D8DA164B5339}"/>
          </ac:spMkLst>
        </pc:spChg>
      </pc:sldChg>
      <pc:sldChg chg="modSp">
        <pc:chgData name="怡純 鍾" userId="78f22ae63b49ab46" providerId="LiveId" clId="{5F864709-AF85-4435-A0ED-42F8E29AC976}" dt="2018-06-05T02:51:54.363" v="23" actId="6549"/>
        <pc:sldMkLst>
          <pc:docMk/>
          <pc:sldMk cId="3905018105" sldId="261"/>
        </pc:sldMkLst>
        <pc:spChg chg="mod">
          <ac:chgData name="怡純 鍾" userId="78f22ae63b49ab46" providerId="LiveId" clId="{5F864709-AF85-4435-A0ED-42F8E29AC976}" dt="2018-06-05T02:51:54.363" v="23" actId="6549"/>
          <ac:spMkLst>
            <pc:docMk/>
            <pc:sldMk cId="3905018105" sldId="261"/>
            <ac:spMk id="3" creationId="{3452AEE8-6BF7-4781-BCE0-1C480A8E4473}"/>
          </ac:spMkLst>
        </pc:spChg>
      </pc:sldChg>
      <pc:sldChg chg="del">
        <pc:chgData name="怡純 鍾" userId="78f22ae63b49ab46" providerId="LiveId" clId="{5F864709-AF85-4435-A0ED-42F8E29AC976}" dt="2018-06-05T02:51:56.582" v="24" actId="2696"/>
        <pc:sldMkLst>
          <pc:docMk/>
          <pc:sldMk cId="2705804863" sldId="262"/>
        </pc:sldMkLst>
      </pc:sldChg>
    </pc:docChg>
  </pc:docChgLst>
  <pc:docChgLst>
    <pc:chgData name="怡純 鍾" userId="78f22ae63b49ab46" providerId="LiveId" clId="{F66E017D-881F-4EB5-827B-86B2F409E3B4}"/>
    <pc:docChg chg="modSld">
      <pc:chgData name="怡純 鍾" userId="78f22ae63b49ab46" providerId="LiveId" clId="{F66E017D-881F-4EB5-827B-86B2F409E3B4}" dt="2018-06-06T22:12:23.459" v="346"/>
      <pc:docMkLst>
        <pc:docMk/>
      </pc:docMkLst>
      <pc:sldChg chg="modSp">
        <pc:chgData name="怡純 鍾" userId="78f22ae63b49ab46" providerId="LiveId" clId="{F66E017D-881F-4EB5-827B-86B2F409E3B4}" dt="2018-06-05T06:10:33.500" v="345" actId="2711"/>
        <pc:sldMkLst>
          <pc:docMk/>
          <pc:sldMk cId="1416307556" sldId="263"/>
        </pc:sldMkLst>
        <pc:spChg chg="mod">
          <ac:chgData name="怡純 鍾" userId="78f22ae63b49ab46" providerId="LiveId" clId="{F66E017D-881F-4EB5-827B-86B2F409E3B4}" dt="2018-06-05T06:10:33.500" v="345" actId="2711"/>
          <ac:spMkLst>
            <pc:docMk/>
            <pc:sldMk cId="1416307556" sldId="263"/>
            <ac:spMk id="2" creationId="{5D69F4F5-1673-4385-8B2D-09E9B5B2F635}"/>
          </ac:spMkLst>
        </pc:spChg>
        <pc:spChg chg="mod">
          <ac:chgData name="怡純 鍾" userId="78f22ae63b49ab46" providerId="LiveId" clId="{F66E017D-881F-4EB5-827B-86B2F409E3B4}" dt="2018-06-05T06:10:19.297" v="344" actId="2711"/>
          <ac:spMkLst>
            <pc:docMk/>
            <pc:sldMk cId="1416307556" sldId="263"/>
            <ac:spMk id="3" creationId="{4459601B-D08D-4676-8608-1F1810AA29AD}"/>
          </ac:spMkLst>
        </pc:spChg>
      </pc:sldChg>
      <pc:sldChg chg="modSp">
        <pc:chgData name="怡純 鍾" userId="78f22ae63b49ab46" providerId="LiveId" clId="{F66E017D-881F-4EB5-827B-86B2F409E3B4}" dt="2018-06-06T22:12:23.459" v="346"/>
        <pc:sldMkLst>
          <pc:docMk/>
          <pc:sldMk cId="4157603821" sldId="281"/>
        </pc:sldMkLst>
        <pc:picChg chg="mod">
          <ac:chgData name="怡純 鍾" userId="78f22ae63b49ab46" providerId="LiveId" clId="{F66E017D-881F-4EB5-827B-86B2F409E3B4}" dt="2018-06-06T22:12:23.459" v="346"/>
          <ac:picMkLst>
            <pc:docMk/>
            <pc:sldMk cId="4157603821" sldId="281"/>
            <ac:picMk id="4" creationId="{DF86F5C5-7B63-403F-9024-D64E89AF60D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818D0B-AA13-4AA0-A06E-F3A72F2E1B5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42C4A75-A284-4645-8161-33255D743C5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03DA4D-693B-46C0-91B3-D2AEB8A422D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3C8182-5A65-4DA4-83A7-F8B00873D6A2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461990F-C307-4019-8CCA-CE1E2C032B1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B0F3538-F3B2-47E9-AA59-2B6320D77B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5F2529-CB8C-47D4-BC9E-0F2E35E0B59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035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135DFF-031D-4F2E-9B80-FDBB2D02072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F57E5E0-AB2F-4018-9794-1F79A8312C2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7BBEA6-9992-442A-88D7-753D662857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81C2A5-A9FF-4F63-A405-0AFF2C1B8593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B9FDF3-E2D3-4468-8CB6-C313DA129FC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3B76847-77D1-40D6-BD7B-8EAFD1B8CD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608A29-B243-4144-A169-D03B6FD0D4D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27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BD30DF5-AFDD-425D-AAF3-D99FBD840AD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365DEB-5342-4250-93A2-6EB90150410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F9333B-C5E6-4ADC-8790-210B74DFF0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29ED68-5357-49DE-A64C-3512EFAAF85F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F364CE0-33E1-4308-9FAE-F068BCBC016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27960E8-E600-45C6-9215-5025FCD342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0812F-7006-4A18-9C61-BEAB230092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9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08D1BD-43F6-4D7C-82AA-082A2C12406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87E054-357A-4ABC-89FF-C6AB2FC8D89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83680A-A8E7-4565-9542-1E7AC7DF8E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A755D2-577E-4C07-81A9-91D9AFE1468A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8FE603D-8994-4176-B86B-FACEEBC5E4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D6AAE-B112-4F81-BF0A-79A1494F33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721B83-96D3-40E8-B448-6243D9AB2C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37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EC89E0-8538-4427-BD91-480AB165AE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AE3A34E-B38D-4E30-96F7-3426058146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5B2661-077F-4A24-B128-817BB623F3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39D449-0E2A-48C8-8802-0F98AA2B7126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FC0D2B-75F3-489A-BB0B-60CFD9C8F2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7E3EAE-DE5A-4E75-BD6A-E4E2DD170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BAD155-47E3-4895-96C7-E78F79FF7C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FB64C8-6745-4F8E-A676-3CD6006F30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D40F43-7D7F-438B-9980-343F4E2CF67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BC0B313-62FD-4D14-8EC3-FC0FFEF4850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134A8C0-A968-4B21-80C0-22303432AE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6D360E-F252-4204-9F1D-5E037AF301EC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71AF411-20FA-40AB-B0E5-3BF288A0E6D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7E091-D311-455C-82BD-58FCFC985C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1AACFD-F4D1-451F-A00E-7DFC1D5DB12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9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302E79-25F2-4CBE-8677-D29EBF8DD18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559D2B0-E68B-439D-8543-60C00C8A15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842AEE3-45B0-4852-BA7B-FD7F2AF33BE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82DAD99-712C-448E-9A75-007B0276FC7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46F93E2-4294-493F-A860-091BCC201D0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D148E3D-630B-4A7E-9CA7-3AAD91E230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B1FBBC-C390-4478-B116-2C48103062A2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A936821-B2DB-4549-9834-1B6CCF1053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87FDA0D-E055-440A-8DBA-0539E4495C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2E4A5C-4543-4BA7-BC4A-21BA8698CE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1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D1A1A1-FEDA-46DF-A47C-B0E12DE615B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57CAD9E-3CAC-49BF-BBCA-D1B11D9F24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E69B95-9AF1-465E-BA43-0CCE1888BE3A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DF8A53B-F874-4EFB-8972-34C37DA211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EBBCE05-197D-4B0F-9B52-E21F20E1C1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04A9B2-18E4-4161-A8E9-038B2EEB87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7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A4C8B0C-9689-43E4-BEE6-4A4AF38F93D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31B677-8DB9-4034-ACEE-7165A1CBD74E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C7930A7-F6F1-463B-A1A2-38B6C7EB2E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8412366-359C-4C47-9A7B-2837A2096D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DB8249-856A-4C76-817C-5EC67C2D8F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7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26A724-4B22-4F1C-BE59-8FE6D4ED21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64AEEE-10A7-4783-BECC-AB4CA8D8FFE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1B8935-FBC2-467B-A28C-0D6F8A855FF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9F3E8A1-FE46-4078-94CC-A3D184782F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B29902-27A1-426D-AC1B-B5488281C035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DE07C44-491C-4192-9CA5-1747392D02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813DB54-4311-47DA-BE9E-64130B1CA8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9607BC-06B3-4F3B-8D57-D2D5B92196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5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D97D20-27DD-4372-A536-570E8A3E40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A4EFB6B-B120-4FB8-BF79-59AD1FF2320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788230-6E45-4CFF-8AD5-6613D6A14C4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DAAC887-4EE4-4C89-99A7-2B831F4808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15AD6E-D1ED-4944-988E-BFE81CB5BF5E}" type="datetime1">
              <a:rPr lang="en-US"/>
              <a:pPr lvl="0"/>
              <a:t>6/7/2018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1C8CB0E-E487-42E0-8EC7-02CB46021B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3619AFD-DB3D-47CE-B6C5-329B6A7126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956798-0E78-47A3-936D-806DEC8D218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9D7CF21-14CA-49E0-9B8D-F6131691B5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18F8B24-5DB5-47AC-B9AF-0198BFE94B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D75051-E8D3-4CBB-8DF3-28353498026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0224FBE-00AB-4674-9746-C256CB171F3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5ACB2D4-CF27-4C65-A396-84BABBE323F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47F29939-71FD-4384-A1CA-6629BDAADC1C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7BDD7F7E-D591-48D8-A541-9D89AC7886E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B22DCF8D-C7AF-4D40-AAED-B150D6BFB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.docs.live.net/78f22ae63b49ab46/Documents/&#36939;&#21205;&#31038;&#26371;&#23416;e&#21270;/4.%20&#36939;&#21205;&#32769;&#21270;&#33287;&#20581;&#24247;/&#36939;&#21205;&#32769;&#21270;&#33287;&#20581;&#24247;01/&#29544;&#31435;&#29305;&#27966;&#21729;199&#38598;%7b&#38928;&#28436;&#38263;&#29031;&#21271;&#27472;&#32147;&#39511;&#20043;&#19977;%20%20&#33452;&#34349;&#22833;&#33021;&#32769;&#20154;&#36939;&#21205;&#30740;&#30332;2%7d%20-%20YouTube%20(480p).mp4" TargetMode="Externa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sv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C1F7A5-A38E-43E8-9F93-B2C413DAB05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運動、老化與健康</a:t>
            </a:r>
            <a:endParaRPr 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B64474-FE45-41F0-94C8-6E710350EF2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/>
              <a:t>鍾怡純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9092EEBC-97D8-455C-977D-918C2F0355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5F107F69-48F1-45BA-ACED-130B4F3F14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id="{C8232A3A-7411-4041-8DBA-D61AE6BA7A9A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0</a:t>
            </a:r>
            <a:r>
              <a:rPr lang="en-US" altLang="zh-TW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1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Calibri"/>
              <a:ea typeface="新細明體"/>
              <a:cs typeface="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四、柔軟度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指關節能夠自由移動的最大動作範圍，意指關節周圍韌帶與肌肉的延展能力。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對老年人而言這些組織機能會隨著年紀的增長而逐漸退化，導致柔軟度越來越差，嚴重影響日常生活的正常運作，但老年人若有良好的柔軟度，則可輕鬆做到彎腰取物、屈膝坐下、高舉取物等動作。</a:t>
            </a:r>
          </a:p>
        </p:txBody>
      </p:sp>
    </p:spTree>
    <p:extLst>
      <p:ext uri="{BB962C8B-B14F-4D97-AF65-F5344CB8AC3E}">
        <p14:creationId xmlns:p14="http://schemas.microsoft.com/office/powerpoint/2010/main" val="2028986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五、平衡能力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指身體維持平衡的能力，需要感覺運動、骨骼肌肉系統、前庭系統等互相協調配合才能完成。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一些日常生活活動，像是轉身、變換姿勢、重心轉移、沐浴更衣、如廁、站在椅子上取物等都需要良好的平衡能力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1086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9F5E6A-DB5B-486D-ADA8-DA119337D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TW" dirty="0"/>
            </a:br>
            <a:r>
              <a:rPr lang="zh-TW" altLang="en-US" dirty="0"/>
              <a:t>六、協調能力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73E3E67-EB4C-45DD-934F-A8022175E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快速改變身體位置和方向的能力和效率，需要許多系統互相協調配合才能完成。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日常生活中</a:t>
            </a:r>
            <a:r>
              <a:rPr lang="zh-TW" altLang="en-US" dirty="0">
                <a:solidFill>
                  <a:srgbClr val="FF0000"/>
                </a:solidFill>
              </a:rPr>
              <a:t>上下床、沐浴、更衣如廁、起身</a:t>
            </a:r>
            <a:r>
              <a:rPr lang="zh-TW" altLang="en-US" dirty="0">
                <a:solidFill>
                  <a:schemeClr val="tx1"/>
                </a:solidFill>
              </a:rPr>
              <a:t>等動作也是需要協調能力來調控。</a:t>
            </a:r>
          </a:p>
        </p:txBody>
      </p:sp>
    </p:spTree>
    <p:extLst>
      <p:ext uri="{BB962C8B-B14F-4D97-AF65-F5344CB8AC3E}">
        <p14:creationId xmlns:p14="http://schemas.microsoft.com/office/powerpoint/2010/main" val="2098986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七、反應時間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rgbClr val="FF0000"/>
                </a:solidFill>
              </a:rPr>
              <a:t>身體對刺激的反應能力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這種能力可以讓老年人預防或減少意外事件的發生，如安全過馬路及閃避危險物等。</a:t>
            </a:r>
          </a:p>
        </p:txBody>
      </p:sp>
    </p:spTree>
    <p:extLst>
      <p:ext uri="{BB962C8B-B14F-4D97-AF65-F5344CB8AC3E}">
        <p14:creationId xmlns:p14="http://schemas.microsoft.com/office/powerpoint/2010/main" val="621451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老年人運動應注意事項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但老年人（尤其高齡者或有慢性疾病者）參與運動，須特別注意健康、疾病狀況與運動安全，因此運動前應做運動安全評估。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如有心血管疾病、胸部疼痛、高血壓、骨骼關節症狀或其他疾病，建議應向醫師諮詢，必要時做身體檢查，採取漸進式、累積性運動。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參考個人感受慢慢增加運動量，減少運動傷害之發生。</a:t>
            </a:r>
          </a:p>
        </p:txBody>
      </p:sp>
    </p:spTree>
    <p:extLst>
      <p:ext uri="{BB962C8B-B14F-4D97-AF65-F5344CB8AC3E}">
        <p14:creationId xmlns:p14="http://schemas.microsoft.com/office/powerpoint/2010/main" val="2926973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22E94E-F143-4F2A-995F-E9A20461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老年人運動應注意事項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052F8E4-6444-48A7-9DBA-752E8D4BF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一、開始運動或很久沒有運動，應由較低運動強度（輕度）、較短持續時間開始，俟體能或健康狀況已經改善後，再逐漸增加負荷與時間；較激烈性運動或較長時間持續運動，較易造成酸痛或運動傷害，且降低繼續運動之動機與意願。</a:t>
            </a:r>
          </a:p>
        </p:txBody>
      </p:sp>
    </p:spTree>
    <p:extLst>
      <p:ext uri="{BB962C8B-B14F-4D97-AF65-F5344CB8AC3E}">
        <p14:creationId xmlns:p14="http://schemas.microsoft.com/office/powerpoint/2010/main" val="2448611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22E94E-F143-4F2A-995F-E9A20461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老年人運動應注意事項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052F8E4-6444-48A7-9DBA-752E8D4BF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二、運動類型以規律性、有氧運動為主，如散步、步行、快走、游泳、騎腳踏車、太極拳等全身性、多肌肉群、節奏規律的運動尤佳。除體能與健康情形良好者外，建議不要做短時間而強度大的運動，如中短距離跑步及舉重等。</a:t>
            </a:r>
          </a:p>
        </p:txBody>
      </p:sp>
    </p:spTree>
    <p:extLst>
      <p:ext uri="{BB962C8B-B14F-4D97-AF65-F5344CB8AC3E}">
        <p14:creationId xmlns:p14="http://schemas.microsoft.com/office/powerpoint/2010/main" val="218587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22E94E-F143-4F2A-995F-E9A20461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老年人運動應注意事項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052F8E4-6444-48A7-9DBA-752E8D4BF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三、運動時間可考慮短時間（每次約</a:t>
            </a:r>
            <a:r>
              <a:rPr lang="en-US" altLang="zh-TW" dirty="0">
                <a:solidFill>
                  <a:schemeClr val="tx1"/>
                </a:solidFill>
              </a:rPr>
              <a:t>10</a:t>
            </a:r>
            <a:r>
              <a:rPr lang="zh-TW" altLang="en-US" dirty="0">
                <a:solidFill>
                  <a:schemeClr val="tx1"/>
                </a:solidFill>
              </a:rPr>
              <a:t>～</a:t>
            </a:r>
            <a:r>
              <a:rPr lang="en-US" altLang="zh-TW" dirty="0">
                <a:solidFill>
                  <a:schemeClr val="tx1"/>
                </a:solidFill>
              </a:rPr>
              <a:t>20</a:t>
            </a:r>
            <a:r>
              <a:rPr lang="zh-TW" altLang="en-US" dirty="0">
                <a:solidFill>
                  <a:schemeClr val="tx1"/>
                </a:solidFill>
              </a:rPr>
              <a:t>分），但一天多次運動之方式。運動效果是可以累積的，故不一定要連續運動</a:t>
            </a:r>
            <a:r>
              <a:rPr lang="en-US" altLang="zh-TW" dirty="0">
                <a:solidFill>
                  <a:schemeClr val="tx1"/>
                </a:solidFill>
              </a:rPr>
              <a:t>60 </a:t>
            </a:r>
            <a:r>
              <a:rPr lang="zh-TW" altLang="en-US" dirty="0">
                <a:solidFill>
                  <a:schemeClr val="tx1"/>
                </a:solidFill>
              </a:rPr>
              <a:t>分，可以每次先以</a:t>
            </a:r>
            <a:r>
              <a:rPr lang="en-US" altLang="zh-TW" dirty="0">
                <a:solidFill>
                  <a:schemeClr val="tx1"/>
                </a:solidFill>
              </a:rPr>
              <a:t>10 </a:t>
            </a:r>
            <a:r>
              <a:rPr lang="zh-TW" altLang="en-US" dirty="0">
                <a:solidFill>
                  <a:schemeClr val="tx1"/>
                </a:solidFill>
              </a:rPr>
              <a:t>分鐘，一天運動三次，也等於一天</a:t>
            </a:r>
            <a:r>
              <a:rPr lang="en-US" altLang="zh-TW" dirty="0">
                <a:solidFill>
                  <a:schemeClr val="tx1"/>
                </a:solidFill>
              </a:rPr>
              <a:t>30 </a:t>
            </a:r>
            <a:r>
              <a:rPr lang="zh-TW" altLang="en-US" dirty="0">
                <a:solidFill>
                  <a:schemeClr val="tx1"/>
                </a:solidFill>
              </a:rPr>
              <a:t>分鐘的運動，也可以先以每次</a:t>
            </a:r>
            <a:r>
              <a:rPr lang="en-US" altLang="zh-TW" dirty="0">
                <a:solidFill>
                  <a:schemeClr val="tx1"/>
                </a:solidFill>
              </a:rPr>
              <a:t>10 </a:t>
            </a:r>
            <a:r>
              <a:rPr lang="zh-TW" altLang="en-US" dirty="0">
                <a:solidFill>
                  <a:schemeClr val="tx1"/>
                </a:solidFill>
              </a:rPr>
              <a:t>分鐘開始，等</a:t>
            </a:r>
            <a:r>
              <a:rPr lang="en-US" altLang="zh-TW" dirty="0">
                <a:solidFill>
                  <a:schemeClr val="tx1"/>
                </a:solidFill>
              </a:rPr>
              <a:t>1</a:t>
            </a:r>
            <a:r>
              <a:rPr lang="zh-TW" altLang="en-US" dirty="0">
                <a:solidFill>
                  <a:schemeClr val="tx1"/>
                </a:solidFill>
              </a:rPr>
              <a:t>～</a:t>
            </a:r>
            <a:r>
              <a:rPr lang="en-US" altLang="zh-TW" dirty="0">
                <a:solidFill>
                  <a:schemeClr val="tx1"/>
                </a:solidFill>
              </a:rPr>
              <a:t>2 </a:t>
            </a:r>
            <a:r>
              <a:rPr lang="zh-TW" altLang="en-US" dirty="0">
                <a:solidFill>
                  <a:schemeClr val="tx1"/>
                </a:solidFill>
              </a:rPr>
              <a:t>週後再逐漸增加運動時間。</a:t>
            </a:r>
          </a:p>
        </p:txBody>
      </p:sp>
    </p:spTree>
    <p:extLst>
      <p:ext uri="{BB962C8B-B14F-4D97-AF65-F5344CB8AC3E}">
        <p14:creationId xmlns:p14="http://schemas.microsoft.com/office/powerpoint/2010/main" val="3906835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22E94E-F143-4F2A-995F-E9A20461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老年人運動應注意事項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052F8E4-6444-48A7-9DBA-752E8D4BF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四、不宜參與需下肢骨關節額外負擔之運動，以平地運動為佳；應避免中高衝撞或快速左右折返運動，減低膝關節、踝關節無謂負荷。</a:t>
            </a:r>
          </a:p>
        </p:txBody>
      </p:sp>
    </p:spTree>
    <p:extLst>
      <p:ext uri="{BB962C8B-B14F-4D97-AF65-F5344CB8AC3E}">
        <p14:creationId xmlns:p14="http://schemas.microsoft.com/office/powerpoint/2010/main" val="4021436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522E57-01CE-4A54-82E5-617FA5157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老年人運動應注意事項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28D1A04-498F-45B5-8A81-45F1AEF4C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五、熱身與緩和運動不容忽視，完整的運動過程包含熱身運動、主要運動與緩和運動；正式運動前應讓身體預先做好準備，避免運動傷害或肌肉酸痛，熱身運動大約需</a:t>
            </a:r>
            <a:r>
              <a:rPr lang="en-US" altLang="zh-TW" dirty="0">
                <a:solidFill>
                  <a:schemeClr val="tx1"/>
                </a:solidFill>
              </a:rPr>
              <a:t>5</a:t>
            </a:r>
            <a:r>
              <a:rPr lang="zh-TW" altLang="en-US" dirty="0">
                <a:solidFill>
                  <a:schemeClr val="tx1"/>
                </a:solidFill>
              </a:rPr>
              <a:t>～</a:t>
            </a:r>
            <a:r>
              <a:rPr lang="en-US" altLang="zh-TW" dirty="0">
                <a:solidFill>
                  <a:schemeClr val="tx1"/>
                </a:solidFill>
              </a:rPr>
              <a:t>10 </a:t>
            </a:r>
            <a:r>
              <a:rPr lang="zh-TW" altLang="en-US" dirty="0">
                <a:solidFill>
                  <a:schemeClr val="tx1"/>
                </a:solidFill>
              </a:rPr>
              <a:t>分鐘，天氣寒冷須加長時間。緩和運動則在主要運動後，將運動量與強度逐漸減緩降低。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0937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3152E90B-05B9-465C-BD78-2D2FDB864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前言</a:t>
            </a:r>
          </a:p>
        </p:txBody>
      </p:sp>
      <p:sp>
        <p:nvSpPr>
          <p:cNvPr id="7" name="直排文字版面配置區 6">
            <a:extLst>
              <a:ext uri="{FF2B5EF4-FFF2-40B4-BE49-F238E27FC236}">
                <a16:creationId xmlns:a16="http://schemas.microsoft.com/office/drawing/2014/main" id="{4DC2A748-1BC3-4F37-B137-ED3002468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老化是每個人必經的過程，老化會造成</a:t>
            </a:r>
            <a:r>
              <a:rPr lang="zh-TW" altLang="en-US" dirty="0">
                <a:solidFill>
                  <a:srgbClr val="FF0000"/>
                </a:solidFill>
              </a:rPr>
              <a:t>身體機能衰退</a:t>
            </a:r>
            <a:r>
              <a:rPr lang="zh-TW" altLang="en-US" dirty="0">
                <a:solidFill>
                  <a:schemeClr val="tx1"/>
                </a:solidFill>
              </a:rPr>
              <a:t>，以及</a:t>
            </a:r>
            <a:r>
              <a:rPr lang="zh-TW" altLang="en-US" dirty="0">
                <a:solidFill>
                  <a:srgbClr val="FF0000"/>
                </a:solidFill>
              </a:rPr>
              <a:t>對疾病抵抗力的降低</a:t>
            </a:r>
            <a:r>
              <a:rPr lang="zh-TW" altLang="en-US" dirty="0">
                <a:solidFill>
                  <a:schemeClr val="tx1"/>
                </a:solidFill>
              </a:rPr>
              <a:t>，關係著老年人日常的生活品質。雖然老年人的老化過程無法避免，但眾多實證研究顯示，</a:t>
            </a:r>
            <a:r>
              <a:rPr lang="zh-TW" altLang="en-US" dirty="0">
                <a:solidFill>
                  <a:srgbClr val="FF0000"/>
                </a:solidFill>
              </a:rPr>
              <a:t>規律的身體活動可以帶來許多健康的效益</a:t>
            </a:r>
            <a:r>
              <a:rPr lang="zh-TW" altLang="en-US" dirty="0">
                <a:solidFill>
                  <a:schemeClr val="tx1"/>
                </a:solidFill>
              </a:rPr>
              <a:t>；具體而言，身體活動可</a:t>
            </a:r>
            <a:r>
              <a:rPr lang="zh-TW" altLang="en-US" dirty="0">
                <a:solidFill>
                  <a:srgbClr val="FF0000"/>
                </a:solidFill>
              </a:rPr>
              <a:t>延緩老化，</a:t>
            </a:r>
            <a:r>
              <a:rPr lang="zh-TW" altLang="en-US" dirty="0">
                <a:solidFill>
                  <a:schemeClr val="tx1"/>
                </a:solidFill>
              </a:rPr>
              <a:t>對促進健康具有正面且實質的功效。</a:t>
            </a: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913EBEB2-26B7-4738-82B7-EB3572CE16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DDDD4056-3091-4962-BC40-1DA89269A2C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FE59CE-E18D-4DC8-8B35-13536881A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老年人運動應注意事項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FA6FC69-A3FE-4FC6-9F2B-C07106934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六、運動過程如果不舒服或疼痛，要停止運動或降低運動強度，不要勉強運動；如運動持續有不適之現象，須請教醫師或專業人員。</a:t>
            </a:r>
          </a:p>
        </p:txBody>
      </p:sp>
    </p:spTree>
    <p:extLst>
      <p:ext uri="{BB962C8B-B14F-4D97-AF65-F5344CB8AC3E}">
        <p14:creationId xmlns:p14="http://schemas.microsoft.com/office/powerpoint/2010/main" val="20136137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69F4F5-1673-4385-8B2D-09E9B5B2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影片欣賞與省思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459601B-D08D-4676-8608-1F1810AA2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我們都知道運動的好處，以及運動對老年人功能性體適能的幫助。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今天的短片是關於芬蘭的老人運動方案，看完之後請同學想想，對於促進老人運動這件事，台灣跟芬蘭的作法有何差異呢？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形 3" descr="螢幕">
            <a:hlinkClick r:id="rId2"/>
            <a:extLst>
              <a:ext uri="{FF2B5EF4-FFF2-40B4-BE49-F238E27FC236}">
                <a16:creationId xmlns:a16="http://schemas.microsoft.com/office/drawing/2014/main" id="{DF86F5C5-7B63-403F-9024-D64E89AF60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92481" y="466125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03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69F4F5-1673-4385-8B2D-09E9B5B2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459601B-D08D-4676-8608-1F1810AA2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吳仁宇</a:t>
            </a:r>
            <a:r>
              <a:rPr lang="zh-TW" altLang="en-US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（</a:t>
            </a:r>
            <a:r>
              <a:rPr lang="en-US" altLang="zh-TW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2015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  <a:r>
              <a:rPr lang="zh-TW" altLang="en-US" dirty="0">
                <a:solidFill>
                  <a:schemeClr val="tx1"/>
                </a:solidFill>
              </a:rPr>
              <a:t>運動健身，老而彌堅。</a:t>
            </a:r>
            <a:r>
              <a:rPr lang="zh-TW" altLang="en-US" i="1" dirty="0">
                <a:solidFill>
                  <a:schemeClr val="tx1"/>
                </a:solidFill>
              </a:rPr>
              <a:t>中華民國內膜異位症婦女協會會刊，</a:t>
            </a:r>
            <a:r>
              <a:rPr lang="en-US" altLang="zh-TW" i="1" dirty="0">
                <a:solidFill>
                  <a:schemeClr val="tx1"/>
                </a:solidFill>
              </a:rPr>
              <a:t>22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en-US" altLang="zh-TW" dirty="0">
                <a:solidFill>
                  <a:schemeClr val="tx1"/>
                </a:solidFill>
              </a:rPr>
              <a:t>1-2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07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977497-8D3B-4F18-8063-86B6120B2AE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運動的好處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FF77F6-24EB-49E4-9595-FF364C4B6E0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在</a:t>
            </a:r>
            <a:r>
              <a:rPr lang="zh-TW" altLang="en-US" dirty="0">
                <a:solidFill>
                  <a:srgbClr val="FF0000"/>
                </a:solidFill>
              </a:rPr>
              <a:t>生理</a:t>
            </a:r>
            <a:r>
              <a:rPr lang="zh-TW" altLang="en-US" dirty="0">
                <a:solidFill>
                  <a:schemeClr val="tx1"/>
                </a:solidFill>
              </a:rPr>
              <a:t>健康方面，包括預防心血管疾病、降低糖尿病罹患率、延緩骨骼肌肉系統老化、預防癌症發生、改善身體組成、提升消化系統功能，以及增強免疫機能等；而在</a:t>
            </a:r>
            <a:r>
              <a:rPr lang="zh-TW" altLang="en-US" dirty="0">
                <a:solidFill>
                  <a:srgbClr val="FF0000"/>
                </a:solidFill>
              </a:rPr>
              <a:t>心理</a:t>
            </a:r>
            <a:r>
              <a:rPr lang="zh-TW" altLang="en-US" dirty="0">
                <a:solidFill>
                  <a:schemeClr val="tx1"/>
                </a:solidFill>
              </a:rPr>
              <a:t>健康方面，除了減緩認知功能退化、減輕憂鬱症狀、降低情緒困擾，還可以建立正向的自尊與自信，以及舒緩壓力等。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運動可促進人際關係及增進親情及社會關係，因此西方國家認為</a:t>
            </a:r>
            <a:r>
              <a:rPr lang="zh-TW" altLang="en-US" dirty="0">
                <a:solidFill>
                  <a:srgbClr val="FF0000"/>
                </a:solidFill>
              </a:rPr>
              <a:t>運動等同醫療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1DAB13-359F-43A7-846F-9ACB62F1D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老年人運動比例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3597F98-A340-4EF5-B841-7B8C4BA73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根據調查，我國</a:t>
            </a:r>
            <a:r>
              <a:rPr lang="en-US" altLang="zh-TW" dirty="0">
                <a:solidFill>
                  <a:schemeClr val="tx1"/>
                </a:solidFill>
              </a:rPr>
              <a:t>65</a:t>
            </a:r>
            <a:r>
              <a:rPr lang="zh-TW" altLang="en-US" dirty="0">
                <a:solidFill>
                  <a:schemeClr val="tx1"/>
                </a:solidFill>
              </a:rPr>
              <a:t>歲以上的中高齡人口有</a:t>
            </a:r>
            <a:r>
              <a:rPr lang="en-US" altLang="zh-TW" dirty="0">
                <a:solidFill>
                  <a:schemeClr val="tx1"/>
                </a:solidFill>
              </a:rPr>
              <a:t>68.9%</a:t>
            </a:r>
            <a:r>
              <a:rPr lang="zh-TW" altLang="en-US" dirty="0">
                <a:solidFill>
                  <a:schemeClr val="tx1"/>
                </a:solidFill>
              </a:rPr>
              <a:t>平時有運動的習慣，男性規律運動的比例較女性高，其中又以</a:t>
            </a:r>
            <a:r>
              <a:rPr lang="en-US" altLang="zh-TW" dirty="0">
                <a:solidFill>
                  <a:srgbClr val="FF0000"/>
                </a:solidFill>
              </a:rPr>
              <a:t>60</a:t>
            </a:r>
            <a:r>
              <a:rPr lang="zh-TW" altLang="en-US" dirty="0">
                <a:solidFill>
                  <a:srgbClr val="FF0000"/>
                </a:solidFill>
              </a:rPr>
              <a:t>歲以上的中高齡人口是規律運動的主要族群所在，比例皆在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zh-TW" altLang="en-US" dirty="0">
                <a:solidFill>
                  <a:srgbClr val="FF0000"/>
                </a:solidFill>
              </a:rPr>
              <a:t>成以上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最常從事的運動類型以「戶外運動」為主，其中以</a:t>
            </a:r>
            <a:r>
              <a:rPr lang="zh-TW" altLang="en-US" dirty="0">
                <a:solidFill>
                  <a:srgbClr val="FF0000"/>
                </a:solidFill>
              </a:rPr>
              <a:t>散步</a:t>
            </a:r>
            <a:r>
              <a:rPr lang="zh-TW" altLang="en-US" dirty="0">
                <a:solidFill>
                  <a:schemeClr val="tx1"/>
                </a:solidFill>
              </a:rPr>
              <a:t>比例最高，其次是</a:t>
            </a:r>
            <a:r>
              <a:rPr lang="zh-TW" altLang="en-US" dirty="0">
                <a:solidFill>
                  <a:srgbClr val="FF0000"/>
                </a:solidFill>
              </a:rPr>
              <a:t>慢跑、爬山、游泳、騎腳踏車</a:t>
            </a:r>
            <a:r>
              <a:rPr lang="zh-TW" altLang="en-US" dirty="0">
                <a:solidFill>
                  <a:schemeClr val="tx1"/>
                </a:solidFill>
              </a:rPr>
              <a:t>等。</a:t>
            </a:r>
          </a:p>
          <a:p>
            <a:endParaRPr lang="en-US" altLang="zh-TW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9726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9B368-0402-4B89-B630-6C24BFBC3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功能性體適能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452AEE8-6BF7-4781-BCE0-1C480A8E4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「體適能」是在日常生活中身體適應生活、工作及環境的綜合能力，係指個人在工作之餘，還有餘力從事休閒活動或應付突發狀況的緊急能力，</a:t>
            </a:r>
            <a:r>
              <a:rPr lang="zh-TW" altLang="en-US" dirty="0">
                <a:solidFill>
                  <a:srgbClr val="FF0000"/>
                </a:solidFill>
              </a:rPr>
              <a:t>一般健康體適能包含身體組成、心肺耐力、柔軟度、肌力和肌耐力等五大要素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「功能性體適能」泛指老年人的健康體適能，</a:t>
            </a:r>
            <a:r>
              <a:rPr lang="zh-TW" altLang="en-US" dirty="0">
                <a:solidFill>
                  <a:srgbClr val="FF0000"/>
                </a:solidFill>
              </a:rPr>
              <a:t>是決定老年人是否能獨立自理日常生活</a:t>
            </a:r>
            <a:r>
              <a:rPr lang="zh-TW" altLang="en-US" dirty="0">
                <a:solidFill>
                  <a:schemeClr val="tx1"/>
                </a:solidFill>
              </a:rPr>
              <a:t>的基本身體活動能力。</a:t>
            </a:r>
            <a:endParaRPr lang="en-US" altLang="zh-TW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501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功能性體適能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老年人功能性體適能包含身體組成、肌肉力量、肌肉耐力、心肺耐力、柔軟度、平衡能力、協調能力與反應時間等八大要素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與一般健康體適能的差別在於增加了平衡能力、協調能力與反應時間</a:t>
            </a:r>
            <a:r>
              <a:rPr lang="zh-TW" altLang="en-US" dirty="0">
                <a:solidFill>
                  <a:schemeClr val="tx1"/>
                </a:solidFill>
              </a:rPr>
              <a:t>，是一般健康體適能的延伸，以因應銀髮族平衡、協調與反應等能力都變得較差及生理機能逐漸老化。</a:t>
            </a:r>
          </a:p>
        </p:txBody>
      </p:sp>
    </p:spTree>
    <p:extLst>
      <p:ext uri="{BB962C8B-B14F-4D97-AF65-F5344CB8AC3E}">
        <p14:creationId xmlns:p14="http://schemas.microsoft.com/office/powerpoint/2010/main" val="1657955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一、身體組成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指體內脂肪與非脂肪兩大成分所佔的比率或含量。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老年人隨著年齡增長，身體組成有很大的改變，</a:t>
            </a:r>
            <a:r>
              <a:rPr lang="zh-TW" altLang="en-US" dirty="0">
                <a:solidFill>
                  <a:srgbClr val="FF0000"/>
                </a:solidFill>
              </a:rPr>
              <a:t>肌肉總量減少、脂肪增加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身體脂肪含量過高易罹患心血管疾病</a:t>
            </a:r>
            <a:r>
              <a:rPr lang="zh-TW" altLang="en-US" dirty="0">
                <a:solidFill>
                  <a:schemeClr val="tx1"/>
                </a:solidFill>
              </a:rPr>
              <a:t>，因此老年人維持適當的脂肪與非脂肪比例，可以有效降低罹患疾病的機率。</a:t>
            </a:r>
          </a:p>
        </p:txBody>
      </p:sp>
    </p:spTree>
    <p:extLst>
      <p:ext uri="{BB962C8B-B14F-4D97-AF65-F5344CB8AC3E}">
        <p14:creationId xmlns:p14="http://schemas.microsoft.com/office/powerpoint/2010/main" val="85439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二、肌肉力量與肌肉耐力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肌力與肌耐力，合稱「</a:t>
            </a:r>
            <a:r>
              <a:rPr lang="zh-TW" altLang="en-US" dirty="0">
                <a:solidFill>
                  <a:srgbClr val="FF0000"/>
                </a:solidFill>
              </a:rPr>
              <a:t>肌肉適能</a:t>
            </a:r>
            <a:r>
              <a:rPr lang="zh-TW" altLang="en-US" dirty="0">
                <a:solidFill>
                  <a:schemeClr val="tx1"/>
                </a:solidFill>
              </a:rPr>
              <a:t>」。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肌力表示肌肉收縮時產生的力量；肌耐力則是指肌肉在某種負荷下反覆收縮或持續運動的能力。</a:t>
            </a:r>
            <a:r>
              <a:rPr lang="zh-TW" altLang="en-US" dirty="0">
                <a:solidFill>
                  <a:schemeClr val="tx1"/>
                </a:solidFill>
              </a:rPr>
              <a:t>一般而言</a:t>
            </a:r>
            <a:r>
              <a:rPr lang="en-US" altLang="zh-TW" dirty="0">
                <a:solidFill>
                  <a:schemeClr val="tx1"/>
                </a:solidFill>
              </a:rPr>
              <a:t>50 </a:t>
            </a:r>
            <a:r>
              <a:rPr lang="zh-TW" altLang="en-US" dirty="0">
                <a:solidFill>
                  <a:schemeClr val="tx1"/>
                </a:solidFill>
              </a:rPr>
              <a:t>歲以後肌力便迅速減退，</a:t>
            </a:r>
            <a:r>
              <a:rPr lang="en-US" altLang="zh-TW" dirty="0">
                <a:solidFill>
                  <a:schemeClr val="tx1"/>
                </a:solidFill>
              </a:rPr>
              <a:t>65 </a:t>
            </a:r>
            <a:r>
              <a:rPr lang="zh-TW" altLang="en-US" dirty="0">
                <a:solidFill>
                  <a:schemeClr val="tx1"/>
                </a:solidFill>
              </a:rPr>
              <a:t>歲老年人的肌力約較年輕時減少</a:t>
            </a:r>
            <a:r>
              <a:rPr lang="en-US" altLang="zh-TW" dirty="0">
                <a:solidFill>
                  <a:schemeClr val="tx1"/>
                </a:solidFill>
              </a:rPr>
              <a:t>20%</a:t>
            </a:r>
            <a:r>
              <a:rPr lang="zh-TW" altLang="en-US" dirty="0">
                <a:solidFill>
                  <a:schemeClr val="tx1"/>
                </a:solidFill>
              </a:rPr>
              <a:t>，到</a:t>
            </a:r>
            <a:r>
              <a:rPr lang="en-US" altLang="zh-TW" dirty="0">
                <a:solidFill>
                  <a:schemeClr val="tx1"/>
                </a:solidFill>
              </a:rPr>
              <a:t>75 </a:t>
            </a:r>
            <a:r>
              <a:rPr lang="zh-TW" altLang="en-US" dirty="0">
                <a:solidFill>
                  <a:schemeClr val="tx1"/>
                </a:solidFill>
              </a:rPr>
              <a:t>歲時則約減少</a:t>
            </a:r>
            <a:r>
              <a:rPr lang="en-US" altLang="zh-TW" dirty="0">
                <a:solidFill>
                  <a:schemeClr val="tx1"/>
                </a:solidFill>
              </a:rPr>
              <a:t>40%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若老年人擁有良好的肌力就可輕鬆做到提、拿、抬、搬等動作，</a:t>
            </a:r>
            <a:r>
              <a:rPr lang="zh-TW" altLang="en-US" dirty="0">
                <a:solidFill>
                  <a:srgbClr val="FF0000"/>
                </a:solidFill>
              </a:rPr>
              <a:t>身體動作的效率也比較好，並降低跌倒機會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955642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1A215E-B898-4A73-9F8F-90A068E9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三、心肺耐力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D2B95FC-F98E-4ECF-AB58-DFCA923C2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心血管與呼吸循環系統在人體進行長時間運動時，能迅速有效地輸送足夠的氧及養份到達參與運動的肌肉，同時能排除運動所產生代謝物質的生理能力，心肺耐力即是心臟輸送血液與氧氣至全身的能力。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良好的心肺耐力可以讓老年人應付長時間的身體活動，</a:t>
            </a:r>
            <a:r>
              <a:rPr lang="zh-TW" altLang="en-US" dirty="0">
                <a:solidFill>
                  <a:schemeClr val="tx1"/>
                </a:solidFill>
              </a:rPr>
              <a:t>如走路、上下樓梯等，且較不容易罹患心血管疾病。</a:t>
            </a:r>
          </a:p>
        </p:txBody>
      </p:sp>
    </p:spTree>
    <p:extLst>
      <p:ext uri="{BB962C8B-B14F-4D97-AF65-F5344CB8AC3E}">
        <p14:creationId xmlns:p14="http://schemas.microsoft.com/office/powerpoint/2010/main" val="1245580995"/>
      </p:ext>
    </p:extLst>
  </p:cSld>
  <p:clrMapOvr>
    <a:masterClrMapping/>
  </p:clrMapOvr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1508</Words>
  <Application>Microsoft Office PowerPoint</Application>
  <PresentationFormat>如螢幕大小 (4:3)</PresentationFormat>
  <Paragraphs>61</Paragraphs>
  <Slides>22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9" baseType="lpstr">
      <vt:lpstr>新細明體</vt:lpstr>
      <vt:lpstr>新細明體</vt:lpstr>
      <vt:lpstr>標楷體</vt:lpstr>
      <vt:lpstr>Arial</vt:lpstr>
      <vt:lpstr>Calibri</vt:lpstr>
      <vt:lpstr>Times New Roman</vt:lpstr>
      <vt:lpstr>課程名稱</vt:lpstr>
      <vt:lpstr>運動、老化與健康</vt:lpstr>
      <vt:lpstr>前言</vt:lpstr>
      <vt:lpstr>運動的好處</vt:lpstr>
      <vt:lpstr>老年人運動比例</vt:lpstr>
      <vt:lpstr>功能性體適能</vt:lpstr>
      <vt:lpstr>功能性體適能</vt:lpstr>
      <vt:lpstr>一、身體組成</vt:lpstr>
      <vt:lpstr>二、肌肉力量與肌肉耐力</vt:lpstr>
      <vt:lpstr>三、心肺耐力</vt:lpstr>
      <vt:lpstr>四、柔軟度</vt:lpstr>
      <vt:lpstr>五、平衡能力</vt:lpstr>
      <vt:lpstr> 六、協調能力 </vt:lpstr>
      <vt:lpstr>七、反應時間</vt:lpstr>
      <vt:lpstr>老年人運動應注意事項</vt:lpstr>
      <vt:lpstr>老年人運動應注意事項</vt:lpstr>
      <vt:lpstr>老年人運動應注意事項</vt:lpstr>
      <vt:lpstr>老年人運動應注意事項</vt:lpstr>
      <vt:lpstr>老年人運動應注意事項</vt:lpstr>
      <vt:lpstr>老年人運動應注意事項</vt:lpstr>
      <vt:lpstr>老年人運動應注意事項</vt:lpstr>
      <vt:lpstr>影片欣賞與省思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怡純 鍾</cp:lastModifiedBy>
  <cp:revision>1</cp:revision>
  <dcterms:created xsi:type="dcterms:W3CDTF">2017-11-07T02:54:43Z</dcterms:created>
  <dcterms:modified xsi:type="dcterms:W3CDTF">2018-06-06T22:12:32Z</dcterms:modified>
</cp:coreProperties>
</file>