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4"/>
  </p:notesMasterIdLst>
  <p:sldIdLst>
    <p:sldId id="261" r:id="rId3"/>
    <p:sldId id="259" r:id="rId4"/>
    <p:sldId id="263" r:id="rId5"/>
    <p:sldId id="267" r:id="rId6"/>
    <p:sldId id="264" r:id="rId7"/>
    <p:sldId id="265" r:id="rId8"/>
    <p:sldId id="268" r:id="rId9"/>
    <p:sldId id="266" r:id="rId10"/>
    <p:sldId id="269" r:id="rId11"/>
    <p:sldId id="271" r:id="rId12"/>
    <p:sldId id="272" r:id="rId13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1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09F6B40-9388-43B3-941A-0D7EF221EE30}" type="datetimeFigureOut">
              <a:rPr lang="zh-TW" altLang="en-US" smtClean="0"/>
              <a:t>2018/8/17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E72E78-7AF6-4497-8081-2CE2908385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8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26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10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8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8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9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2018/8/17</a:t>
            </a:fld>
            <a:endParaRPr lang="zh-TW" alt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52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2018/8/17</a:t>
            </a:fld>
            <a:endParaRPr lang="zh-TW" alt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49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70A433CC-F972-485A-B8E2-83829DF844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669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0449E22B-7CFF-42B5-A996-209CF0FA2B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26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83BE18C-E497-4035-AC54-83ED1E1557EE}" type="datetimeFigureOut">
              <a:rPr lang="zh-TW" altLang="en-US"/>
              <a:pPr>
                <a:defRPr/>
              </a:pPr>
              <a:t>2018/8/17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81E545D-C366-4015-8925-629C19DAAA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59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F60A922-8B8A-462A-B0D2-A1E85BF09F93}" type="datetimeFigureOut">
              <a:rPr lang="zh-TW" altLang="en-US"/>
              <a:pPr>
                <a:defRPr/>
              </a:pPr>
              <a:t>2018/8/17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73760BF-F8C4-4249-8E79-E61D285EA39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15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fld id="{583945B1-C047-45E4-9316-4EB77234EF15}" type="datetimeFigureOut">
              <a:rPr lang="zh-TW" altLang="en-US" smtClean="0"/>
              <a:t>2018/8/17</a:t>
            </a:fld>
            <a:endParaRPr lang="zh-TW" alt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37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F1D4BB26-3D70-4E1B-BB71-22F3E5D0F5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504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3"/>
          <a:srcRect l="12602" r="12557" b="295"/>
          <a:stretch/>
        </p:blipFill>
        <p:spPr>
          <a:xfrm>
            <a:off x="0" y="12364"/>
            <a:ext cx="9144000" cy="6850334"/>
          </a:xfrm>
          <a:prstGeom prst="rect">
            <a:avLst/>
          </a:prstGeom>
        </p:spPr>
      </p:pic>
      <p:sp>
        <p:nvSpPr>
          <p:cNvPr id="10" name="標題 9"/>
          <p:cNvSpPr>
            <a:spLocks noGrp="1"/>
          </p:cNvSpPr>
          <p:nvPr>
            <p:ph type="ctrTitle"/>
          </p:nvPr>
        </p:nvSpPr>
        <p:spPr>
          <a:xfrm>
            <a:off x="-114300" y="2683589"/>
            <a:ext cx="9258300" cy="490199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3600" b="1" dirty="0">
                <a:solidFill>
                  <a:srgbClr val="FF0000"/>
                </a:solidFill>
              </a:rPr>
              <a:t>優秀運動選手學業學習 </a:t>
            </a:r>
            <a:r>
              <a:rPr lang="en-US" altLang="zh-TW" sz="3600" b="1" dirty="0">
                <a:solidFill>
                  <a:srgbClr val="FF0000"/>
                </a:solidFill>
              </a:rPr>
              <a:t>E </a:t>
            </a:r>
            <a:r>
              <a:rPr lang="zh-TW" altLang="en-US" sz="3600" b="1">
                <a:solidFill>
                  <a:srgbClr val="FF0000"/>
                </a:solidFill>
              </a:rPr>
              <a:t>化計畫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>
          <a:xfrm>
            <a:off x="1283380" y="5119139"/>
            <a:ext cx="6858000" cy="794064"/>
          </a:xfrm>
        </p:spPr>
        <p:txBody>
          <a:bodyPr/>
          <a:lstStyle/>
          <a:p>
            <a:pPr algn="ctr"/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授課講師：何仁育</a:t>
            </a:r>
            <a:endParaRPr lang="zh-TW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17" name="標題 9"/>
          <p:cNvSpPr txBox="1">
            <a:spLocks/>
          </p:cNvSpPr>
          <p:nvPr/>
        </p:nvSpPr>
        <p:spPr bwMode="auto">
          <a:xfrm>
            <a:off x="1143000" y="3708674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accent2">
                    <a:lumMod val="75000"/>
                  </a:schemeClr>
                </a:solidFill>
                <a:latin typeface="Arial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9pPr>
          </a:lstStyle>
          <a:p>
            <a:pPr algn="ctr"/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稱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肌力和爆發力的</a:t>
            </a:r>
            <a:r>
              <a:rPr lang="zh-TW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(3)</a:t>
            </a:r>
            <a:endParaRPr lang="zh-TW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3943124" y="6241143"/>
            <a:ext cx="943428" cy="6168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692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肌力的類型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最大肌力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指神經肌肉系統產生最大自主收縮的力量，此時最大重覆次數只能舉起</a:t>
            </a:r>
            <a:r>
              <a:rPr lang="zh-TW" altLang="zh-TW" sz="2800" dirty="0" smtClean="0"/>
              <a:t>一次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即</a:t>
            </a:r>
            <a:r>
              <a:rPr lang="en-US" altLang="zh-TW" sz="2800" dirty="0"/>
              <a:t>1RM</a:t>
            </a:r>
            <a:r>
              <a:rPr lang="en-US" altLang="zh-TW" sz="28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最大</a:t>
            </a:r>
            <a:r>
              <a:rPr lang="zh-TW" altLang="zh-TW" sz="2800" dirty="0"/>
              <a:t>肌力與肌耐力、速度等表現息息相關</a:t>
            </a:r>
            <a:endParaRPr lang="en-US" altLang="zh-TW" sz="28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肌耐力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指</a:t>
            </a:r>
            <a:r>
              <a:rPr lang="zh-TW" altLang="zh-TW" sz="2800" dirty="0"/>
              <a:t>神經肌肉能夠持續一段時間產生力量的能力，維持長時間作功的</a:t>
            </a:r>
            <a:r>
              <a:rPr lang="zh-TW" altLang="zh-TW" sz="2800" dirty="0" smtClean="0"/>
              <a:t>能力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特定</a:t>
            </a:r>
            <a:r>
              <a:rPr lang="zh-TW" altLang="zh-TW" sz="2800" dirty="0"/>
              <a:t>負荷下，能夠進行的重覆總次數，即為該肌耐力能力的指標</a:t>
            </a:r>
            <a:endParaRPr lang="en-US" altLang="zh-TW" sz="2800" b="1" dirty="0"/>
          </a:p>
          <a:p>
            <a:pPr marL="0" indent="0">
              <a:buNone/>
            </a:pPr>
            <a:endParaRPr lang="en-US" altLang="zh-TW" sz="2800" b="1" dirty="0"/>
          </a:p>
        </p:txBody>
      </p:sp>
    </p:spTree>
    <p:extLst>
      <p:ext uri="{BB962C8B-B14F-4D97-AF65-F5344CB8AC3E}">
        <p14:creationId xmlns:p14="http://schemas.microsoft.com/office/powerpoint/2010/main" val="736308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肌力的類型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絕對肌力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不管</a:t>
            </a:r>
            <a:r>
              <a:rPr lang="zh-TW" altLang="zh-TW" sz="2800" dirty="0"/>
              <a:t>體重輕重，運動員產生的最大</a:t>
            </a:r>
            <a:r>
              <a:rPr lang="zh-TW" altLang="zh-TW" sz="2800" dirty="0" smtClean="0"/>
              <a:t>力量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測量絕對肌</a:t>
            </a:r>
            <a:r>
              <a:rPr lang="zh-TW" altLang="zh-TW" sz="2800" dirty="0" smtClean="0"/>
              <a:t>力是</a:t>
            </a:r>
            <a:r>
              <a:rPr lang="zh-TW" altLang="zh-TW" sz="2800" dirty="0"/>
              <a:t>重要的，運動員可藉以安排週期訓練計畫的負荷</a:t>
            </a:r>
            <a:endParaRPr lang="en-US" altLang="zh-TW" sz="28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相對肌力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指</a:t>
            </a:r>
            <a:r>
              <a:rPr lang="zh-TW" altLang="zh-TW" sz="2800" dirty="0"/>
              <a:t>運動員最大肌力與</a:t>
            </a:r>
            <a:r>
              <a:rPr lang="zh-TW" altLang="zh-TW" sz="2800" dirty="0" smtClean="0"/>
              <a:t>體重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或非脂肪身體質量</a:t>
            </a:r>
            <a:r>
              <a:rPr lang="en-US" altLang="zh-TW" sz="2800" dirty="0"/>
              <a:t>)</a:t>
            </a:r>
            <a:r>
              <a:rPr lang="zh-TW" altLang="zh-TW" sz="2800" dirty="0"/>
              <a:t>之</a:t>
            </a:r>
            <a:r>
              <a:rPr lang="zh-TW" altLang="zh-TW" sz="2800" dirty="0" smtClean="0"/>
              <a:t>比值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計算方式為：相對肌</a:t>
            </a:r>
            <a:r>
              <a:rPr lang="zh-TW" altLang="zh-TW" sz="2800" dirty="0" smtClean="0"/>
              <a:t>力</a:t>
            </a:r>
            <a:r>
              <a:rPr lang="en-US" altLang="zh-TW" sz="2800" dirty="0" smtClean="0"/>
              <a:t> = </a:t>
            </a:r>
            <a:r>
              <a:rPr lang="zh-TW" altLang="zh-TW" sz="2800" dirty="0" smtClean="0"/>
              <a:t>絕對</a:t>
            </a:r>
            <a:r>
              <a:rPr lang="zh-TW" altLang="zh-TW" sz="2800" dirty="0"/>
              <a:t>肌</a:t>
            </a:r>
            <a:r>
              <a:rPr lang="zh-TW" altLang="zh-TW" sz="2800" dirty="0" smtClean="0"/>
              <a:t>力</a:t>
            </a:r>
            <a:r>
              <a:rPr lang="en-US" altLang="zh-TW" sz="2800" dirty="0" smtClean="0"/>
              <a:t> / </a:t>
            </a:r>
            <a:r>
              <a:rPr lang="zh-TW" altLang="zh-TW" sz="2800" dirty="0" smtClean="0"/>
              <a:t>體重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58536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7544" y="2212968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zh-TW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肌</a:t>
            </a: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力</a:t>
            </a:r>
            <a:r>
              <a:rPr lang="zh-TW" altLang="zh-TW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訓練</a:t>
            </a:r>
            <a:r>
              <a:rPr lang="zh-TW" altLang="zh-TW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的生理適應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神經適應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形態上的適應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肌力的類型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一般肌力、專項肌力、快速肌力、最大肌力、肌耐力、絕對肌力、相對肌力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3838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本講綱要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03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38387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</a:t>
            </a:r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的生理適應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833322"/>
            <a:ext cx="8229600" cy="42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肌力訓練所產生的生理適應可分為神經與形態兩</a:t>
            </a:r>
            <a:r>
              <a:rPr lang="zh-TW" altLang="zh-TW" sz="2800" dirty="0" smtClean="0"/>
              <a:t>方面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神經</a:t>
            </a:r>
            <a:r>
              <a:rPr lang="zh-TW" altLang="en-US" sz="2800" dirty="0" smtClean="0"/>
              <a:t>方面的適應 →</a:t>
            </a:r>
            <a:r>
              <a:rPr lang="zh-TW" altLang="zh-TW" sz="2800" dirty="0"/>
              <a:t>徵召形式的改變、運動單位的同期化作用、運動單位的激發頻率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形態方面</a:t>
            </a:r>
            <a:r>
              <a:rPr lang="zh-TW" altLang="en-US" sz="2800" dirty="0" smtClean="0"/>
              <a:t>的適應 →</a:t>
            </a:r>
            <a:r>
              <a:rPr lang="zh-TW" altLang="zh-TW" sz="2800" dirty="0"/>
              <a:t>肌肉大小的變化、肌肉肥大、肌纖維的改變及肌肉結構的改變。</a:t>
            </a:r>
            <a:endParaRPr lang="en-US" altLang="zh-TW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造成這兩方面的改變程度，受到訓練狀態、所採用的訓練動作、運動員基因、年齡、及性別的影響。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03862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27757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</a:t>
            </a:r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的生理適應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2152500"/>
            <a:ext cx="8229600" cy="384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肌力發展初期，先受到神經因素的影響</a:t>
            </a:r>
            <a:r>
              <a:rPr lang="zh-TW" altLang="zh-TW" sz="2800" dirty="0" smtClean="0"/>
              <a:t>；</a:t>
            </a:r>
            <a:r>
              <a:rPr lang="zh-TW" altLang="zh-TW" sz="2800" dirty="0"/>
              <a:t>發生神經適應的時間介於</a:t>
            </a:r>
            <a:r>
              <a:rPr lang="en-US" altLang="zh-TW" sz="2800" dirty="0"/>
              <a:t>6-20</a:t>
            </a:r>
            <a:r>
              <a:rPr lang="zh-TW" altLang="zh-TW" sz="2800" dirty="0"/>
              <a:t>週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神經</a:t>
            </a:r>
            <a:r>
              <a:rPr lang="zh-TW" altLang="zh-TW" sz="2800" dirty="0" smtClean="0"/>
              <a:t>適應</a:t>
            </a:r>
            <a:r>
              <a:rPr lang="zh-TW" altLang="zh-TW" sz="2800" dirty="0"/>
              <a:t>時間的長短並非</a:t>
            </a:r>
            <a:r>
              <a:rPr lang="zh-TW" altLang="zh-TW" sz="2800" dirty="0" smtClean="0"/>
              <a:t>一成不變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動作複雜</a:t>
            </a:r>
            <a:r>
              <a:rPr lang="zh-TW" altLang="zh-TW" sz="2800" dirty="0" smtClean="0"/>
              <a:t>性</a:t>
            </a:r>
            <a:r>
              <a:rPr lang="zh-TW" altLang="en-US" sz="2800" dirty="0" smtClean="0"/>
              <a:t>的影響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訓練動作安排</a:t>
            </a:r>
            <a:r>
              <a:rPr lang="zh-TW" altLang="en-US" sz="2800" dirty="0" smtClean="0"/>
              <a:t>的影響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而</a:t>
            </a:r>
            <a:r>
              <a:rPr lang="zh-TW" altLang="zh-TW" sz="2800" dirty="0"/>
              <a:t>形態學的適應需要較長時間，發生於訓練的後期階段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815866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12499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神經適應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72937"/>
            <a:ext cx="8229600" cy="41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開始</a:t>
            </a:r>
            <a:r>
              <a:rPr lang="zh-TW" altLang="zh-TW" sz="2800" dirty="0"/>
              <a:t>進行肌力訓練時，適應主要發生於與運動表現有關的動作學習與協調，顯示肌力的呈現仍需考量技術成份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肌力訓練可以改變運動單位徵召的形式、運動單位的同期化作用、運動單位的激發頻率。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不同的訓練類型與內容會產生不同的神經適應</a:t>
            </a:r>
            <a:r>
              <a:rPr lang="zh-TW" altLang="zh-TW" sz="2800" dirty="0" smtClean="0"/>
              <a:t>形式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高負荷肌力訓練可以增加運動單位同期化作用的機會，並減少神經的抑制。</a:t>
            </a:r>
          </a:p>
        </p:txBody>
      </p:sp>
    </p:spTree>
    <p:extLst>
      <p:ext uri="{BB962C8B-B14F-4D97-AF65-F5344CB8AC3E}">
        <p14:creationId xmlns:p14="http://schemas.microsoft.com/office/powerpoint/2010/main" val="3389631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形態上的適應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1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大部分肌力訓練，發生的形態上最顯著改變是肌肉</a:t>
            </a:r>
            <a:r>
              <a:rPr lang="zh-TW" altLang="zh-TW" sz="2800" dirty="0" smtClean="0"/>
              <a:t>肥大</a:t>
            </a:r>
            <a:r>
              <a:rPr lang="zh-TW" altLang="en-US" sz="2800" dirty="0" smtClean="0"/>
              <a:t>，包括 </a:t>
            </a:r>
            <a:r>
              <a:rPr lang="en-US" altLang="zh-TW" sz="2800" dirty="0" smtClean="0"/>
              <a:t>II</a:t>
            </a:r>
            <a:r>
              <a:rPr lang="zh-TW" altLang="zh-TW" sz="2800" dirty="0" smtClean="0"/>
              <a:t>型與</a:t>
            </a:r>
            <a:r>
              <a:rPr lang="en-US" altLang="zh-TW" sz="2800" dirty="0" smtClean="0"/>
              <a:t> I</a:t>
            </a:r>
            <a:r>
              <a:rPr lang="zh-TW" altLang="zh-TW" sz="2800" dirty="0" smtClean="0"/>
              <a:t>型</a:t>
            </a:r>
            <a:r>
              <a:rPr lang="zh-TW" altLang="zh-TW" sz="2800" dirty="0"/>
              <a:t>肌纖維</a:t>
            </a:r>
            <a:r>
              <a:rPr lang="zh-TW" altLang="zh-TW" sz="2800" dirty="0" smtClean="0"/>
              <a:t>大小</a:t>
            </a:r>
            <a:r>
              <a:rPr lang="zh-TW" altLang="en-US" sz="2800" dirty="0" smtClean="0"/>
              <a:t>的同時增加。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/>
              <a:t>肌</a:t>
            </a:r>
            <a:r>
              <a:rPr lang="zh-TW" altLang="zh-TW" sz="2800" dirty="0" smtClean="0"/>
              <a:t>纖維</a:t>
            </a:r>
            <a:r>
              <a:rPr lang="zh-TW" altLang="zh-TW" sz="2800" dirty="0"/>
              <a:t>橫斷面中的肌原纖維顯著增加，使得肌肉的收縮成份增加了，及增加肌肉羽狀走向角度，這兩種形態上的適應 大大提升肌力的適應。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另一個肌力訓練所產生的有利適應是肌纖維類型的改變，肌力訓練後的適應，最常見肌纖維類型變化</a:t>
            </a:r>
            <a:r>
              <a:rPr lang="zh-TW" altLang="zh-TW" sz="2800" dirty="0" smtClean="0"/>
              <a:t>是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IIx</a:t>
            </a:r>
            <a:r>
              <a:rPr lang="zh-TW" altLang="zh-TW" sz="2800" dirty="0" smtClean="0"/>
              <a:t>型</a:t>
            </a:r>
            <a:r>
              <a:rPr lang="zh-TW" altLang="zh-TW" sz="2800" dirty="0"/>
              <a:t>肌纖維減少，而</a:t>
            </a:r>
            <a:r>
              <a:rPr lang="en-US" altLang="zh-TW" sz="2800" dirty="0" err="1"/>
              <a:t>IIa</a:t>
            </a:r>
            <a:r>
              <a:rPr lang="zh-TW" altLang="zh-TW" sz="2800" dirty="0"/>
              <a:t>型肌纖維增加。</a:t>
            </a:r>
          </a:p>
        </p:txBody>
      </p:sp>
    </p:spTree>
    <p:extLst>
      <p:ext uri="{BB962C8B-B14F-4D97-AF65-F5344CB8AC3E}">
        <p14:creationId xmlns:p14="http://schemas.microsoft.com/office/powerpoint/2010/main" val="541278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形態上的適應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1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使</a:t>
            </a:r>
            <a:r>
              <a:rPr lang="zh-TW" altLang="zh-TW" sz="2800" dirty="0"/>
              <a:t>形態發生適應的進一步考量是所謂的訓練</a:t>
            </a:r>
            <a:r>
              <a:rPr lang="zh-TW" altLang="zh-TW" sz="2800" dirty="0" smtClean="0"/>
              <a:t>介入</a:t>
            </a:r>
            <a:r>
              <a:rPr lang="en-US" altLang="zh-TW" sz="2800" dirty="0" smtClean="0"/>
              <a:t> (training intervention)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瞬發肌力訓練可以</a:t>
            </a:r>
            <a:r>
              <a:rPr lang="zh-TW" altLang="zh-TW" sz="2800" dirty="0" smtClean="0"/>
              <a:t>增加</a:t>
            </a:r>
            <a:r>
              <a:rPr lang="en-US" altLang="zh-TW" sz="2800" dirty="0" smtClean="0"/>
              <a:t> II</a:t>
            </a:r>
            <a:r>
              <a:rPr lang="zh-TW" altLang="zh-TW" sz="2800" dirty="0" smtClean="0"/>
              <a:t>型</a:t>
            </a:r>
            <a:r>
              <a:rPr lang="zh-TW" altLang="zh-TW" sz="2800" dirty="0"/>
              <a:t>肌纖維，可以改變肌肉</a:t>
            </a:r>
            <a:r>
              <a:rPr lang="zh-TW" altLang="zh-TW" sz="2800" dirty="0" smtClean="0"/>
              <a:t>橫斷面</a:t>
            </a:r>
            <a:r>
              <a:rPr lang="en-US" altLang="zh-TW" sz="2800" dirty="0" smtClean="0"/>
              <a:t> II</a:t>
            </a:r>
            <a:r>
              <a:rPr lang="zh-TW" altLang="zh-TW" sz="2800" dirty="0" smtClean="0"/>
              <a:t>型與</a:t>
            </a:r>
            <a:r>
              <a:rPr lang="en-US" altLang="zh-TW" sz="2800" dirty="0" smtClean="0"/>
              <a:t> I</a:t>
            </a:r>
            <a:r>
              <a:rPr lang="zh-TW" altLang="zh-TW" sz="2800" dirty="0" smtClean="0"/>
              <a:t>型</a:t>
            </a:r>
            <a:r>
              <a:rPr lang="zh-TW" altLang="zh-TW" sz="2800" dirty="0"/>
              <a:t>肌原纖維的比例，進而改善最大肌力與爆發力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舉重選手 </a:t>
            </a:r>
            <a:r>
              <a:rPr lang="en-US" altLang="zh-TW" sz="2800" dirty="0" smtClean="0"/>
              <a:t>vs </a:t>
            </a:r>
            <a:r>
              <a:rPr lang="zh-TW" altLang="en-US" sz="2800" dirty="0" smtClean="0"/>
              <a:t>健美選手</a:t>
            </a: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202161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肌力的類型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肌力有許多不同的類型，了解肌力與運動表現特性之間的關係之後，有助於教練建構訓練技畫，並將肌力有效轉換，進而提高運動</a:t>
            </a:r>
            <a:r>
              <a:rPr lang="zh-TW" altLang="zh-TW" sz="2800" dirty="0" smtClean="0"/>
              <a:t>表現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一般肌力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指整體肌肉系統的肌力，這是所有肌力訓練計畫的基礎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訓練的準備前期，或新手開始介入訓練的前幾年，教練應致力於一般肌力的訓練</a:t>
            </a:r>
            <a:r>
              <a:rPr lang="zh-TW" altLang="zh-TW" sz="2800" dirty="0" smtClean="0"/>
              <a:t>。</a:t>
            </a:r>
            <a:endParaRPr lang="en-US" altLang="zh-TW" sz="2800" b="1" dirty="0"/>
          </a:p>
        </p:txBody>
      </p:sp>
    </p:spTree>
    <p:extLst>
      <p:ext uri="{BB962C8B-B14F-4D97-AF65-F5344CB8AC3E}">
        <p14:creationId xmlns:p14="http://schemas.microsoft.com/office/powerpoint/2010/main" val="3468340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91090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肌力的類型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9"/>
            <a:ext cx="8229600" cy="40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專項肌力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指完成專項動作形式主要作用肌群之</a:t>
            </a:r>
            <a:r>
              <a:rPr lang="zh-TW" altLang="zh-TW" sz="2800" dirty="0" smtClean="0"/>
              <a:t>力量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運動員通常將專項肌力訓練安排於準備階段的</a:t>
            </a:r>
            <a:r>
              <a:rPr lang="zh-TW" altLang="zh-TW" sz="2800" dirty="0" smtClean="0"/>
              <a:t>後期</a:t>
            </a:r>
            <a:endParaRPr lang="en-US" altLang="zh-TW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快速肌力</a:t>
            </a:r>
            <a:endParaRPr lang="en-US" altLang="zh-TW" sz="2800" b="1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指迅速及高速發展肌力的</a:t>
            </a:r>
            <a:r>
              <a:rPr lang="zh-TW" altLang="zh-TW" sz="2800" dirty="0" smtClean="0"/>
              <a:t>能力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2800" dirty="0" smtClean="0"/>
              <a:t>團隊運動更需要發展快速肌力</a:t>
            </a:r>
            <a:endParaRPr lang="en-US" altLang="zh-TW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快速肌力的訓練安排於專項準備期及競賽期的階段</a:t>
            </a:r>
            <a:r>
              <a:rPr lang="zh-TW" altLang="zh-TW" sz="2800" dirty="0" smtClean="0"/>
              <a:t>。</a:t>
            </a:r>
            <a:endParaRPr lang="en-US" altLang="zh-TW" sz="2800" b="1" dirty="0" smtClean="0"/>
          </a:p>
          <a:p>
            <a:pPr marL="0" indent="0">
              <a:buNone/>
            </a:pPr>
            <a:endParaRPr lang="en-US" altLang="zh-TW" sz="2800" b="1" dirty="0"/>
          </a:p>
        </p:txBody>
      </p:sp>
    </p:spTree>
    <p:extLst>
      <p:ext uri="{BB962C8B-B14F-4D97-AF65-F5344CB8AC3E}">
        <p14:creationId xmlns:p14="http://schemas.microsoft.com/office/powerpoint/2010/main" val="82166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教育部體育署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教育部體育署" id="{7C825ACC-1CE8-4018-B3AF-D5C6F65753A7}" vid="{A2F0CE34-1376-4303-AE44-B59EE69E2E56}"/>
    </a:ext>
  </a:extLst>
</a:theme>
</file>

<file path=ppt/theme/theme2.xml><?xml version="1.0" encoding="utf-8"?>
<a:theme xmlns:a="http://schemas.openxmlformats.org/drawingml/2006/main" name="5_Business design slide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教育部體育署</Template>
  <TotalTime>1069</TotalTime>
  <Words>809</Words>
  <Application>Microsoft Office PowerPoint</Application>
  <PresentationFormat>如螢幕大小 (4:3)</PresentationFormat>
  <Paragraphs>81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13" baseType="lpstr">
      <vt:lpstr>教育部體育署</vt:lpstr>
      <vt:lpstr>5_Business design slide</vt:lpstr>
      <vt:lpstr>優秀運動選手學業學習 E 化計畫</vt:lpstr>
      <vt:lpstr>本講綱要</vt:lpstr>
      <vt:lpstr>肌力訓練的生理適應</vt:lpstr>
      <vt:lpstr>肌力訓練的生理適應</vt:lpstr>
      <vt:lpstr>神經適應</vt:lpstr>
      <vt:lpstr>形態上的適應</vt:lpstr>
      <vt:lpstr>形態上的適應</vt:lpstr>
      <vt:lpstr>肌力的類型</vt:lpstr>
      <vt:lpstr>肌力的類型</vt:lpstr>
      <vt:lpstr>肌力的類型</vt:lpstr>
      <vt:lpstr>肌力的類型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chinghung</dc:creator>
  <cp:lastModifiedBy>user</cp:lastModifiedBy>
  <cp:revision>145</cp:revision>
  <cp:lastPrinted>2018-02-11T15:51:33Z</cp:lastPrinted>
  <dcterms:created xsi:type="dcterms:W3CDTF">2018-01-09T03:57:38Z</dcterms:created>
  <dcterms:modified xsi:type="dcterms:W3CDTF">2018-08-17T04:32:20Z</dcterms:modified>
</cp:coreProperties>
</file>